
<file path=[Content_Types].xml><?xml version="1.0" encoding="utf-8"?>
<Types xmlns="http://schemas.openxmlformats.org/package/2006/content-types">
  <Override PartName="/ppt/slideMasters/slideMaster3.xml" ContentType="application/vnd.openxmlformats-officedocument.presentationml.slideMaster+xml"/>
  <Override PartName="/ppt/theme/theme5.xml" ContentType="application/vnd.openxmlformats-officedocument.theme+xml"/>
  <Override PartName="/ppt/slideLayouts/slideLayout57.xml" ContentType="application/vnd.openxmlformats-officedocument.presentationml.slideLayout+xml"/>
  <Override PartName="/ppt/slides/slide4.xml" ContentType="application/vnd.openxmlformats-officedocument.presentationml.slide+xml"/>
  <Override PartName="/ppt/slides/slide18.xml" ContentType="application/vnd.openxmlformats-officedocument.presentationml.slide+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28.xml" ContentType="application/vnd.openxmlformats-officedocument.presentationml.slideLayout+xml"/>
  <Override PartName="/ppt/slideLayouts/slideLayout46.xml" ContentType="application/vnd.openxmlformats-officedocument.presentationml.slideLayout+xml"/>
  <Override PartName="/ppt/slideLayouts/slideLayout64.xml" ContentType="application/vnd.openxmlformats-officedocument.presentationml.slideLayout+xml"/>
  <Override PartName="/ppt/slideLayouts/slideLayout75.xml" ContentType="application/vnd.openxmlformats-officedocument.presentationml.slideLayout+xml"/>
  <Override PartName="/ppt/slideLayouts/slideLayout93.xml" ContentType="application/vnd.openxmlformats-officedocument.presentationml.slideLayout+xml"/>
  <Override PartName="/ppt/slideLayouts/slideLayout117.xml" ContentType="application/vnd.openxmlformats-officedocument.presentationml.slideLayout+xml"/>
  <Override PartName="/ppt/theme/theme1.xml" ContentType="application/vnd.openxmlformats-officedocument.theme+xml"/>
  <Override PartName="/ppt/slideLayouts/slideLayout2.xml" ContentType="application/vnd.openxmlformats-officedocument.presentationml.slideLayout+xml"/>
  <Override PartName="/ppt/slideLayouts/slideLayout35.xml" ContentType="application/vnd.openxmlformats-officedocument.presentationml.slideLayout+xml"/>
  <Override PartName="/ppt/slideLayouts/slideLayout53.xml" ContentType="application/vnd.openxmlformats-officedocument.presentationml.slideLayout+xml"/>
  <Override PartName="/ppt/slideLayouts/slideLayout82.xml" ContentType="application/vnd.openxmlformats-officedocument.presentationml.slideLayout+xml"/>
  <Override PartName="/ppt/slideLayouts/slideLayout106.xml" ContentType="application/vnd.openxmlformats-officedocument.presentationml.slideLayout+xml"/>
  <Override PartName="/ppt/slideLayouts/slideLayout124.xml" ContentType="application/vnd.openxmlformats-officedocument.presentationml.slideLayout+xml"/>
  <Default Extension="xml" ContentType="application/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4.xml" ContentType="application/vnd.openxmlformats-officedocument.presentationml.slideLayout+xml"/>
  <Override PartName="/ppt/slideLayouts/slideLayout42.xml" ContentType="application/vnd.openxmlformats-officedocument.presentationml.slideLayout+xml"/>
  <Override PartName="/ppt/slideLayouts/slideLayout60.xml" ContentType="application/vnd.openxmlformats-officedocument.presentationml.slideLayout+xml"/>
  <Override PartName="/ppt/slideLayouts/slideLayout71.xml" ContentType="application/vnd.openxmlformats-officedocument.presentationml.slideLayout+xml"/>
  <Override PartName="/ppt/slideLayouts/slideLayout113.xml" ContentType="application/vnd.openxmlformats-officedocument.presentationml.slideLayout+xml"/>
  <Override PartName="/ppt/slideLayouts/slideLayout131.xml" ContentType="application/vnd.openxmlformats-officedocument.presentationml.slideLayout+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20.xml" ContentType="application/vnd.openxmlformats-officedocument.presentationml.slideLayout+xml"/>
  <Override PartName="/ppt/slideLayouts/slideLayout31.xml" ContentType="application/vnd.openxmlformats-officedocument.presentationml.slideLayout+xml"/>
  <Override PartName="/ppt/slideLayouts/slideLayout102.xml" ContentType="application/vnd.openxmlformats-officedocument.presentationml.slideLayout+xml"/>
  <Override PartName="/ppt/slideLayouts/slideLayout120.xml" ContentType="application/vnd.openxmlformats-officedocument.presentationml.slideLayout+xml"/>
  <Override PartName="/docProps/custom.xml" ContentType="application/vnd.openxmlformats-officedocument.custom-properties+xml"/>
  <Override PartName="/ppt/slideMasters/slideMaster8.xml" ContentType="application/vnd.openxmlformats-officedocument.presentationml.slideMaster+xml"/>
  <Override PartName="/ppt/slideMasters/slideMaster11.xml" ContentType="application/vnd.openxmlformats-officedocument.presentationml.slideMaster+xml"/>
  <Override PartName="/ppt/slideMasters/slideMaster4.xml" ContentType="application/vnd.openxmlformats-officedocument.presentationml.slideMaster+xml"/>
  <Override PartName="/ppt/slides/slide9.xml" ContentType="application/vnd.openxmlformats-officedocument.presentationml.slide+xml"/>
  <Override PartName="/ppt/viewProps.xml" ContentType="application/vnd.openxmlformats-officedocument.presentationml.viewProps+xml"/>
  <Override PartName="/ppt/theme/theme6.xml" ContentType="application/vnd.openxmlformats-officedocument.theme+xml"/>
  <Override PartName="/ppt/slideLayouts/slideLayout69.xml" ContentType="application/vnd.openxmlformats-officedocument.presentationml.slideLayout+xml"/>
  <Override PartName="/ppt/slideLayouts/slideLayout87.xml" ContentType="application/vnd.openxmlformats-officedocument.presentationml.slideLayout+xml"/>
  <Override PartName="/ppt/slideLayouts/slideLayout98.xml" ContentType="application/vnd.openxmlformats-officedocument.presentationml.slideLayout+xml"/>
  <Override PartName="/ppt/theme/theme10.xml" ContentType="application/vnd.openxmlformats-officedocument.theme+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29.xml" ContentType="application/vnd.openxmlformats-officedocument.presentationml.slideLayout+xml"/>
  <Override PartName="/ppt/slideLayouts/slideLayout58.xml" ContentType="application/vnd.openxmlformats-officedocument.presentationml.slideLayout+xml"/>
  <Override PartName="/ppt/slideLayouts/slideLayout76.xml" ContentType="application/vnd.openxmlformats-officedocument.presentationml.slideLayout+xml"/>
  <Override PartName="/ppt/slideLayouts/slideLayout118.xml" ContentType="application/vnd.openxmlformats-officedocument.presentationml.slideLayout+xml"/>
  <Override PartName="/ppt/slideLayouts/slideLayout129.xml" ContentType="application/vnd.openxmlformats-officedocument.presentationml.slideLayout+xml"/>
  <Default Extension="png" ContentType="image/png"/>
  <Default Extension="bin" ContentType="application/vnd.openxmlformats-officedocument.oleObject"/>
  <Override PartName="/ppt/presProps.xml" ContentType="application/vnd.openxmlformats-officedocument.presentationml.presProps+xml"/>
  <Override PartName="/ppt/slideLayouts/slideLayout18.xml" ContentType="application/vnd.openxmlformats-officedocument.presentationml.slideLayout+xml"/>
  <Override PartName="/ppt/theme/theme2.xml" ContentType="application/vnd.openxmlformats-officedocument.theme+xml"/>
  <Override PartName="/ppt/slideLayouts/slideLayout36.xml" ContentType="application/vnd.openxmlformats-officedocument.presentationml.slideLayout+xml"/>
  <Override PartName="/ppt/slideLayouts/slideLayout47.xml" ContentType="application/vnd.openxmlformats-officedocument.presentationml.slideLayout+xml"/>
  <Override PartName="/ppt/slideLayouts/slideLayout65.xml" ContentType="application/vnd.openxmlformats-officedocument.presentationml.slideLayout+xml"/>
  <Override PartName="/ppt/slideLayouts/slideLayout83.xml" ContentType="application/vnd.openxmlformats-officedocument.presentationml.slideLayout+xml"/>
  <Override PartName="/ppt/slideLayouts/slideLayout94.xml" ContentType="application/vnd.openxmlformats-officedocument.presentationml.slideLayout+xml"/>
  <Override PartName="/ppt/slideLayouts/slideLayout107.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Override PartName="/ppt/slideLayouts/slideLayout25.xml" ContentType="application/vnd.openxmlformats-officedocument.presentationml.slideLayout+xml"/>
  <Override PartName="/ppt/slideLayouts/slideLayout43.xml" ContentType="application/vnd.openxmlformats-officedocument.presentationml.slideLayout+xml"/>
  <Override PartName="/ppt/slideLayouts/slideLayout54.xml" ContentType="application/vnd.openxmlformats-officedocument.presentationml.slideLayout+xml"/>
  <Override PartName="/ppt/slideLayouts/slideLayout72.xml" ContentType="application/vnd.openxmlformats-officedocument.presentationml.slideLayout+xml"/>
  <Override PartName="/ppt/slideLayouts/slideLayout90.xml" ContentType="application/vnd.openxmlformats-officedocument.presentationml.slideLayout+xml"/>
  <Override PartName="/ppt/slideLayouts/slideLayout114.xml" ContentType="application/vnd.openxmlformats-officedocument.presentationml.slideLayout+xml"/>
  <Override PartName="/ppt/slideLayouts/slideLayout125.xml" ContentType="application/vnd.openxmlformats-officedocument.presentationml.slideLayout+xml"/>
  <Default Extension="emf" ContentType="image/x-emf"/>
  <Override PartName="/ppt/presentation.xml" ContentType="application/vnd.openxmlformats-officedocument.presentationml.presentation.main+xml"/>
  <Override PartName="/ppt/slideLayouts/slideLayout14.xml" ContentType="application/vnd.openxmlformats-officedocument.presentationml.slideLayout+xml"/>
  <Override PartName="/ppt/slideLayouts/slideLayout32.xml" ContentType="application/vnd.openxmlformats-officedocument.presentationml.slideLayout+xml"/>
  <Override PartName="/ppt/slideLayouts/slideLayout61.xml" ContentType="application/vnd.openxmlformats-officedocument.presentationml.slideLayout+xml"/>
  <Override PartName="/ppt/slideLayouts/slideLayout103.xml" ContentType="application/vnd.openxmlformats-officedocument.presentationml.slideLayout+xml"/>
  <Override PartName="/ppt/slideLayouts/slideLayout132.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Layouts/slideLayout21.xml" ContentType="application/vnd.openxmlformats-officedocument.presentationml.slideLayout+xml"/>
  <Override PartName="/ppt/slideLayouts/slideLayout50.xml" ContentType="application/vnd.openxmlformats-officedocument.presentationml.slideLayout+xml"/>
  <Override PartName="/ppt/slideLayouts/slideLayout110.xml" ContentType="application/vnd.openxmlformats-officedocument.presentationml.slideLayout+xml"/>
  <Override PartName="/ppt/slideLayouts/slideLayout121.xml" ContentType="application/vnd.openxmlformats-officedocument.presentationml.slideLayout+xml"/>
  <Override PartName="/ppt/slideMasters/slideMaster9.xml" ContentType="application/vnd.openxmlformats-officedocument.presentationml.slideMaster+xml"/>
  <Override PartName="/ppt/slideMasters/slideMaster12.xml" ContentType="application/vnd.openxmlformats-officedocument.presentationml.slideMaster+xml"/>
  <Override PartName="/ppt/slideLayouts/slideLayout10.xml" ContentType="application/vnd.openxmlformats-officedocument.presentationml.slideLayout+xml"/>
  <Default Extension="vml" ContentType="application/vnd.openxmlformats-officedocument.vmlDrawing"/>
  <Override PartName="/ppt/slideLayouts/slideLayout99.xml" ContentType="application/vnd.openxmlformats-officedocument.presentationml.slideLayout+xml"/>
  <Override PartName="/ppt/slideMasters/slideMaster5.xml" ContentType="application/vnd.openxmlformats-officedocument.presentationml.slideMaster+xml"/>
  <Override PartName="/ppt/slideLayouts/slideLayout59.xml" ContentType="application/vnd.openxmlformats-officedocument.presentationml.slideLayout+xml"/>
  <Override PartName="/ppt/theme/theme7.xml" ContentType="application/vnd.openxmlformats-officedocument.theme+xml"/>
  <Override PartName="/ppt/slideLayouts/slideLayout88.xml" ContentType="application/vnd.openxmlformats-officedocument.presentationml.slideLayout+xml"/>
  <Override PartName="/ppt/theme/theme11.xml" ContentType="application/vnd.openxmlformats-officedocument.theme+xml"/>
  <Override PartName="/docProps/core.xml" ContentType="application/vnd.openxmlformats-package.core-properties+xml"/>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Layouts/slideLayout48.xml" ContentType="application/vnd.openxmlformats-officedocument.presentationml.slideLayout+xml"/>
  <Override PartName="/ppt/slideLayouts/slideLayout66.xml" ContentType="application/vnd.openxmlformats-officedocument.presentationml.slideLayout+xml"/>
  <Override PartName="/ppt/slideLayouts/slideLayout77.xml" ContentType="application/vnd.openxmlformats-officedocument.presentationml.slideLayout+xml"/>
  <Override PartName="/ppt/slideLayouts/slideLayout95.xml" ContentType="application/vnd.openxmlformats-officedocument.presentationml.slideLayout+xml"/>
  <Override PartName="/ppt/slideLayouts/slideLayout119.xml" ContentType="application/vnd.openxmlformats-officedocument.presentationml.slideLayout+xml"/>
  <Override PartName="/ppt/slideMasters/slideMaster1.xml" ContentType="application/vnd.openxmlformats-officedocument.presentationml.slideMaster+xml"/>
  <Override PartName="/ppt/slideLayouts/slideLayout4.xml" ContentType="application/vnd.openxmlformats-officedocument.presentationml.slideLayout+xml"/>
  <Override PartName="/ppt/theme/theme3.xml" ContentType="application/vnd.openxmlformats-officedocument.theme+xml"/>
  <Override PartName="/ppt/slideLayouts/slideLayout37.xml" ContentType="application/vnd.openxmlformats-officedocument.presentationml.slideLayout+xml"/>
  <Override PartName="/ppt/slideLayouts/slideLayout55.xml" ContentType="application/vnd.openxmlformats-officedocument.presentationml.slideLayout+xml"/>
  <Override PartName="/ppt/slideLayouts/slideLayout84.xml" ContentType="application/vnd.openxmlformats-officedocument.presentationml.slideLayout+xml"/>
  <Override PartName="/ppt/slideLayouts/slideLayout108.xml" ContentType="application/vnd.openxmlformats-officedocument.presentationml.slideLayout+xml"/>
  <Override PartName="/ppt/slideLayouts/slideLayout12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Layouts/slideLayout15.xml" ContentType="application/vnd.openxmlformats-officedocument.presentationml.slideLayout+xml"/>
  <Override PartName="/ppt/slideLayouts/slideLayout26.xml" ContentType="application/vnd.openxmlformats-officedocument.presentationml.slideLayout+xml"/>
  <Override PartName="/ppt/slideLayouts/slideLayout44.xml" ContentType="application/vnd.openxmlformats-officedocument.presentationml.slideLayout+xml"/>
  <Override PartName="/ppt/slideLayouts/slideLayout62.xml" ContentType="application/vnd.openxmlformats-officedocument.presentationml.slideLayout+xml"/>
  <Override PartName="/ppt/slideLayouts/slideLayout73.xml" ContentType="application/vnd.openxmlformats-officedocument.presentationml.slideLayout+xml"/>
  <Override PartName="/ppt/slideLayouts/slideLayout91.xml" ContentType="application/vnd.openxmlformats-officedocument.presentationml.slideLayout+xml"/>
  <Override PartName="/ppt/slideLayouts/slideLayout115.xml" ContentType="application/vnd.openxmlformats-officedocument.presentationml.slideLayout+xml"/>
  <Default Extension="wmf" ContentType="image/x-wmf"/>
  <Default Extension="rels" ContentType="application/vnd.openxmlformats-package.relationships+xml"/>
  <Override PartName="/ppt/slideLayouts/slideLayout22.xml" ContentType="application/vnd.openxmlformats-officedocument.presentationml.slideLayout+xml"/>
  <Override PartName="/ppt/slideLayouts/slideLayout33.xml" ContentType="application/vnd.openxmlformats-officedocument.presentationml.slideLayout+xml"/>
  <Override PartName="/ppt/slideLayouts/slideLayout51.xml" ContentType="application/vnd.openxmlformats-officedocument.presentationml.slideLayout+xml"/>
  <Override PartName="/ppt/slideLayouts/slideLayout80.xml" ContentType="application/vnd.openxmlformats-officedocument.presentationml.slideLayout+xml"/>
  <Override PartName="/ppt/slideLayouts/slideLayout104.xml" ContentType="application/vnd.openxmlformats-officedocument.presentationml.slideLayout+xml"/>
  <Override PartName="/ppt/slideLayouts/slideLayout122.xml" ContentType="application/vnd.openxmlformats-officedocument.presentationml.slideLayout+xml"/>
  <Override PartName="/ppt/slides/slide12.xml" ContentType="application/vnd.openxmlformats-officedocument.presentationml.slide+xml"/>
  <Override PartName="/ppt/slideLayouts/slideLayout11.xml" ContentType="application/vnd.openxmlformats-officedocument.presentationml.slideLayout+xml"/>
  <Override PartName="/ppt/slideLayouts/slideLayout40.xml" ContentType="application/vnd.openxmlformats-officedocument.presentationml.slideLayout+xml"/>
  <Override PartName="/ppt/slideLayouts/slideLayout111.xml" ContentType="application/vnd.openxmlformats-officedocument.presentationml.slideLayout+xml"/>
  <Override PartName="/ppt/slideLayouts/slideLayout100.xml" ContentType="application/vnd.openxmlformats-officedocument.presentationml.slideLayout+xml"/>
  <Override PartName="/ppt/slideMasters/slideMaster6.xml" ContentType="application/vnd.openxmlformats-officedocument.presentationml.slideMaster+xml"/>
  <Override PartName="/ppt/theme/theme8.xml" ContentType="application/vnd.openxmlformats-officedocument.theme+xml"/>
  <Override PartName="/ppt/slideLayouts/slideLayout89.xml" ContentType="application/vnd.openxmlformats-officedocument.presentationml.slideLayout+xml"/>
  <Override PartName="/ppt/theme/theme12.xml" ContentType="application/vnd.openxmlformats-officedocument.theme+xml"/>
  <Override PartName="/ppt/slides/slide7.xml" ContentType="application/vnd.openxmlformats-officedocument.presentationml.slide+xml"/>
  <Override PartName="/ppt/slideLayouts/slideLayout9.xml" ContentType="application/vnd.openxmlformats-officedocument.presentationml.slideLayout+xml"/>
  <Override PartName="/ppt/slideLayouts/slideLayout78.xml" ContentType="application/vnd.openxmlformats-officedocument.presentationml.slideLayout+xml"/>
  <Override PartName="/ppt/slideMasters/slideMaster2.xml" ContentType="application/vnd.openxmlformats-officedocument.presentationml.slideMaster+xml"/>
  <Override PartName="/ppt/slideLayouts/slideLayout38.xml" ContentType="application/vnd.openxmlformats-officedocument.presentationml.slideLayout+xml"/>
  <Override PartName="/ppt/theme/theme4.xml" ContentType="application/vnd.openxmlformats-officedocument.theme+xml"/>
  <Override PartName="/ppt/slideLayouts/slideLayout49.xml" ContentType="application/vnd.openxmlformats-officedocument.presentationml.slideLayout+xml"/>
  <Override PartName="/ppt/slideLayouts/slideLayout67.xml" ContentType="application/vnd.openxmlformats-officedocument.presentationml.slideLayout+xml"/>
  <Override PartName="/ppt/slideLayouts/slideLayout85.xml" ContentType="application/vnd.openxmlformats-officedocument.presentationml.slideLayout+xml"/>
  <Override PartName="/ppt/slideLayouts/slideLayout96.xml" ContentType="application/vnd.openxmlformats-officedocument.presentationml.slideLayout+xml"/>
  <Override PartName="/ppt/slideLayouts/slideLayout109.xml" ContentType="application/vnd.openxmlformats-officedocument.presentationml.slideLayout+xml"/>
  <Override PartName="/ppt/slides/slide3.xml" ContentType="application/vnd.openxmlformats-officedocument.presentationml.slide+xml"/>
  <Override PartName="/ppt/slides/slide17.xml" ContentType="application/vnd.openxmlformats-officedocument.presentationml.slide+xml"/>
  <Override PartName="/ppt/slideLayouts/slideLayout5.xml" ContentType="application/vnd.openxmlformats-officedocument.presentationml.slideLayout+xml"/>
  <Override PartName="/ppt/slideLayouts/slideLayout27.xml" ContentType="application/vnd.openxmlformats-officedocument.presentationml.slideLayout+xml"/>
  <Override PartName="/ppt/slideLayouts/slideLayout45.xml" ContentType="application/vnd.openxmlformats-officedocument.presentationml.slideLayout+xml"/>
  <Override PartName="/ppt/slideLayouts/slideLayout56.xml" ContentType="application/vnd.openxmlformats-officedocument.presentationml.slideLayout+xml"/>
  <Override PartName="/ppt/slideLayouts/slideLayout74.xml" ContentType="application/vnd.openxmlformats-officedocument.presentationml.slideLayout+xml"/>
  <Override PartName="/ppt/slideLayouts/slideLayout116.xml" ContentType="application/vnd.openxmlformats-officedocument.presentationml.slideLayout+xml"/>
  <Override PartName="/ppt/slideLayouts/slideLayout127.xml" ContentType="application/vnd.openxmlformats-officedocument.presentationml.slideLayout+xml"/>
  <Default Extension="jpeg" ContentType="image/jpeg"/>
  <Override PartName="/ppt/slideLayouts/slideLayout16.xml" ContentType="application/vnd.openxmlformats-officedocument.presentationml.slideLayout+xml"/>
  <Override PartName="/ppt/slideLayouts/slideLayout34.xml" ContentType="application/vnd.openxmlformats-officedocument.presentationml.slideLayout+xml"/>
  <Override PartName="/ppt/slideLayouts/slideLayout63.xml" ContentType="application/vnd.openxmlformats-officedocument.presentationml.slideLayout+xml"/>
  <Override PartName="/ppt/slideLayouts/slideLayout81.xml" ContentType="application/vnd.openxmlformats-officedocument.presentationml.slideLayout+xml"/>
  <Override PartName="/ppt/slideLayouts/slideLayout92.xml" ContentType="application/vnd.openxmlformats-officedocument.presentationml.slideLayout+xml"/>
  <Override PartName="/ppt/slideLayouts/slideLayout105.xml" ContentType="application/vnd.openxmlformats-officedocument.presentationml.slideLayout+xml"/>
  <Override PartName="/ppt/slides/slide13.xml" ContentType="application/vnd.openxmlformats-officedocument.presentationml.slide+xml"/>
  <Override PartName="/ppt/slideLayouts/slideLayout1.xml" ContentType="application/vnd.openxmlformats-officedocument.presentationml.slideLayout+xml"/>
  <Override PartName="/ppt/slideLayouts/slideLayout23.xml" ContentType="application/vnd.openxmlformats-officedocument.presentationml.slideLayout+xml"/>
  <Override PartName="/ppt/slideLayouts/slideLayout41.xml" ContentType="application/vnd.openxmlformats-officedocument.presentationml.slideLayout+xml"/>
  <Override PartName="/ppt/slideLayouts/slideLayout52.xml" ContentType="application/vnd.openxmlformats-officedocument.presentationml.slideLayout+xml"/>
  <Override PartName="/ppt/slideLayouts/slideLayout70.xml" ContentType="application/vnd.openxmlformats-officedocument.presentationml.slideLayout+xml"/>
  <Override PartName="/ppt/slideLayouts/slideLayout112.xml" ContentType="application/vnd.openxmlformats-officedocument.presentationml.slideLayout+xml"/>
  <Override PartName="/ppt/slideLayouts/slideLayout123.xml" ContentType="application/vnd.openxmlformats-officedocument.presentationml.slideLayout+xml"/>
  <Override PartName="/ppt/slides/slide20.xml" ContentType="application/vnd.openxmlformats-officedocument.presentationml.slide+xml"/>
  <Override PartName="/ppt/slideLayouts/slideLayout12.xml" ContentType="application/vnd.openxmlformats-officedocument.presentationml.slideLayout+xml"/>
  <Override PartName="/ppt/slideLayouts/slideLayout30.xml" ContentType="application/vnd.openxmlformats-officedocument.presentationml.slideLayout+xml"/>
  <Override PartName="/ppt/slideLayouts/slideLayout101.xml" ContentType="application/vnd.openxmlformats-officedocument.presentationml.slideLayout+xml"/>
  <Override PartName="/ppt/slideLayouts/slideLayout130.xml" ContentType="application/vnd.openxmlformats-officedocument.presentationml.slideLayout+xml"/>
  <Override PartName="/ppt/slideMasters/slideMaster7.xml" ContentType="application/vnd.openxmlformats-officedocument.presentationml.slideMaster+xml"/>
  <Override PartName="/ppt/slideMasters/slideMaster10.xml" ContentType="application/vnd.openxmlformats-officedocument.presentationml.slideMaster+xml"/>
  <Override PartName="/ppt/theme/theme9.xml" ContentType="application/vnd.openxmlformats-officedocument.theme+xml"/>
  <Override PartName="/ppt/theme/theme13.xml" ContentType="application/vnd.openxmlformats-officedocument.theme+xml"/>
  <Override PartName="/ppt/slides/slide8.xml" ContentType="application/vnd.openxmlformats-officedocument.presentationml.slide+xml"/>
  <Override PartName="/ppt/slideLayouts/slideLayout68.xml" ContentType="application/vnd.openxmlformats-officedocument.presentationml.slideLayout+xml"/>
  <Override PartName="/ppt/slideLayouts/slideLayout79.xml" ContentType="application/vnd.openxmlformats-officedocument.presentationml.slideLayout+xml"/>
  <Override PartName="/ppt/slideLayouts/slideLayout97.xml" ContentType="application/vnd.openxmlformats-officedocument.presentationml.slideLayout+xml"/>
  <Override PartName="/ppt/slideLayouts/slideLayout39.xml" ContentType="application/vnd.openxmlformats-officedocument.presentationml.slideLayout+xml"/>
  <Override PartName="/ppt/slideLayouts/slideLayout86.xml" ContentType="application/vnd.openxmlformats-officedocument.presentationml.slideLayout+xml"/>
  <Override PartName="/ppt/slideLayouts/slideLayout128.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3">
  <p:sldMasterIdLst>
    <p:sldMasterId id="2147483649" r:id="rId1"/>
    <p:sldMasterId id="2147483650" r:id="rId2"/>
    <p:sldMasterId id="2147483651" r:id="rId3"/>
    <p:sldMasterId id="2147483652" r:id="rId4"/>
    <p:sldMasterId id="2147483653" r:id="rId5"/>
    <p:sldMasterId id="2147483654" r:id="rId6"/>
    <p:sldMasterId id="2147483655" r:id="rId7"/>
    <p:sldMasterId id="2147483656" r:id="rId8"/>
    <p:sldMasterId id="2147483657" r:id="rId9"/>
    <p:sldMasterId id="2147483658" r:id="rId10"/>
    <p:sldMasterId id="2147483659" r:id="rId11"/>
    <p:sldMasterId id="2147483660" r:id="rId12"/>
  </p:sldMasterIdLst>
  <p:notesMasterIdLst>
    <p:notesMasterId r:id="rId34"/>
  </p:notesMasterIdLst>
  <p:sldIdLst>
    <p:sldId id="256" r:id="rId13"/>
    <p:sldId id="433" r:id="rId14"/>
    <p:sldId id="434" r:id="rId15"/>
    <p:sldId id="435" r:id="rId16"/>
    <p:sldId id="354" r:id="rId17"/>
    <p:sldId id="422" r:id="rId18"/>
    <p:sldId id="432" r:id="rId19"/>
    <p:sldId id="361" r:id="rId20"/>
    <p:sldId id="355" r:id="rId21"/>
    <p:sldId id="419" r:id="rId22"/>
    <p:sldId id="363" r:id="rId23"/>
    <p:sldId id="365" r:id="rId24"/>
    <p:sldId id="436" r:id="rId25"/>
    <p:sldId id="425" r:id="rId26"/>
    <p:sldId id="427" r:id="rId27"/>
    <p:sldId id="428" r:id="rId28"/>
    <p:sldId id="420" r:id="rId29"/>
    <p:sldId id="421" r:id="rId30"/>
    <p:sldId id="424" r:id="rId31"/>
    <p:sldId id="430" r:id="rId32"/>
    <p:sldId id="347" r:id="rId33"/>
  </p:sldIdLst>
  <p:sldSz cx="9144000" cy="6858000" type="screen4x3"/>
  <p:notesSz cx="7112000" cy="9448800"/>
  <p:defaultTextStyle>
    <a:defPPr>
      <a:defRPr lang="en-US"/>
    </a:defPPr>
    <a:lvl1pPr algn="l" rtl="0" fontAlgn="base">
      <a:spcBef>
        <a:spcPct val="0"/>
      </a:spcBef>
      <a:spcAft>
        <a:spcPct val="0"/>
      </a:spcAft>
      <a:defRPr kern="1200">
        <a:solidFill>
          <a:schemeClr val="tx1"/>
        </a:solidFill>
        <a:latin typeface="Arial" pitchFamily="34" charset="0"/>
        <a:ea typeface="ＭＳ Ｐゴシック" pitchFamily="34" charset="-128"/>
        <a:cs typeface="+mn-cs"/>
      </a:defRPr>
    </a:lvl1pPr>
    <a:lvl2pPr marL="457200" algn="l" rtl="0" fontAlgn="base">
      <a:spcBef>
        <a:spcPct val="0"/>
      </a:spcBef>
      <a:spcAft>
        <a:spcPct val="0"/>
      </a:spcAft>
      <a:defRPr kern="1200">
        <a:solidFill>
          <a:schemeClr val="tx1"/>
        </a:solidFill>
        <a:latin typeface="Arial" pitchFamily="34" charset="0"/>
        <a:ea typeface="ＭＳ Ｐゴシック" pitchFamily="34" charset="-128"/>
        <a:cs typeface="+mn-cs"/>
      </a:defRPr>
    </a:lvl2pPr>
    <a:lvl3pPr marL="914400" algn="l" rtl="0" fontAlgn="base">
      <a:spcBef>
        <a:spcPct val="0"/>
      </a:spcBef>
      <a:spcAft>
        <a:spcPct val="0"/>
      </a:spcAft>
      <a:defRPr kern="1200">
        <a:solidFill>
          <a:schemeClr val="tx1"/>
        </a:solidFill>
        <a:latin typeface="Arial" pitchFamily="34" charset="0"/>
        <a:ea typeface="ＭＳ Ｐゴシック" pitchFamily="34" charset="-128"/>
        <a:cs typeface="+mn-cs"/>
      </a:defRPr>
    </a:lvl3pPr>
    <a:lvl4pPr marL="1371600" algn="l" rtl="0" fontAlgn="base">
      <a:spcBef>
        <a:spcPct val="0"/>
      </a:spcBef>
      <a:spcAft>
        <a:spcPct val="0"/>
      </a:spcAft>
      <a:defRPr kern="1200">
        <a:solidFill>
          <a:schemeClr val="tx1"/>
        </a:solidFill>
        <a:latin typeface="Arial" pitchFamily="34" charset="0"/>
        <a:ea typeface="ＭＳ Ｐゴシック" pitchFamily="34" charset="-128"/>
        <a:cs typeface="+mn-cs"/>
      </a:defRPr>
    </a:lvl4pPr>
    <a:lvl5pPr marL="1828800" algn="l" rtl="0" fontAlgn="base">
      <a:spcBef>
        <a:spcPct val="0"/>
      </a:spcBef>
      <a:spcAft>
        <a:spcPct val="0"/>
      </a:spcAft>
      <a:defRPr kern="1200">
        <a:solidFill>
          <a:schemeClr val="tx1"/>
        </a:solidFill>
        <a:latin typeface="Arial" pitchFamily="34" charset="0"/>
        <a:ea typeface="ＭＳ Ｐゴシック" pitchFamily="34" charset="-128"/>
        <a:cs typeface="+mn-cs"/>
      </a:defRPr>
    </a:lvl5pPr>
    <a:lvl6pPr marL="2286000" algn="l" defTabSz="914400" rtl="0" eaLnBrk="1" latinLnBrk="0" hangingPunct="1">
      <a:defRPr kern="1200">
        <a:solidFill>
          <a:schemeClr val="tx1"/>
        </a:solidFill>
        <a:latin typeface="Arial" pitchFamily="34" charset="0"/>
        <a:ea typeface="ＭＳ Ｐゴシック" pitchFamily="34" charset="-128"/>
        <a:cs typeface="+mn-cs"/>
      </a:defRPr>
    </a:lvl6pPr>
    <a:lvl7pPr marL="2743200" algn="l" defTabSz="914400" rtl="0" eaLnBrk="1" latinLnBrk="0" hangingPunct="1">
      <a:defRPr kern="1200">
        <a:solidFill>
          <a:schemeClr val="tx1"/>
        </a:solidFill>
        <a:latin typeface="Arial" pitchFamily="34" charset="0"/>
        <a:ea typeface="ＭＳ Ｐゴシック" pitchFamily="34" charset="-128"/>
        <a:cs typeface="+mn-cs"/>
      </a:defRPr>
    </a:lvl7pPr>
    <a:lvl8pPr marL="3200400" algn="l" defTabSz="914400" rtl="0" eaLnBrk="1" latinLnBrk="0" hangingPunct="1">
      <a:defRPr kern="1200">
        <a:solidFill>
          <a:schemeClr val="tx1"/>
        </a:solidFill>
        <a:latin typeface="Arial" pitchFamily="34" charset="0"/>
        <a:ea typeface="ＭＳ Ｐゴシック" pitchFamily="34" charset="-128"/>
        <a:cs typeface="+mn-cs"/>
      </a:defRPr>
    </a:lvl8pPr>
    <a:lvl9pPr marL="3657600" algn="l" defTabSz="914400" rtl="0" eaLnBrk="1" latinLnBrk="0" hangingPunct="1">
      <a:defRPr kern="1200">
        <a:solidFill>
          <a:schemeClr val="tx1"/>
        </a:solidFill>
        <a:latin typeface="Arial" pitchFamily="34" charset="0"/>
        <a:ea typeface="ＭＳ Ｐゴシック" pitchFamily="34"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900FF"/>
    <a:srgbClr val="CC00FF"/>
    <a:srgbClr val="99CCFF"/>
    <a:srgbClr val="FF3300"/>
    <a:srgbClr val="FFCCFF"/>
    <a:srgbClr val="FFFFFF"/>
    <a:srgbClr val="3366FF"/>
    <a:srgbClr val="CCFF99"/>
    <a:srgbClr val="FFFF66"/>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37" autoAdjust="0"/>
    <p:restoredTop sz="94687" autoAdjust="0"/>
  </p:normalViewPr>
  <p:slideViewPr>
    <p:cSldViewPr snapToGrid="0">
      <p:cViewPr varScale="1">
        <p:scale>
          <a:sx n="66" d="100"/>
          <a:sy n="66" d="100"/>
        </p:scale>
        <p:origin x="-1500" y="-10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36868100" cy="36868100"/>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8.xml"/><Relationship Id="rId13" Type="http://schemas.openxmlformats.org/officeDocument/2006/relationships/slide" Target="slides/slide1.xml"/><Relationship Id="rId18" Type="http://schemas.openxmlformats.org/officeDocument/2006/relationships/slide" Target="slides/slide6.xml"/><Relationship Id="rId26" Type="http://schemas.openxmlformats.org/officeDocument/2006/relationships/slide" Target="slides/slide14.xml"/><Relationship Id="rId3" Type="http://schemas.openxmlformats.org/officeDocument/2006/relationships/slideMaster" Target="slideMasters/slideMaster3.xml"/><Relationship Id="rId21" Type="http://schemas.openxmlformats.org/officeDocument/2006/relationships/slide" Target="slides/slide9.xml"/><Relationship Id="rId34" Type="http://schemas.openxmlformats.org/officeDocument/2006/relationships/notesMaster" Target="notesMasters/notesMaster1.xml"/><Relationship Id="rId7" Type="http://schemas.openxmlformats.org/officeDocument/2006/relationships/slideMaster" Target="slideMasters/slideMaster7.xml"/><Relationship Id="rId12" Type="http://schemas.openxmlformats.org/officeDocument/2006/relationships/slideMaster" Target="slideMasters/slideMaster12.xml"/><Relationship Id="rId17" Type="http://schemas.openxmlformats.org/officeDocument/2006/relationships/slide" Target="slides/slide5.xml"/><Relationship Id="rId25" Type="http://schemas.openxmlformats.org/officeDocument/2006/relationships/slide" Target="slides/slide13.xml"/><Relationship Id="rId33" Type="http://schemas.openxmlformats.org/officeDocument/2006/relationships/slide" Target="slides/slide21.xml"/><Relationship Id="rId38"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4.xml"/><Relationship Id="rId20" Type="http://schemas.openxmlformats.org/officeDocument/2006/relationships/slide" Target="slides/slide8.xml"/><Relationship Id="rId29" Type="http://schemas.openxmlformats.org/officeDocument/2006/relationships/slide" Target="slides/slide17.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Master" Target="slideMasters/slideMaster11.xml"/><Relationship Id="rId24" Type="http://schemas.openxmlformats.org/officeDocument/2006/relationships/slide" Target="slides/slide12.xml"/><Relationship Id="rId32" Type="http://schemas.openxmlformats.org/officeDocument/2006/relationships/slide" Target="slides/slide20.xml"/><Relationship Id="rId37" Type="http://schemas.openxmlformats.org/officeDocument/2006/relationships/theme" Target="theme/theme1.xml"/><Relationship Id="rId5" Type="http://schemas.openxmlformats.org/officeDocument/2006/relationships/slideMaster" Target="slideMasters/slideMaster5.xml"/><Relationship Id="rId15" Type="http://schemas.openxmlformats.org/officeDocument/2006/relationships/slide" Target="slides/slide3.xml"/><Relationship Id="rId23" Type="http://schemas.openxmlformats.org/officeDocument/2006/relationships/slide" Target="slides/slide11.xml"/><Relationship Id="rId28" Type="http://schemas.openxmlformats.org/officeDocument/2006/relationships/slide" Target="slides/slide16.xml"/><Relationship Id="rId36" Type="http://schemas.openxmlformats.org/officeDocument/2006/relationships/viewProps" Target="viewProps.xml"/><Relationship Id="rId10" Type="http://schemas.openxmlformats.org/officeDocument/2006/relationships/slideMaster" Target="slideMasters/slideMaster10.xml"/><Relationship Id="rId19" Type="http://schemas.openxmlformats.org/officeDocument/2006/relationships/slide" Target="slides/slide7.xml"/><Relationship Id="rId31" Type="http://schemas.openxmlformats.org/officeDocument/2006/relationships/slide" Target="slides/slide19.xml"/><Relationship Id="rId4" Type="http://schemas.openxmlformats.org/officeDocument/2006/relationships/slideMaster" Target="slideMasters/slideMaster4.xml"/><Relationship Id="rId9" Type="http://schemas.openxmlformats.org/officeDocument/2006/relationships/slideMaster" Target="slideMasters/slideMaster9.xml"/><Relationship Id="rId14" Type="http://schemas.openxmlformats.org/officeDocument/2006/relationships/slide" Target="slides/slide2.xml"/><Relationship Id="rId22" Type="http://schemas.openxmlformats.org/officeDocument/2006/relationships/slide" Target="slides/slide10.xml"/><Relationship Id="rId27" Type="http://schemas.openxmlformats.org/officeDocument/2006/relationships/slide" Target="slides/slide15.xml"/><Relationship Id="rId30" Type="http://schemas.openxmlformats.org/officeDocument/2006/relationships/slide" Target="slides/slide18.xml"/><Relationship Id="rId35" Type="http://schemas.openxmlformats.org/officeDocument/2006/relationships/presProps" Target="presProps.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31.wmf"/><Relationship Id="rId1" Type="http://schemas.openxmlformats.org/officeDocument/2006/relationships/image" Target="../media/image30.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1682" name="Rectangle 2"/>
          <p:cNvSpPr>
            <a:spLocks noGrp="1" noChangeArrowheads="1"/>
          </p:cNvSpPr>
          <p:nvPr>
            <p:ph type="hdr" sz="quarter"/>
          </p:nvPr>
        </p:nvSpPr>
        <p:spPr bwMode="auto">
          <a:xfrm>
            <a:off x="0" y="0"/>
            <a:ext cx="3081338" cy="4730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ea typeface="宋体" pitchFamily="2" charset="-122"/>
              </a:defRPr>
            </a:lvl1pPr>
          </a:lstStyle>
          <a:p>
            <a:endParaRPr lang="en-US" altLang="zh-CN"/>
          </a:p>
        </p:txBody>
      </p:sp>
      <p:sp>
        <p:nvSpPr>
          <p:cNvPr id="71683" name="Rectangle 3"/>
          <p:cNvSpPr>
            <a:spLocks noGrp="1" noChangeArrowheads="1"/>
          </p:cNvSpPr>
          <p:nvPr>
            <p:ph type="dt" idx="1"/>
          </p:nvPr>
        </p:nvSpPr>
        <p:spPr bwMode="auto">
          <a:xfrm>
            <a:off x="4029075" y="0"/>
            <a:ext cx="3081338" cy="4730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ea typeface="宋体" pitchFamily="2" charset="-122"/>
              </a:defRPr>
            </a:lvl1pPr>
          </a:lstStyle>
          <a:p>
            <a:endParaRPr lang="en-US" altLang="zh-CN"/>
          </a:p>
        </p:txBody>
      </p:sp>
      <p:sp>
        <p:nvSpPr>
          <p:cNvPr id="71684" name="Rectangle 4"/>
          <p:cNvSpPr>
            <a:spLocks noGrp="1" noRot="1" noChangeAspect="1" noChangeArrowheads="1" noTextEdit="1"/>
          </p:cNvSpPr>
          <p:nvPr>
            <p:ph type="sldImg" idx="2"/>
          </p:nvPr>
        </p:nvSpPr>
        <p:spPr bwMode="auto">
          <a:xfrm>
            <a:off x="1193800" y="708025"/>
            <a:ext cx="4724400" cy="3543300"/>
          </a:xfrm>
          <a:prstGeom prst="rect">
            <a:avLst/>
          </a:prstGeom>
          <a:noFill/>
          <a:ln w="9525">
            <a:solidFill>
              <a:srgbClr val="000000"/>
            </a:solidFill>
            <a:miter lim="800000"/>
            <a:headEnd/>
            <a:tailEnd/>
          </a:ln>
          <a:effectLst/>
        </p:spPr>
      </p:sp>
      <p:sp>
        <p:nvSpPr>
          <p:cNvPr id="71685" name="Rectangle 5"/>
          <p:cNvSpPr>
            <a:spLocks noGrp="1" noChangeArrowheads="1"/>
          </p:cNvSpPr>
          <p:nvPr>
            <p:ph type="body" sz="quarter" idx="3"/>
          </p:nvPr>
        </p:nvSpPr>
        <p:spPr bwMode="auto">
          <a:xfrm>
            <a:off x="711200" y="4487863"/>
            <a:ext cx="5689600" cy="4252912"/>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p>
        </p:txBody>
      </p:sp>
      <p:sp>
        <p:nvSpPr>
          <p:cNvPr id="71686" name="Rectangle 6"/>
          <p:cNvSpPr>
            <a:spLocks noGrp="1" noChangeArrowheads="1"/>
          </p:cNvSpPr>
          <p:nvPr>
            <p:ph type="ftr" sz="quarter" idx="4"/>
          </p:nvPr>
        </p:nvSpPr>
        <p:spPr bwMode="auto">
          <a:xfrm>
            <a:off x="0" y="8974138"/>
            <a:ext cx="3081338" cy="473075"/>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ea typeface="宋体" pitchFamily="2" charset="-122"/>
              </a:defRPr>
            </a:lvl1pPr>
          </a:lstStyle>
          <a:p>
            <a:endParaRPr lang="en-US" altLang="zh-CN"/>
          </a:p>
        </p:txBody>
      </p:sp>
      <p:sp>
        <p:nvSpPr>
          <p:cNvPr id="71687" name="Rectangle 7"/>
          <p:cNvSpPr>
            <a:spLocks noGrp="1" noChangeArrowheads="1"/>
          </p:cNvSpPr>
          <p:nvPr>
            <p:ph type="sldNum" sz="quarter" idx="5"/>
          </p:nvPr>
        </p:nvSpPr>
        <p:spPr bwMode="auto">
          <a:xfrm>
            <a:off x="4029075" y="8974138"/>
            <a:ext cx="3081338" cy="473075"/>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ea typeface="宋体" pitchFamily="2" charset="-122"/>
              </a:defRPr>
            </a:lvl1pPr>
          </a:lstStyle>
          <a:p>
            <a:fld id="{417BF4C6-EEC9-4495-95A3-5EB57DE47F0F}" type="slidenum">
              <a:rPr lang="en-US" altLang="zh-CN"/>
              <a:pPr/>
              <a:t>‹#›</a:t>
            </a:fld>
            <a:endParaRPr lang="en-US" altLang="zh-CN"/>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pitchFamily="34" charset="0"/>
        <a:ea typeface="+mn-ea"/>
        <a:cs typeface="+mn-cs"/>
      </a:defRPr>
    </a:lvl1pPr>
    <a:lvl2pPr marL="457200" algn="l" rtl="0" fontAlgn="base">
      <a:spcBef>
        <a:spcPct val="30000"/>
      </a:spcBef>
      <a:spcAft>
        <a:spcPct val="0"/>
      </a:spcAft>
      <a:defRPr sz="1200" kern="1200">
        <a:solidFill>
          <a:schemeClr val="tx1"/>
        </a:solidFill>
        <a:latin typeface="Arial" pitchFamily="34" charset="0"/>
        <a:ea typeface="+mn-ea"/>
        <a:cs typeface="+mn-cs"/>
      </a:defRPr>
    </a:lvl2pPr>
    <a:lvl3pPr marL="914400" algn="l" rtl="0" fontAlgn="base">
      <a:spcBef>
        <a:spcPct val="30000"/>
      </a:spcBef>
      <a:spcAft>
        <a:spcPct val="0"/>
      </a:spcAft>
      <a:defRPr sz="1200" kern="1200">
        <a:solidFill>
          <a:schemeClr val="tx1"/>
        </a:solidFill>
        <a:latin typeface="Arial" pitchFamily="34" charset="0"/>
        <a:ea typeface="+mn-ea"/>
        <a:cs typeface="+mn-cs"/>
      </a:defRPr>
    </a:lvl3pPr>
    <a:lvl4pPr marL="1371600" algn="l" rtl="0" fontAlgn="base">
      <a:spcBef>
        <a:spcPct val="30000"/>
      </a:spcBef>
      <a:spcAft>
        <a:spcPct val="0"/>
      </a:spcAft>
      <a:defRPr sz="1200" kern="1200">
        <a:solidFill>
          <a:schemeClr val="tx1"/>
        </a:solidFill>
        <a:latin typeface="Arial" pitchFamily="34" charset="0"/>
        <a:ea typeface="+mn-ea"/>
        <a:cs typeface="+mn-cs"/>
      </a:defRPr>
    </a:lvl4pPr>
    <a:lvl5pPr marL="1828800" algn="l" rtl="0" fontAlgn="base">
      <a:spcBef>
        <a:spcPct val="30000"/>
      </a:spcBef>
      <a:spcAft>
        <a:spcPct val="0"/>
      </a:spcAft>
      <a:defRPr sz="1200" kern="1200">
        <a:solidFill>
          <a:schemeClr val="tx1"/>
        </a:solidFill>
        <a:latin typeface="Arial"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2.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3.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4.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5.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6.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7.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8.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9.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0.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1.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2.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endParaRPr lang="en-US" altLang="zh-CN"/>
          </a:p>
        </p:txBody>
      </p:sp>
      <p:sp>
        <p:nvSpPr>
          <p:cNvPr id="5" name="Footer Placeholder 4"/>
          <p:cNvSpPr>
            <a:spLocks noGrp="1"/>
          </p:cNvSpPr>
          <p:nvPr>
            <p:ph type="ftr" sz="quarter" idx="11"/>
          </p:nvPr>
        </p:nvSpPr>
        <p:spPr/>
        <p:txBody>
          <a:bodyPr/>
          <a:lstStyle>
            <a:lvl1pPr>
              <a:defRPr/>
            </a:lvl1pPr>
          </a:lstStyle>
          <a:p>
            <a:endParaRPr lang="en-US" altLang="zh-CN"/>
          </a:p>
        </p:txBody>
      </p:sp>
      <p:sp>
        <p:nvSpPr>
          <p:cNvPr id="6" name="Slide Number Placeholder 5"/>
          <p:cNvSpPr>
            <a:spLocks noGrp="1"/>
          </p:cNvSpPr>
          <p:nvPr>
            <p:ph type="sldNum" sz="quarter" idx="12"/>
          </p:nvPr>
        </p:nvSpPr>
        <p:spPr/>
        <p:txBody>
          <a:bodyPr/>
          <a:lstStyle>
            <a:lvl1pPr>
              <a:defRPr/>
            </a:lvl1pPr>
          </a:lstStyle>
          <a:p>
            <a:fld id="{DE62B610-6E5C-411D-AC32-8874D9F40905}" type="slidenum">
              <a:rPr lang="en-US" altLang="zh-CN"/>
              <a:pPr/>
              <a:t>‹#›</a:t>
            </a:fld>
            <a:endParaRPr lang="en-US" altLang="zh-CN"/>
          </a:p>
        </p:txBody>
      </p:sp>
    </p:spTree>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ltLang="zh-CN"/>
          </a:p>
        </p:txBody>
      </p:sp>
      <p:sp>
        <p:nvSpPr>
          <p:cNvPr id="5" name="Footer Placeholder 4"/>
          <p:cNvSpPr>
            <a:spLocks noGrp="1"/>
          </p:cNvSpPr>
          <p:nvPr>
            <p:ph type="ftr" sz="quarter" idx="11"/>
          </p:nvPr>
        </p:nvSpPr>
        <p:spPr/>
        <p:txBody>
          <a:bodyPr/>
          <a:lstStyle>
            <a:lvl1pPr>
              <a:defRPr/>
            </a:lvl1pPr>
          </a:lstStyle>
          <a:p>
            <a:endParaRPr lang="en-US" altLang="zh-CN"/>
          </a:p>
        </p:txBody>
      </p:sp>
      <p:sp>
        <p:nvSpPr>
          <p:cNvPr id="6" name="Slide Number Placeholder 5"/>
          <p:cNvSpPr>
            <a:spLocks noGrp="1"/>
          </p:cNvSpPr>
          <p:nvPr>
            <p:ph type="sldNum" sz="quarter" idx="12"/>
          </p:nvPr>
        </p:nvSpPr>
        <p:spPr/>
        <p:txBody>
          <a:bodyPr/>
          <a:lstStyle>
            <a:lvl1pPr>
              <a:defRPr/>
            </a:lvl1pPr>
          </a:lstStyle>
          <a:p>
            <a:fld id="{16BE31A6-784B-4432-BB14-8D1095A1C769}" type="slidenum">
              <a:rPr lang="en-US" altLang="zh-CN"/>
              <a:pPr/>
              <a:t>‹#›</a:t>
            </a:fld>
            <a:endParaRPr lang="en-US" altLang="zh-CN"/>
          </a:p>
        </p:txBody>
      </p:sp>
    </p:spTree>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ltLang="zh-CN"/>
          </a:p>
        </p:txBody>
      </p:sp>
      <p:sp>
        <p:nvSpPr>
          <p:cNvPr id="5" name="Footer Placeholder 4"/>
          <p:cNvSpPr>
            <a:spLocks noGrp="1"/>
          </p:cNvSpPr>
          <p:nvPr>
            <p:ph type="ftr" sz="quarter" idx="11"/>
          </p:nvPr>
        </p:nvSpPr>
        <p:spPr/>
        <p:txBody>
          <a:bodyPr/>
          <a:lstStyle>
            <a:lvl1pPr>
              <a:defRPr/>
            </a:lvl1pPr>
          </a:lstStyle>
          <a:p>
            <a:endParaRPr lang="en-US" altLang="zh-CN"/>
          </a:p>
        </p:txBody>
      </p:sp>
      <p:sp>
        <p:nvSpPr>
          <p:cNvPr id="6" name="Slide Number Placeholder 5"/>
          <p:cNvSpPr>
            <a:spLocks noGrp="1"/>
          </p:cNvSpPr>
          <p:nvPr>
            <p:ph type="sldNum" sz="quarter" idx="12"/>
          </p:nvPr>
        </p:nvSpPr>
        <p:spPr/>
        <p:txBody>
          <a:bodyPr/>
          <a:lstStyle>
            <a:lvl1pPr>
              <a:defRPr/>
            </a:lvl1pPr>
          </a:lstStyle>
          <a:p>
            <a:fld id="{AEAE3774-154F-4722-A77E-20EC25B6CC92}" type="slidenum">
              <a:rPr lang="en-US" altLang="zh-CN"/>
              <a:pPr/>
              <a:t>‹#›</a:t>
            </a:fld>
            <a:endParaRPr lang="en-US" altLang="zh-CN"/>
          </a:p>
        </p:txBody>
      </p:sp>
    </p:spTree>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ltLang="zh-CN"/>
          </a:p>
        </p:txBody>
      </p:sp>
      <p:sp>
        <p:nvSpPr>
          <p:cNvPr id="6" name="Footer Placeholder 5"/>
          <p:cNvSpPr>
            <a:spLocks noGrp="1"/>
          </p:cNvSpPr>
          <p:nvPr>
            <p:ph type="ftr" sz="quarter" idx="11"/>
          </p:nvPr>
        </p:nvSpPr>
        <p:spPr/>
        <p:txBody>
          <a:bodyPr/>
          <a:lstStyle>
            <a:lvl1pPr>
              <a:defRPr/>
            </a:lvl1pPr>
          </a:lstStyle>
          <a:p>
            <a:endParaRPr lang="en-US" altLang="zh-CN"/>
          </a:p>
        </p:txBody>
      </p:sp>
      <p:sp>
        <p:nvSpPr>
          <p:cNvPr id="7" name="Slide Number Placeholder 6"/>
          <p:cNvSpPr>
            <a:spLocks noGrp="1"/>
          </p:cNvSpPr>
          <p:nvPr>
            <p:ph type="sldNum" sz="quarter" idx="12"/>
          </p:nvPr>
        </p:nvSpPr>
        <p:spPr/>
        <p:txBody>
          <a:bodyPr/>
          <a:lstStyle>
            <a:lvl1pPr>
              <a:defRPr/>
            </a:lvl1pPr>
          </a:lstStyle>
          <a:p>
            <a:fld id="{FD7AF256-D79B-4428-A485-886FE590E28F}" type="slidenum">
              <a:rPr lang="en-US" altLang="zh-CN"/>
              <a:pPr/>
              <a:t>‹#›</a:t>
            </a:fld>
            <a:endParaRPr lang="en-US" altLang="zh-CN"/>
          </a:p>
        </p:txBody>
      </p:sp>
    </p:spTree>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ltLang="zh-CN"/>
          </a:p>
        </p:txBody>
      </p:sp>
      <p:sp>
        <p:nvSpPr>
          <p:cNvPr id="8" name="Footer Placeholder 7"/>
          <p:cNvSpPr>
            <a:spLocks noGrp="1"/>
          </p:cNvSpPr>
          <p:nvPr>
            <p:ph type="ftr" sz="quarter" idx="11"/>
          </p:nvPr>
        </p:nvSpPr>
        <p:spPr/>
        <p:txBody>
          <a:bodyPr/>
          <a:lstStyle>
            <a:lvl1pPr>
              <a:defRPr/>
            </a:lvl1pPr>
          </a:lstStyle>
          <a:p>
            <a:endParaRPr lang="en-US" altLang="zh-CN"/>
          </a:p>
        </p:txBody>
      </p:sp>
      <p:sp>
        <p:nvSpPr>
          <p:cNvPr id="9" name="Slide Number Placeholder 8"/>
          <p:cNvSpPr>
            <a:spLocks noGrp="1"/>
          </p:cNvSpPr>
          <p:nvPr>
            <p:ph type="sldNum" sz="quarter" idx="12"/>
          </p:nvPr>
        </p:nvSpPr>
        <p:spPr/>
        <p:txBody>
          <a:bodyPr/>
          <a:lstStyle>
            <a:lvl1pPr>
              <a:defRPr/>
            </a:lvl1pPr>
          </a:lstStyle>
          <a:p>
            <a:fld id="{DB353CE5-0BE3-4E06-8E3D-E58A7475360B}" type="slidenum">
              <a:rPr lang="en-US" altLang="zh-CN"/>
              <a:pPr/>
              <a:t>‹#›</a:t>
            </a:fld>
            <a:endParaRPr lang="en-US" altLang="zh-CN"/>
          </a:p>
        </p:txBody>
      </p:sp>
    </p:spTree>
  </p:cSld>
  <p:clrMapOvr>
    <a:masterClrMapping/>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ltLang="zh-CN"/>
          </a:p>
        </p:txBody>
      </p:sp>
      <p:sp>
        <p:nvSpPr>
          <p:cNvPr id="4" name="Footer Placeholder 3"/>
          <p:cNvSpPr>
            <a:spLocks noGrp="1"/>
          </p:cNvSpPr>
          <p:nvPr>
            <p:ph type="ftr" sz="quarter" idx="11"/>
          </p:nvPr>
        </p:nvSpPr>
        <p:spPr/>
        <p:txBody>
          <a:bodyPr/>
          <a:lstStyle>
            <a:lvl1pPr>
              <a:defRPr/>
            </a:lvl1pPr>
          </a:lstStyle>
          <a:p>
            <a:endParaRPr lang="en-US" altLang="zh-CN"/>
          </a:p>
        </p:txBody>
      </p:sp>
      <p:sp>
        <p:nvSpPr>
          <p:cNvPr id="5" name="Slide Number Placeholder 4"/>
          <p:cNvSpPr>
            <a:spLocks noGrp="1"/>
          </p:cNvSpPr>
          <p:nvPr>
            <p:ph type="sldNum" sz="quarter" idx="12"/>
          </p:nvPr>
        </p:nvSpPr>
        <p:spPr/>
        <p:txBody>
          <a:bodyPr/>
          <a:lstStyle>
            <a:lvl1pPr>
              <a:defRPr/>
            </a:lvl1pPr>
          </a:lstStyle>
          <a:p>
            <a:fld id="{EC06E792-506D-4FCA-B658-39461A4EEA07}" type="slidenum">
              <a:rPr lang="en-US" altLang="zh-CN"/>
              <a:pPr/>
              <a:t>‹#›</a:t>
            </a:fld>
            <a:endParaRPr lang="en-US" altLang="zh-CN"/>
          </a:p>
        </p:txBody>
      </p:sp>
    </p:spTree>
  </p:cSld>
  <p:clrMapOvr>
    <a:masterClrMapping/>
  </p:clrMapOvr>
</p:sldLayout>
</file>

<file path=ppt/slideLayouts/slideLayout10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ltLang="zh-CN"/>
          </a:p>
        </p:txBody>
      </p:sp>
      <p:sp>
        <p:nvSpPr>
          <p:cNvPr id="3" name="Footer Placeholder 2"/>
          <p:cNvSpPr>
            <a:spLocks noGrp="1"/>
          </p:cNvSpPr>
          <p:nvPr>
            <p:ph type="ftr" sz="quarter" idx="11"/>
          </p:nvPr>
        </p:nvSpPr>
        <p:spPr/>
        <p:txBody>
          <a:bodyPr/>
          <a:lstStyle>
            <a:lvl1pPr>
              <a:defRPr/>
            </a:lvl1pPr>
          </a:lstStyle>
          <a:p>
            <a:endParaRPr lang="en-US" altLang="zh-CN"/>
          </a:p>
        </p:txBody>
      </p:sp>
      <p:sp>
        <p:nvSpPr>
          <p:cNvPr id="4" name="Slide Number Placeholder 3"/>
          <p:cNvSpPr>
            <a:spLocks noGrp="1"/>
          </p:cNvSpPr>
          <p:nvPr>
            <p:ph type="sldNum" sz="quarter" idx="12"/>
          </p:nvPr>
        </p:nvSpPr>
        <p:spPr/>
        <p:txBody>
          <a:bodyPr/>
          <a:lstStyle>
            <a:lvl1pPr>
              <a:defRPr/>
            </a:lvl1pPr>
          </a:lstStyle>
          <a:p>
            <a:fld id="{268B8A13-3268-4D77-B402-71E63A5E263D}" type="slidenum">
              <a:rPr lang="en-US" altLang="zh-CN"/>
              <a:pPr/>
              <a:t>‹#›</a:t>
            </a:fld>
            <a:endParaRPr lang="en-US" altLang="zh-CN"/>
          </a:p>
        </p:txBody>
      </p:sp>
    </p:spTree>
  </p:cSld>
  <p:clrMapOvr>
    <a:masterClrMapping/>
  </p:clrMapOvr>
</p:sldLayout>
</file>

<file path=ppt/slideLayouts/slideLayout10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ltLang="zh-CN"/>
          </a:p>
        </p:txBody>
      </p:sp>
      <p:sp>
        <p:nvSpPr>
          <p:cNvPr id="6" name="Footer Placeholder 5"/>
          <p:cNvSpPr>
            <a:spLocks noGrp="1"/>
          </p:cNvSpPr>
          <p:nvPr>
            <p:ph type="ftr" sz="quarter" idx="11"/>
          </p:nvPr>
        </p:nvSpPr>
        <p:spPr/>
        <p:txBody>
          <a:bodyPr/>
          <a:lstStyle>
            <a:lvl1pPr>
              <a:defRPr/>
            </a:lvl1pPr>
          </a:lstStyle>
          <a:p>
            <a:endParaRPr lang="en-US" altLang="zh-CN"/>
          </a:p>
        </p:txBody>
      </p:sp>
      <p:sp>
        <p:nvSpPr>
          <p:cNvPr id="7" name="Slide Number Placeholder 6"/>
          <p:cNvSpPr>
            <a:spLocks noGrp="1"/>
          </p:cNvSpPr>
          <p:nvPr>
            <p:ph type="sldNum" sz="quarter" idx="12"/>
          </p:nvPr>
        </p:nvSpPr>
        <p:spPr/>
        <p:txBody>
          <a:bodyPr/>
          <a:lstStyle>
            <a:lvl1pPr>
              <a:defRPr/>
            </a:lvl1pPr>
          </a:lstStyle>
          <a:p>
            <a:fld id="{90720677-86A3-4686-A34B-6AB0F36DEB3C}" type="slidenum">
              <a:rPr lang="en-US" altLang="zh-CN"/>
              <a:pPr/>
              <a:t>‹#›</a:t>
            </a:fld>
            <a:endParaRPr lang="en-US" altLang="zh-CN"/>
          </a:p>
        </p:txBody>
      </p:sp>
    </p:spTree>
  </p:cSld>
  <p:clrMapOvr>
    <a:masterClrMapping/>
  </p:clrMapOvr>
</p:sldLayout>
</file>

<file path=ppt/slideLayouts/slideLayout10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ltLang="zh-CN"/>
          </a:p>
        </p:txBody>
      </p:sp>
      <p:sp>
        <p:nvSpPr>
          <p:cNvPr id="6" name="Footer Placeholder 5"/>
          <p:cNvSpPr>
            <a:spLocks noGrp="1"/>
          </p:cNvSpPr>
          <p:nvPr>
            <p:ph type="ftr" sz="quarter" idx="11"/>
          </p:nvPr>
        </p:nvSpPr>
        <p:spPr/>
        <p:txBody>
          <a:bodyPr/>
          <a:lstStyle>
            <a:lvl1pPr>
              <a:defRPr/>
            </a:lvl1pPr>
          </a:lstStyle>
          <a:p>
            <a:endParaRPr lang="en-US" altLang="zh-CN"/>
          </a:p>
        </p:txBody>
      </p:sp>
      <p:sp>
        <p:nvSpPr>
          <p:cNvPr id="7" name="Slide Number Placeholder 6"/>
          <p:cNvSpPr>
            <a:spLocks noGrp="1"/>
          </p:cNvSpPr>
          <p:nvPr>
            <p:ph type="sldNum" sz="quarter" idx="12"/>
          </p:nvPr>
        </p:nvSpPr>
        <p:spPr/>
        <p:txBody>
          <a:bodyPr/>
          <a:lstStyle>
            <a:lvl1pPr>
              <a:defRPr/>
            </a:lvl1pPr>
          </a:lstStyle>
          <a:p>
            <a:fld id="{358FDF60-7705-4400-A831-843C9843429A}" type="slidenum">
              <a:rPr lang="en-US" altLang="zh-CN"/>
              <a:pPr/>
              <a:t>‹#›</a:t>
            </a:fld>
            <a:endParaRPr lang="en-US" altLang="zh-CN"/>
          </a:p>
        </p:txBody>
      </p:sp>
    </p:spTree>
  </p:cSld>
  <p:clrMapOvr>
    <a:masterClrMapping/>
  </p:clrMapOvr>
</p:sldLayout>
</file>

<file path=ppt/slideLayouts/slideLayout10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ltLang="zh-CN"/>
          </a:p>
        </p:txBody>
      </p:sp>
      <p:sp>
        <p:nvSpPr>
          <p:cNvPr id="5" name="Footer Placeholder 4"/>
          <p:cNvSpPr>
            <a:spLocks noGrp="1"/>
          </p:cNvSpPr>
          <p:nvPr>
            <p:ph type="ftr" sz="quarter" idx="11"/>
          </p:nvPr>
        </p:nvSpPr>
        <p:spPr/>
        <p:txBody>
          <a:bodyPr/>
          <a:lstStyle>
            <a:lvl1pPr>
              <a:defRPr/>
            </a:lvl1pPr>
          </a:lstStyle>
          <a:p>
            <a:endParaRPr lang="en-US" altLang="zh-CN"/>
          </a:p>
        </p:txBody>
      </p:sp>
      <p:sp>
        <p:nvSpPr>
          <p:cNvPr id="6" name="Slide Number Placeholder 5"/>
          <p:cNvSpPr>
            <a:spLocks noGrp="1"/>
          </p:cNvSpPr>
          <p:nvPr>
            <p:ph type="sldNum" sz="quarter" idx="12"/>
          </p:nvPr>
        </p:nvSpPr>
        <p:spPr/>
        <p:txBody>
          <a:bodyPr/>
          <a:lstStyle>
            <a:lvl1pPr>
              <a:defRPr/>
            </a:lvl1pPr>
          </a:lstStyle>
          <a:p>
            <a:fld id="{7DEEEF1A-C099-4BA0-8ED8-69D624EFFDE0}" type="slidenum">
              <a:rPr lang="en-US" altLang="zh-CN"/>
              <a:pPr/>
              <a:t>‹#›</a:t>
            </a:fld>
            <a:endParaRPr lang="en-US" altLang="zh-CN"/>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1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ltLang="zh-CN"/>
          </a:p>
        </p:txBody>
      </p:sp>
      <p:sp>
        <p:nvSpPr>
          <p:cNvPr id="5" name="Footer Placeholder 4"/>
          <p:cNvSpPr>
            <a:spLocks noGrp="1"/>
          </p:cNvSpPr>
          <p:nvPr>
            <p:ph type="ftr" sz="quarter" idx="11"/>
          </p:nvPr>
        </p:nvSpPr>
        <p:spPr/>
        <p:txBody>
          <a:bodyPr/>
          <a:lstStyle>
            <a:lvl1pPr>
              <a:defRPr/>
            </a:lvl1pPr>
          </a:lstStyle>
          <a:p>
            <a:endParaRPr lang="en-US" altLang="zh-CN"/>
          </a:p>
        </p:txBody>
      </p:sp>
      <p:sp>
        <p:nvSpPr>
          <p:cNvPr id="6" name="Slide Number Placeholder 5"/>
          <p:cNvSpPr>
            <a:spLocks noGrp="1"/>
          </p:cNvSpPr>
          <p:nvPr>
            <p:ph type="sldNum" sz="quarter" idx="12"/>
          </p:nvPr>
        </p:nvSpPr>
        <p:spPr/>
        <p:txBody>
          <a:bodyPr/>
          <a:lstStyle>
            <a:lvl1pPr>
              <a:defRPr/>
            </a:lvl1pPr>
          </a:lstStyle>
          <a:p>
            <a:fld id="{1950CCEB-9753-4A83-B7C4-868353026DD5}" type="slidenum">
              <a:rPr lang="en-US" altLang="zh-CN"/>
              <a:pPr/>
              <a:t>‹#›</a:t>
            </a:fld>
            <a:endParaRPr lang="en-US" altLang="zh-CN"/>
          </a:p>
        </p:txBody>
      </p:sp>
    </p:spTree>
  </p:cSld>
  <p:clrMapOvr>
    <a:masterClrMapping/>
  </p:clrMapOvr>
</p:sldLayout>
</file>

<file path=ppt/slideLayouts/slideLayout11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endParaRPr lang="en-US" altLang="zh-CN"/>
          </a:p>
        </p:txBody>
      </p:sp>
      <p:sp>
        <p:nvSpPr>
          <p:cNvPr id="5" name="Footer Placeholder 4"/>
          <p:cNvSpPr>
            <a:spLocks noGrp="1"/>
          </p:cNvSpPr>
          <p:nvPr>
            <p:ph type="ftr" sz="quarter" idx="11"/>
          </p:nvPr>
        </p:nvSpPr>
        <p:spPr/>
        <p:txBody>
          <a:bodyPr/>
          <a:lstStyle>
            <a:lvl1pPr>
              <a:defRPr/>
            </a:lvl1pPr>
          </a:lstStyle>
          <a:p>
            <a:endParaRPr lang="en-US" altLang="zh-CN"/>
          </a:p>
        </p:txBody>
      </p:sp>
      <p:sp>
        <p:nvSpPr>
          <p:cNvPr id="6" name="Slide Number Placeholder 5"/>
          <p:cNvSpPr>
            <a:spLocks noGrp="1"/>
          </p:cNvSpPr>
          <p:nvPr>
            <p:ph type="sldNum" sz="quarter" idx="12"/>
          </p:nvPr>
        </p:nvSpPr>
        <p:spPr/>
        <p:txBody>
          <a:bodyPr/>
          <a:lstStyle>
            <a:lvl1pPr>
              <a:defRPr/>
            </a:lvl1pPr>
          </a:lstStyle>
          <a:p>
            <a:fld id="{157DC51F-0501-49A9-87DF-4D8A924143A5}" type="slidenum">
              <a:rPr lang="en-US" altLang="zh-CN"/>
              <a:pPr/>
              <a:t>‹#›</a:t>
            </a:fld>
            <a:endParaRPr lang="en-US" altLang="zh-CN"/>
          </a:p>
        </p:txBody>
      </p:sp>
    </p:spTree>
  </p:cSld>
  <p:clrMapOvr>
    <a:masterClrMapping/>
  </p:clrMapOvr>
</p:sldLayout>
</file>

<file path=ppt/slideLayouts/slideLayout11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ltLang="zh-CN"/>
          </a:p>
        </p:txBody>
      </p:sp>
      <p:sp>
        <p:nvSpPr>
          <p:cNvPr id="5" name="Footer Placeholder 4"/>
          <p:cNvSpPr>
            <a:spLocks noGrp="1"/>
          </p:cNvSpPr>
          <p:nvPr>
            <p:ph type="ftr" sz="quarter" idx="11"/>
          </p:nvPr>
        </p:nvSpPr>
        <p:spPr/>
        <p:txBody>
          <a:bodyPr/>
          <a:lstStyle>
            <a:lvl1pPr>
              <a:defRPr/>
            </a:lvl1pPr>
          </a:lstStyle>
          <a:p>
            <a:endParaRPr lang="en-US" altLang="zh-CN"/>
          </a:p>
        </p:txBody>
      </p:sp>
      <p:sp>
        <p:nvSpPr>
          <p:cNvPr id="6" name="Slide Number Placeholder 5"/>
          <p:cNvSpPr>
            <a:spLocks noGrp="1"/>
          </p:cNvSpPr>
          <p:nvPr>
            <p:ph type="sldNum" sz="quarter" idx="12"/>
          </p:nvPr>
        </p:nvSpPr>
        <p:spPr/>
        <p:txBody>
          <a:bodyPr/>
          <a:lstStyle>
            <a:lvl1pPr>
              <a:defRPr/>
            </a:lvl1pPr>
          </a:lstStyle>
          <a:p>
            <a:fld id="{266C6496-7187-4F70-8132-18D62347B6AF}" type="slidenum">
              <a:rPr lang="en-US" altLang="zh-CN"/>
              <a:pPr/>
              <a:t>‹#›</a:t>
            </a:fld>
            <a:endParaRPr lang="en-US" altLang="zh-CN"/>
          </a:p>
        </p:txBody>
      </p:sp>
    </p:spTree>
  </p:cSld>
  <p:clrMapOvr>
    <a:masterClrMapping/>
  </p:clrMapOvr>
</p:sldLayout>
</file>

<file path=ppt/slideLayouts/slideLayout11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ltLang="zh-CN"/>
          </a:p>
        </p:txBody>
      </p:sp>
      <p:sp>
        <p:nvSpPr>
          <p:cNvPr id="5" name="Footer Placeholder 4"/>
          <p:cNvSpPr>
            <a:spLocks noGrp="1"/>
          </p:cNvSpPr>
          <p:nvPr>
            <p:ph type="ftr" sz="quarter" idx="11"/>
          </p:nvPr>
        </p:nvSpPr>
        <p:spPr/>
        <p:txBody>
          <a:bodyPr/>
          <a:lstStyle>
            <a:lvl1pPr>
              <a:defRPr/>
            </a:lvl1pPr>
          </a:lstStyle>
          <a:p>
            <a:endParaRPr lang="en-US" altLang="zh-CN"/>
          </a:p>
        </p:txBody>
      </p:sp>
      <p:sp>
        <p:nvSpPr>
          <p:cNvPr id="6" name="Slide Number Placeholder 5"/>
          <p:cNvSpPr>
            <a:spLocks noGrp="1"/>
          </p:cNvSpPr>
          <p:nvPr>
            <p:ph type="sldNum" sz="quarter" idx="12"/>
          </p:nvPr>
        </p:nvSpPr>
        <p:spPr/>
        <p:txBody>
          <a:bodyPr/>
          <a:lstStyle>
            <a:lvl1pPr>
              <a:defRPr/>
            </a:lvl1pPr>
          </a:lstStyle>
          <a:p>
            <a:fld id="{F7632DC0-D8AC-45FD-BA6A-58B62141EC0B}" type="slidenum">
              <a:rPr lang="en-US" altLang="zh-CN"/>
              <a:pPr/>
              <a:t>‹#›</a:t>
            </a:fld>
            <a:endParaRPr lang="en-US" altLang="zh-CN"/>
          </a:p>
        </p:txBody>
      </p:sp>
    </p:spTree>
  </p:cSld>
  <p:clrMapOvr>
    <a:masterClrMapping/>
  </p:clrMapOvr>
</p:sldLayout>
</file>

<file path=ppt/slideLayouts/slideLayout11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ltLang="zh-CN"/>
          </a:p>
        </p:txBody>
      </p:sp>
      <p:sp>
        <p:nvSpPr>
          <p:cNvPr id="6" name="Footer Placeholder 5"/>
          <p:cNvSpPr>
            <a:spLocks noGrp="1"/>
          </p:cNvSpPr>
          <p:nvPr>
            <p:ph type="ftr" sz="quarter" idx="11"/>
          </p:nvPr>
        </p:nvSpPr>
        <p:spPr/>
        <p:txBody>
          <a:bodyPr/>
          <a:lstStyle>
            <a:lvl1pPr>
              <a:defRPr/>
            </a:lvl1pPr>
          </a:lstStyle>
          <a:p>
            <a:endParaRPr lang="en-US" altLang="zh-CN"/>
          </a:p>
        </p:txBody>
      </p:sp>
      <p:sp>
        <p:nvSpPr>
          <p:cNvPr id="7" name="Slide Number Placeholder 6"/>
          <p:cNvSpPr>
            <a:spLocks noGrp="1"/>
          </p:cNvSpPr>
          <p:nvPr>
            <p:ph type="sldNum" sz="quarter" idx="12"/>
          </p:nvPr>
        </p:nvSpPr>
        <p:spPr/>
        <p:txBody>
          <a:bodyPr/>
          <a:lstStyle>
            <a:lvl1pPr>
              <a:defRPr/>
            </a:lvl1pPr>
          </a:lstStyle>
          <a:p>
            <a:fld id="{0BF63FF1-ADB1-4505-A7D5-29275DFE5386}" type="slidenum">
              <a:rPr lang="en-US" altLang="zh-CN"/>
              <a:pPr/>
              <a:t>‹#›</a:t>
            </a:fld>
            <a:endParaRPr lang="en-US" altLang="zh-CN"/>
          </a:p>
        </p:txBody>
      </p:sp>
    </p:spTree>
  </p:cSld>
  <p:clrMapOvr>
    <a:masterClrMapping/>
  </p:clrMapOvr>
</p:sldLayout>
</file>

<file path=ppt/slideLayouts/slideLayout11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ltLang="zh-CN"/>
          </a:p>
        </p:txBody>
      </p:sp>
      <p:sp>
        <p:nvSpPr>
          <p:cNvPr id="8" name="Footer Placeholder 7"/>
          <p:cNvSpPr>
            <a:spLocks noGrp="1"/>
          </p:cNvSpPr>
          <p:nvPr>
            <p:ph type="ftr" sz="quarter" idx="11"/>
          </p:nvPr>
        </p:nvSpPr>
        <p:spPr/>
        <p:txBody>
          <a:bodyPr/>
          <a:lstStyle>
            <a:lvl1pPr>
              <a:defRPr/>
            </a:lvl1pPr>
          </a:lstStyle>
          <a:p>
            <a:endParaRPr lang="en-US" altLang="zh-CN"/>
          </a:p>
        </p:txBody>
      </p:sp>
      <p:sp>
        <p:nvSpPr>
          <p:cNvPr id="9" name="Slide Number Placeholder 8"/>
          <p:cNvSpPr>
            <a:spLocks noGrp="1"/>
          </p:cNvSpPr>
          <p:nvPr>
            <p:ph type="sldNum" sz="quarter" idx="12"/>
          </p:nvPr>
        </p:nvSpPr>
        <p:spPr/>
        <p:txBody>
          <a:bodyPr/>
          <a:lstStyle>
            <a:lvl1pPr>
              <a:defRPr/>
            </a:lvl1pPr>
          </a:lstStyle>
          <a:p>
            <a:fld id="{BEDF03A5-DFD5-4637-857B-70F046F0E80E}" type="slidenum">
              <a:rPr lang="en-US" altLang="zh-CN"/>
              <a:pPr/>
              <a:t>‹#›</a:t>
            </a:fld>
            <a:endParaRPr lang="en-US" altLang="zh-CN"/>
          </a:p>
        </p:txBody>
      </p:sp>
    </p:spTree>
  </p:cSld>
  <p:clrMapOvr>
    <a:masterClrMapping/>
  </p:clrMapOvr>
</p:sldLayout>
</file>

<file path=ppt/slideLayouts/slideLayout11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ltLang="zh-CN"/>
          </a:p>
        </p:txBody>
      </p:sp>
      <p:sp>
        <p:nvSpPr>
          <p:cNvPr id="4" name="Footer Placeholder 3"/>
          <p:cNvSpPr>
            <a:spLocks noGrp="1"/>
          </p:cNvSpPr>
          <p:nvPr>
            <p:ph type="ftr" sz="quarter" idx="11"/>
          </p:nvPr>
        </p:nvSpPr>
        <p:spPr/>
        <p:txBody>
          <a:bodyPr/>
          <a:lstStyle>
            <a:lvl1pPr>
              <a:defRPr/>
            </a:lvl1pPr>
          </a:lstStyle>
          <a:p>
            <a:endParaRPr lang="en-US" altLang="zh-CN"/>
          </a:p>
        </p:txBody>
      </p:sp>
      <p:sp>
        <p:nvSpPr>
          <p:cNvPr id="5" name="Slide Number Placeholder 4"/>
          <p:cNvSpPr>
            <a:spLocks noGrp="1"/>
          </p:cNvSpPr>
          <p:nvPr>
            <p:ph type="sldNum" sz="quarter" idx="12"/>
          </p:nvPr>
        </p:nvSpPr>
        <p:spPr/>
        <p:txBody>
          <a:bodyPr/>
          <a:lstStyle>
            <a:lvl1pPr>
              <a:defRPr/>
            </a:lvl1pPr>
          </a:lstStyle>
          <a:p>
            <a:fld id="{4B4743FC-2A9C-4CD7-A848-C5FBA382D38D}" type="slidenum">
              <a:rPr lang="en-US" altLang="zh-CN"/>
              <a:pPr/>
              <a:t>‹#›</a:t>
            </a:fld>
            <a:endParaRPr lang="en-US" altLang="zh-CN"/>
          </a:p>
        </p:txBody>
      </p:sp>
    </p:spTree>
  </p:cSld>
  <p:clrMapOvr>
    <a:masterClrMapping/>
  </p:clrMapOvr>
</p:sldLayout>
</file>

<file path=ppt/slideLayouts/slideLayout11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ltLang="zh-CN"/>
          </a:p>
        </p:txBody>
      </p:sp>
      <p:sp>
        <p:nvSpPr>
          <p:cNvPr id="3" name="Footer Placeholder 2"/>
          <p:cNvSpPr>
            <a:spLocks noGrp="1"/>
          </p:cNvSpPr>
          <p:nvPr>
            <p:ph type="ftr" sz="quarter" idx="11"/>
          </p:nvPr>
        </p:nvSpPr>
        <p:spPr/>
        <p:txBody>
          <a:bodyPr/>
          <a:lstStyle>
            <a:lvl1pPr>
              <a:defRPr/>
            </a:lvl1pPr>
          </a:lstStyle>
          <a:p>
            <a:endParaRPr lang="en-US" altLang="zh-CN"/>
          </a:p>
        </p:txBody>
      </p:sp>
      <p:sp>
        <p:nvSpPr>
          <p:cNvPr id="4" name="Slide Number Placeholder 3"/>
          <p:cNvSpPr>
            <a:spLocks noGrp="1"/>
          </p:cNvSpPr>
          <p:nvPr>
            <p:ph type="sldNum" sz="quarter" idx="12"/>
          </p:nvPr>
        </p:nvSpPr>
        <p:spPr/>
        <p:txBody>
          <a:bodyPr/>
          <a:lstStyle>
            <a:lvl1pPr>
              <a:defRPr/>
            </a:lvl1pPr>
          </a:lstStyle>
          <a:p>
            <a:fld id="{8D0A3B82-619A-4981-8ABD-9C90AF3207D3}" type="slidenum">
              <a:rPr lang="en-US" altLang="zh-CN"/>
              <a:pPr/>
              <a:t>‹#›</a:t>
            </a:fld>
            <a:endParaRPr lang="en-US" altLang="zh-CN"/>
          </a:p>
        </p:txBody>
      </p:sp>
    </p:spTree>
  </p:cSld>
  <p:clrMapOvr>
    <a:masterClrMapping/>
  </p:clrMapOvr>
</p:sldLayout>
</file>

<file path=ppt/slideLayouts/slideLayout11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ltLang="zh-CN"/>
          </a:p>
        </p:txBody>
      </p:sp>
      <p:sp>
        <p:nvSpPr>
          <p:cNvPr id="6" name="Footer Placeholder 5"/>
          <p:cNvSpPr>
            <a:spLocks noGrp="1"/>
          </p:cNvSpPr>
          <p:nvPr>
            <p:ph type="ftr" sz="quarter" idx="11"/>
          </p:nvPr>
        </p:nvSpPr>
        <p:spPr/>
        <p:txBody>
          <a:bodyPr/>
          <a:lstStyle>
            <a:lvl1pPr>
              <a:defRPr/>
            </a:lvl1pPr>
          </a:lstStyle>
          <a:p>
            <a:endParaRPr lang="en-US" altLang="zh-CN"/>
          </a:p>
        </p:txBody>
      </p:sp>
      <p:sp>
        <p:nvSpPr>
          <p:cNvPr id="7" name="Slide Number Placeholder 6"/>
          <p:cNvSpPr>
            <a:spLocks noGrp="1"/>
          </p:cNvSpPr>
          <p:nvPr>
            <p:ph type="sldNum" sz="quarter" idx="12"/>
          </p:nvPr>
        </p:nvSpPr>
        <p:spPr/>
        <p:txBody>
          <a:bodyPr/>
          <a:lstStyle>
            <a:lvl1pPr>
              <a:defRPr/>
            </a:lvl1pPr>
          </a:lstStyle>
          <a:p>
            <a:fld id="{069C7C00-1AFB-424F-BF78-1C376D0C8598}" type="slidenum">
              <a:rPr lang="en-US" altLang="zh-CN"/>
              <a:pPr/>
              <a:t>‹#›</a:t>
            </a:fld>
            <a:endParaRPr lang="en-US" altLang="zh-CN"/>
          </a:p>
        </p:txBody>
      </p:sp>
    </p:spTree>
  </p:cSld>
  <p:clrMapOvr>
    <a:masterClrMapping/>
  </p:clrMapOvr>
</p:sldLayout>
</file>

<file path=ppt/slideLayouts/slideLayout11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ltLang="zh-CN"/>
          </a:p>
        </p:txBody>
      </p:sp>
      <p:sp>
        <p:nvSpPr>
          <p:cNvPr id="6" name="Footer Placeholder 5"/>
          <p:cNvSpPr>
            <a:spLocks noGrp="1"/>
          </p:cNvSpPr>
          <p:nvPr>
            <p:ph type="ftr" sz="quarter" idx="11"/>
          </p:nvPr>
        </p:nvSpPr>
        <p:spPr/>
        <p:txBody>
          <a:bodyPr/>
          <a:lstStyle>
            <a:lvl1pPr>
              <a:defRPr/>
            </a:lvl1pPr>
          </a:lstStyle>
          <a:p>
            <a:endParaRPr lang="en-US" altLang="zh-CN"/>
          </a:p>
        </p:txBody>
      </p:sp>
      <p:sp>
        <p:nvSpPr>
          <p:cNvPr id="7" name="Slide Number Placeholder 6"/>
          <p:cNvSpPr>
            <a:spLocks noGrp="1"/>
          </p:cNvSpPr>
          <p:nvPr>
            <p:ph type="sldNum" sz="quarter" idx="12"/>
          </p:nvPr>
        </p:nvSpPr>
        <p:spPr/>
        <p:txBody>
          <a:bodyPr/>
          <a:lstStyle>
            <a:lvl1pPr>
              <a:defRPr/>
            </a:lvl1pPr>
          </a:lstStyle>
          <a:p>
            <a:fld id="{A74C9551-DC0C-4148-BC70-F28A7451B135}" type="slidenum">
              <a:rPr lang="en-US" altLang="zh-CN"/>
              <a:pPr/>
              <a:t>‹#›</a:t>
            </a:fld>
            <a:endParaRPr lang="en-US" altLang="zh-CN"/>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Slide Number Placeholder 3"/>
          <p:cNvSpPr>
            <a:spLocks noGrp="1"/>
          </p:cNvSpPr>
          <p:nvPr>
            <p:ph type="sldNum" sz="quarter" idx="10"/>
          </p:nvPr>
        </p:nvSpPr>
        <p:spPr/>
        <p:txBody>
          <a:bodyPr/>
          <a:lstStyle>
            <a:lvl1pPr>
              <a:defRPr/>
            </a:lvl1pPr>
          </a:lstStyle>
          <a:p>
            <a:fld id="{002E22B6-5A22-4559-A105-69E50B6B8E20}" type="slidenum">
              <a:rPr lang="en-US" altLang="zh-CN"/>
              <a:pPr/>
              <a:t>‹#›</a:t>
            </a:fld>
            <a:endParaRPr lang="en-US" altLang="zh-CN"/>
          </a:p>
        </p:txBody>
      </p:sp>
    </p:spTree>
  </p:cSld>
  <p:clrMapOvr>
    <a:masterClrMapping/>
  </p:clrMapOvr>
</p:sldLayout>
</file>

<file path=ppt/slideLayouts/slideLayout12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ltLang="zh-CN"/>
          </a:p>
        </p:txBody>
      </p:sp>
      <p:sp>
        <p:nvSpPr>
          <p:cNvPr id="5" name="Footer Placeholder 4"/>
          <p:cNvSpPr>
            <a:spLocks noGrp="1"/>
          </p:cNvSpPr>
          <p:nvPr>
            <p:ph type="ftr" sz="quarter" idx="11"/>
          </p:nvPr>
        </p:nvSpPr>
        <p:spPr/>
        <p:txBody>
          <a:bodyPr/>
          <a:lstStyle>
            <a:lvl1pPr>
              <a:defRPr/>
            </a:lvl1pPr>
          </a:lstStyle>
          <a:p>
            <a:endParaRPr lang="en-US" altLang="zh-CN"/>
          </a:p>
        </p:txBody>
      </p:sp>
      <p:sp>
        <p:nvSpPr>
          <p:cNvPr id="6" name="Slide Number Placeholder 5"/>
          <p:cNvSpPr>
            <a:spLocks noGrp="1"/>
          </p:cNvSpPr>
          <p:nvPr>
            <p:ph type="sldNum" sz="quarter" idx="12"/>
          </p:nvPr>
        </p:nvSpPr>
        <p:spPr/>
        <p:txBody>
          <a:bodyPr/>
          <a:lstStyle>
            <a:lvl1pPr>
              <a:defRPr/>
            </a:lvl1pPr>
          </a:lstStyle>
          <a:p>
            <a:fld id="{07A79792-8B84-4A91-9ECF-4E07A016429B}" type="slidenum">
              <a:rPr lang="en-US" altLang="zh-CN"/>
              <a:pPr/>
              <a:t>‹#›</a:t>
            </a:fld>
            <a:endParaRPr lang="en-US" altLang="zh-CN"/>
          </a:p>
        </p:txBody>
      </p:sp>
    </p:spTree>
  </p:cSld>
  <p:clrMapOvr>
    <a:masterClrMapping/>
  </p:clrMapOvr>
</p:sldLayout>
</file>

<file path=ppt/slideLayouts/slideLayout12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ltLang="zh-CN"/>
          </a:p>
        </p:txBody>
      </p:sp>
      <p:sp>
        <p:nvSpPr>
          <p:cNvPr id="5" name="Footer Placeholder 4"/>
          <p:cNvSpPr>
            <a:spLocks noGrp="1"/>
          </p:cNvSpPr>
          <p:nvPr>
            <p:ph type="ftr" sz="quarter" idx="11"/>
          </p:nvPr>
        </p:nvSpPr>
        <p:spPr/>
        <p:txBody>
          <a:bodyPr/>
          <a:lstStyle>
            <a:lvl1pPr>
              <a:defRPr/>
            </a:lvl1pPr>
          </a:lstStyle>
          <a:p>
            <a:endParaRPr lang="en-US" altLang="zh-CN"/>
          </a:p>
        </p:txBody>
      </p:sp>
      <p:sp>
        <p:nvSpPr>
          <p:cNvPr id="6" name="Slide Number Placeholder 5"/>
          <p:cNvSpPr>
            <a:spLocks noGrp="1"/>
          </p:cNvSpPr>
          <p:nvPr>
            <p:ph type="sldNum" sz="quarter" idx="12"/>
          </p:nvPr>
        </p:nvSpPr>
        <p:spPr/>
        <p:txBody>
          <a:bodyPr/>
          <a:lstStyle>
            <a:lvl1pPr>
              <a:defRPr/>
            </a:lvl1pPr>
          </a:lstStyle>
          <a:p>
            <a:fld id="{5508DC5A-82B2-4735-B681-5E898FF2E96C}" type="slidenum">
              <a:rPr lang="en-US" altLang="zh-CN"/>
              <a:pPr/>
              <a:t>‹#›</a:t>
            </a:fld>
            <a:endParaRPr lang="en-US" altLang="zh-CN"/>
          </a:p>
        </p:txBody>
      </p:sp>
    </p:spTree>
  </p:cSld>
  <p:clrMapOvr>
    <a:masterClrMapping/>
  </p:clrMapOvr>
</p:sldLayout>
</file>

<file path=ppt/slideLayouts/slideLayout12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endParaRPr lang="en-US" altLang="zh-CN"/>
          </a:p>
        </p:txBody>
      </p:sp>
      <p:sp>
        <p:nvSpPr>
          <p:cNvPr id="5" name="Footer Placeholder 4"/>
          <p:cNvSpPr>
            <a:spLocks noGrp="1"/>
          </p:cNvSpPr>
          <p:nvPr>
            <p:ph type="ftr" sz="quarter" idx="11"/>
          </p:nvPr>
        </p:nvSpPr>
        <p:spPr/>
        <p:txBody>
          <a:bodyPr/>
          <a:lstStyle>
            <a:lvl1pPr>
              <a:defRPr/>
            </a:lvl1pPr>
          </a:lstStyle>
          <a:p>
            <a:endParaRPr lang="en-US" altLang="zh-CN"/>
          </a:p>
        </p:txBody>
      </p:sp>
      <p:sp>
        <p:nvSpPr>
          <p:cNvPr id="6" name="Slide Number Placeholder 5"/>
          <p:cNvSpPr>
            <a:spLocks noGrp="1"/>
          </p:cNvSpPr>
          <p:nvPr>
            <p:ph type="sldNum" sz="quarter" idx="12"/>
          </p:nvPr>
        </p:nvSpPr>
        <p:spPr/>
        <p:txBody>
          <a:bodyPr/>
          <a:lstStyle>
            <a:lvl1pPr>
              <a:defRPr/>
            </a:lvl1pPr>
          </a:lstStyle>
          <a:p>
            <a:fld id="{2672F6D4-0C92-4D90-AD87-681C0EACB19D}" type="slidenum">
              <a:rPr lang="en-US" altLang="zh-CN"/>
              <a:pPr/>
              <a:t>‹#›</a:t>
            </a:fld>
            <a:endParaRPr lang="en-US" altLang="zh-CN"/>
          </a:p>
        </p:txBody>
      </p:sp>
    </p:spTree>
  </p:cSld>
  <p:clrMapOvr>
    <a:masterClrMapping/>
  </p:clrMapOvr>
</p:sldLayout>
</file>

<file path=ppt/slideLayouts/slideLayout12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ltLang="zh-CN"/>
          </a:p>
        </p:txBody>
      </p:sp>
      <p:sp>
        <p:nvSpPr>
          <p:cNvPr id="5" name="Footer Placeholder 4"/>
          <p:cNvSpPr>
            <a:spLocks noGrp="1"/>
          </p:cNvSpPr>
          <p:nvPr>
            <p:ph type="ftr" sz="quarter" idx="11"/>
          </p:nvPr>
        </p:nvSpPr>
        <p:spPr/>
        <p:txBody>
          <a:bodyPr/>
          <a:lstStyle>
            <a:lvl1pPr>
              <a:defRPr/>
            </a:lvl1pPr>
          </a:lstStyle>
          <a:p>
            <a:endParaRPr lang="en-US" altLang="zh-CN"/>
          </a:p>
        </p:txBody>
      </p:sp>
      <p:sp>
        <p:nvSpPr>
          <p:cNvPr id="6" name="Slide Number Placeholder 5"/>
          <p:cNvSpPr>
            <a:spLocks noGrp="1"/>
          </p:cNvSpPr>
          <p:nvPr>
            <p:ph type="sldNum" sz="quarter" idx="12"/>
          </p:nvPr>
        </p:nvSpPr>
        <p:spPr/>
        <p:txBody>
          <a:bodyPr/>
          <a:lstStyle>
            <a:lvl1pPr>
              <a:defRPr/>
            </a:lvl1pPr>
          </a:lstStyle>
          <a:p>
            <a:fld id="{764E01B7-C939-4870-9010-61D34DD031F6}" type="slidenum">
              <a:rPr lang="en-US" altLang="zh-CN"/>
              <a:pPr/>
              <a:t>‹#›</a:t>
            </a:fld>
            <a:endParaRPr lang="en-US" altLang="zh-CN"/>
          </a:p>
        </p:txBody>
      </p:sp>
    </p:spTree>
  </p:cSld>
  <p:clrMapOvr>
    <a:masterClrMapping/>
  </p:clrMapOvr>
</p:sldLayout>
</file>

<file path=ppt/slideLayouts/slideLayout12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ltLang="zh-CN"/>
          </a:p>
        </p:txBody>
      </p:sp>
      <p:sp>
        <p:nvSpPr>
          <p:cNvPr id="5" name="Footer Placeholder 4"/>
          <p:cNvSpPr>
            <a:spLocks noGrp="1"/>
          </p:cNvSpPr>
          <p:nvPr>
            <p:ph type="ftr" sz="quarter" idx="11"/>
          </p:nvPr>
        </p:nvSpPr>
        <p:spPr/>
        <p:txBody>
          <a:bodyPr/>
          <a:lstStyle>
            <a:lvl1pPr>
              <a:defRPr/>
            </a:lvl1pPr>
          </a:lstStyle>
          <a:p>
            <a:endParaRPr lang="en-US" altLang="zh-CN"/>
          </a:p>
        </p:txBody>
      </p:sp>
      <p:sp>
        <p:nvSpPr>
          <p:cNvPr id="6" name="Slide Number Placeholder 5"/>
          <p:cNvSpPr>
            <a:spLocks noGrp="1"/>
          </p:cNvSpPr>
          <p:nvPr>
            <p:ph type="sldNum" sz="quarter" idx="12"/>
          </p:nvPr>
        </p:nvSpPr>
        <p:spPr/>
        <p:txBody>
          <a:bodyPr/>
          <a:lstStyle>
            <a:lvl1pPr>
              <a:defRPr/>
            </a:lvl1pPr>
          </a:lstStyle>
          <a:p>
            <a:fld id="{86EB5CEE-324E-4089-B00B-1D172197FF82}" type="slidenum">
              <a:rPr lang="en-US" altLang="zh-CN"/>
              <a:pPr/>
              <a:t>‹#›</a:t>
            </a:fld>
            <a:endParaRPr lang="en-US" altLang="zh-CN"/>
          </a:p>
        </p:txBody>
      </p:sp>
    </p:spTree>
  </p:cSld>
  <p:clrMapOvr>
    <a:masterClrMapping/>
  </p:clrMapOvr>
</p:sldLayout>
</file>

<file path=ppt/slideLayouts/slideLayout12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ltLang="zh-CN"/>
          </a:p>
        </p:txBody>
      </p:sp>
      <p:sp>
        <p:nvSpPr>
          <p:cNvPr id="6" name="Footer Placeholder 5"/>
          <p:cNvSpPr>
            <a:spLocks noGrp="1"/>
          </p:cNvSpPr>
          <p:nvPr>
            <p:ph type="ftr" sz="quarter" idx="11"/>
          </p:nvPr>
        </p:nvSpPr>
        <p:spPr/>
        <p:txBody>
          <a:bodyPr/>
          <a:lstStyle>
            <a:lvl1pPr>
              <a:defRPr/>
            </a:lvl1pPr>
          </a:lstStyle>
          <a:p>
            <a:endParaRPr lang="en-US" altLang="zh-CN"/>
          </a:p>
        </p:txBody>
      </p:sp>
      <p:sp>
        <p:nvSpPr>
          <p:cNvPr id="7" name="Slide Number Placeholder 6"/>
          <p:cNvSpPr>
            <a:spLocks noGrp="1"/>
          </p:cNvSpPr>
          <p:nvPr>
            <p:ph type="sldNum" sz="quarter" idx="12"/>
          </p:nvPr>
        </p:nvSpPr>
        <p:spPr/>
        <p:txBody>
          <a:bodyPr/>
          <a:lstStyle>
            <a:lvl1pPr>
              <a:defRPr/>
            </a:lvl1pPr>
          </a:lstStyle>
          <a:p>
            <a:fld id="{08719D7A-55F1-4149-9FA2-8A719132F270}" type="slidenum">
              <a:rPr lang="en-US" altLang="zh-CN"/>
              <a:pPr/>
              <a:t>‹#›</a:t>
            </a:fld>
            <a:endParaRPr lang="en-US" altLang="zh-CN"/>
          </a:p>
        </p:txBody>
      </p:sp>
    </p:spTree>
  </p:cSld>
  <p:clrMapOvr>
    <a:masterClrMapping/>
  </p:clrMapOvr>
</p:sldLayout>
</file>

<file path=ppt/slideLayouts/slideLayout12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ltLang="zh-CN"/>
          </a:p>
        </p:txBody>
      </p:sp>
      <p:sp>
        <p:nvSpPr>
          <p:cNvPr id="8" name="Footer Placeholder 7"/>
          <p:cNvSpPr>
            <a:spLocks noGrp="1"/>
          </p:cNvSpPr>
          <p:nvPr>
            <p:ph type="ftr" sz="quarter" idx="11"/>
          </p:nvPr>
        </p:nvSpPr>
        <p:spPr/>
        <p:txBody>
          <a:bodyPr/>
          <a:lstStyle>
            <a:lvl1pPr>
              <a:defRPr/>
            </a:lvl1pPr>
          </a:lstStyle>
          <a:p>
            <a:endParaRPr lang="en-US" altLang="zh-CN"/>
          </a:p>
        </p:txBody>
      </p:sp>
      <p:sp>
        <p:nvSpPr>
          <p:cNvPr id="9" name="Slide Number Placeholder 8"/>
          <p:cNvSpPr>
            <a:spLocks noGrp="1"/>
          </p:cNvSpPr>
          <p:nvPr>
            <p:ph type="sldNum" sz="quarter" idx="12"/>
          </p:nvPr>
        </p:nvSpPr>
        <p:spPr/>
        <p:txBody>
          <a:bodyPr/>
          <a:lstStyle>
            <a:lvl1pPr>
              <a:defRPr/>
            </a:lvl1pPr>
          </a:lstStyle>
          <a:p>
            <a:fld id="{05E908D3-F352-4796-BBE1-19EBB3A85BCE}" type="slidenum">
              <a:rPr lang="en-US" altLang="zh-CN"/>
              <a:pPr/>
              <a:t>‹#›</a:t>
            </a:fld>
            <a:endParaRPr lang="en-US" altLang="zh-CN"/>
          </a:p>
        </p:txBody>
      </p:sp>
    </p:spTree>
  </p:cSld>
  <p:clrMapOvr>
    <a:masterClrMapping/>
  </p:clrMapOvr>
</p:sldLayout>
</file>

<file path=ppt/slideLayouts/slideLayout12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ltLang="zh-CN"/>
          </a:p>
        </p:txBody>
      </p:sp>
      <p:sp>
        <p:nvSpPr>
          <p:cNvPr id="4" name="Footer Placeholder 3"/>
          <p:cNvSpPr>
            <a:spLocks noGrp="1"/>
          </p:cNvSpPr>
          <p:nvPr>
            <p:ph type="ftr" sz="quarter" idx="11"/>
          </p:nvPr>
        </p:nvSpPr>
        <p:spPr/>
        <p:txBody>
          <a:bodyPr/>
          <a:lstStyle>
            <a:lvl1pPr>
              <a:defRPr/>
            </a:lvl1pPr>
          </a:lstStyle>
          <a:p>
            <a:endParaRPr lang="en-US" altLang="zh-CN"/>
          </a:p>
        </p:txBody>
      </p:sp>
      <p:sp>
        <p:nvSpPr>
          <p:cNvPr id="5" name="Slide Number Placeholder 4"/>
          <p:cNvSpPr>
            <a:spLocks noGrp="1"/>
          </p:cNvSpPr>
          <p:nvPr>
            <p:ph type="sldNum" sz="quarter" idx="12"/>
          </p:nvPr>
        </p:nvSpPr>
        <p:spPr/>
        <p:txBody>
          <a:bodyPr/>
          <a:lstStyle>
            <a:lvl1pPr>
              <a:defRPr/>
            </a:lvl1pPr>
          </a:lstStyle>
          <a:p>
            <a:fld id="{E5738BA1-5E0E-42F7-9A62-3357961519CF}" type="slidenum">
              <a:rPr lang="en-US" altLang="zh-CN"/>
              <a:pPr/>
              <a:t>‹#›</a:t>
            </a:fld>
            <a:endParaRPr lang="en-US" altLang="zh-CN"/>
          </a:p>
        </p:txBody>
      </p:sp>
    </p:spTree>
  </p:cSld>
  <p:clrMapOvr>
    <a:masterClrMapping/>
  </p:clrMapOvr>
</p:sldLayout>
</file>

<file path=ppt/slideLayouts/slideLayout12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ltLang="zh-CN"/>
          </a:p>
        </p:txBody>
      </p:sp>
      <p:sp>
        <p:nvSpPr>
          <p:cNvPr id="3" name="Footer Placeholder 2"/>
          <p:cNvSpPr>
            <a:spLocks noGrp="1"/>
          </p:cNvSpPr>
          <p:nvPr>
            <p:ph type="ftr" sz="quarter" idx="11"/>
          </p:nvPr>
        </p:nvSpPr>
        <p:spPr/>
        <p:txBody>
          <a:bodyPr/>
          <a:lstStyle>
            <a:lvl1pPr>
              <a:defRPr/>
            </a:lvl1pPr>
          </a:lstStyle>
          <a:p>
            <a:endParaRPr lang="en-US" altLang="zh-CN"/>
          </a:p>
        </p:txBody>
      </p:sp>
      <p:sp>
        <p:nvSpPr>
          <p:cNvPr id="4" name="Slide Number Placeholder 3"/>
          <p:cNvSpPr>
            <a:spLocks noGrp="1"/>
          </p:cNvSpPr>
          <p:nvPr>
            <p:ph type="sldNum" sz="quarter" idx="12"/>
          </p:nvPr>
        </p:nvSpPr>
        <p:spPr/>
        <p:txBody>
          <a:bodyPr/>
          <a:lstStyle>
            <a:lvl1pPr>
              <a:defRPr/>
            </a:lvl1pPr>
          </a:lstStyle>
          <a:p>
            <a:fld id="{3C59F08F-A316-4900-8506-47131AB18E1A}" type="slidenum">
              <a:rPr lang="en-US" altLang="zh-CN"/>
              <a:pPr/>
              <a:t>‹#›</a:t>
            </a:fld>
            <a:endParaRPr lang="en-US" altLang="zh-CN"/>
          </a:p>
        </p:txBody>
      </p:sp>
    </p:spTree>
  </p:cSld>
  <p:clrMapOvr>
    <a:masterClrMapping/>
  </p:clrMapOvr>
</p:sldLayout>
</file>

<file path=ppt/slideLayouts/slideLayout12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ltLang="zh-CN"/>
          </a:p>
        </p:txBody>
      </p:sp>
      <p:sp>
        <p:nvSpPr>
          <p:cNvPr id="6" name="Footer Placeholder 5"/>
          <p:cNvSpPr>
            <a:spLocks noGrp="1"/>
          </p:cNvSpPr>
          <p:nvPr>
            <p:ph type="ftr" sz="quarter" idx="11"/>
          </p:nvPr>
        </p:nvSpPr>
        <p:spPr/>
        <p:txBody>
          <a:bodyPr/>
          <a:lstStyle>
            <a:lvl1pPr>
              <a:defRPr/>
            </a:lvl1pPr>
          </a:lstStyle>
          <a:p>
            <a:endParaRPr lang="en-US" altLang="zh-CN"/>
          </a:p>
        </p:txBody>
      </p:sp>
      <p:sp>
        <p:nvSpPr>
          <p:cNvPr id="7" name="Slide Number Placeholder 6"/>
          <p:cNvSpPr>
            <a:spLocks noGrp="1"/>
          </p:cNvSpPr>
          <p:nvPr>
            <p:ph type="sldNum" sz="quarter" idx="12"/>
          </p:nvPr>
        </p:nvSpPr>
        <p:spPr/>
        <p:txBody>
          <a:bodyPr/>
          <a:lstStyle>
            <a:lvl1pPr>
              <a:defRPr/>
            </a:lvl1pPr>
          </a:lstStyle>
          <a:p>
            <a:fld id="{11875CA3-52DC-41BF-B61B-983A49624775}" type="slidenum">
              <a:rPr lang="en-US" altLang="zh-CN"/>
              <a:pPr/>
              <a:t>‹#›</a:t>
            </a:fld>
            <a:endParaRPr lang="en-US" altLang="zh-CN"/>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3"/>
          <p:cNvSpPr>
            <a:spLocks noGrp="1"/>
          </p:cNvSpPr>
          <p:nvPr>
            <p:ph type="sldNum" sz="quarter" idx="10"/>
          </p:nvPr>
        </p:nvSpPr>
        <p:spPr/>
        <p:txBody>
          <a:bodyPr/>
          <a:lstStyle>
            <a:lvl1pPr>
              <a:defRPr/>
            </a:lvl1pPr>
          </a:lstStyle>
          <a:p>
            <a:fld id="{2BBECA00-E2E3-4142-B4BB-FFE7BE9A19BB}" type="slidenum">
              <a:rPr lang="en-US" altLang="zh-CN"/>
              <a:pPr/>
              <a:t>‹#›</a:t>
            </a:fld>
            <a:endParaRPr lang="en-US" altLang="zh-CN"/>
          </a:p>
        </p:txBody>
      </p:sp>
    </p:spTree>
  </p:cSld>
  <p:clrMapOvr>
    <a:masterClrMapping/>
  </p:clrMapOvr>
</p:sldLayout>
</file>

<file path=ppt/slideLayouts/slideLayout13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ltLang="zh-CN"/>
          </a:p>
        </p:txBody>
      </p:sp>
      <p:sp>
        <p:nvSpPr>
          <p:cNvPr id="6" name="Footer Placeholder 5"/>
          <p:cNvSpPr>
            <a:spLocks noGrp="1"/>
          </p:cNvSpPr>
          <p:nvPr>
            <p:ph type="ftr" sz="quarter" idx="11"/>
          </p:nvPr>
        </p:nvSpPr>
        <p:spPr/>
        <p:txBody>
          <a:bodyPr/>
          <a:lstStyle>
            <a:lvl1pPr>
              <a:defRPr/>
            </a:lvl1pPr>
          </a:lstStyle>
          <a:p>
            <a:endParaRPr lang="en-US" altLang="zh-CN"/>
          </a:p>
        </p:txBody>
      </p:sp>
      <p:sp>
        <p:nvSpPr>
          <p:cNvPr id="7" name="Slide Number Placeholder 6"/>
          <p:cNvSpPr>
            <a:spLocks noGrp="1"/>
          </p:cNvSpPr>
          <p:nvPr>
            <p:ph type="sldNum" sz="quarter" idx="12"/>
          </p:nvPr>
        </p:nvSpPr>
        <p:spPr/>
        <p:txBody>
          <a:bodyPr/>
          <a:lstStyle>
            <a:lvl1pPr>
              <a:defRPr/>
            </a:lvl1pPr>
          </a:lstStyle>
          <a:p>
            <a:fld id="{A4D13C23-C8D7-4DC3-A99B-1468301CB95D}" type="slidenum">
              <a:rPr lang="en-US" altLang="zh-CN"/>
              <a:pPr/>
              <a:t>‹#›</a:t>
            </a:fld>
            <a:endParaRPr lang="en-US" altLang="zh-CN"/>
          </a:p>
        </p:txBody>
      </p:sp>
    </p:spTree>
  </p:cSld>
  <p:clrMapOvr>
    <a:masterClrMapping/>
  </p:clrMapOvr>
</p:sldLayout>
</file>

<file path=ppt/slideLayouts/slideLayout13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ltLang="zh-CN"/>
          </a:p>
        </p:txBody>
      </p:sp>
      <p:sp>
        <p:nvSpPr>
          <p:cNvPr id="5" name="Footer Placeholder 4"/>
          <p:cNvSpPr>
            <a:spLocks noGrp="1"/>
          </p:cNvSpPr>
          <p:nvPr>
            <p:ph type="ftr" sz="quarter" idx="11"/>
          </p:nvPr>
        </p:nvSpPr>
        <p:spPr/>
        <p:txBody>
          <a:bodyPr/>
          <a:lstStyle>
            <a:lvl1pPr>
              <a:defRPr/>
            </a:lvl1pPr>
          </a:lstStyle>
          <a:p>
            <a:endParaRPr lang="en-US" altLang="zh-CN"/>
          </a:p>
        </p:txBody>
      </p:sp>
      <p:sp>
        <p:nvSpPr>
          <p:cNvPr id="6" name="Slide Number Placeholder 5"/>
          <p:cNvSpPr>
            <a:spLocks noGrp="1"/>
          </p:cNvSpPr>
          <p:nvPr>
            <p:ph type="sldNum" sz="quarter" idx="12"/>
          </p:nvPr>
        </p:nvSpPr>
        <p:spPr/>
        <p:txBody>
          <a:bodyPr/>
          <a:lstStyle>
            <a:lvl1pPr>
              <a:defRPr/>
            </a:lvl1pPr>
          </a:lstStyle>
          <a:p>
            <a:fld id="{23F6FDC8-8735-4914-BCBB-EFFAE911321D}" type="slidenum">
              <a:rPr lang="en-US" altLang="zh-CN"/>
              <a:pPr/>
              <a:t>‹#›</a:t>
            </a:fld>
            <a:endParaRPr lang="en-US" altLang="zh-CN"/>
          </a:p>
        </p:txBody>
      </p:sp>
    </p:spTree>
  </p:cSld>
  <p:clrMapOvr>
    <a:masterClrMapping/>
  </p:clrMapOvr>
</p:sldLayout>
</file>

<file path=ppt/slideLayouts/slideLayout13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ltLang="zh-CN"/>
          </a:p>
        </p:txBody>
      </p:sp>
      <p:sp>
        <p:nvSpPr>
          <p:cNvPr id="5" name="Footer Placeholder 4"/>
          <p:cNvSpPr>
            <a:spLocks noGrp="1"/>
          </p:cNvSpPr>
          <p:nvPr>
            <p:ph type="ftr" sz="quarter" idx="11"/>
          </p:nvPr>
        </p:nvSpPr>
        <p:spPr/>
        <p:txBody>
          <a:bodyPr/>
          <a:lstStyle>
            <a:lvl1pPr>
              <a:defRPr/>
            </a:lvl1pPr>
          </a:lstStyle>
          <a:p>
            <a:endParaRPr lang="en-US" altLang="zh-CN"/>
          </a:p>
        </p:txBody>
      </p:sp>
      <p:sp>
        <p:nvSpPr>
          <p:cNvPr id="6" name="Slide Number Placeholder 5"/>
          <p:cNvSpPr>
            <a:spLocks noGrp="1"/>
          </p:cNvSpPr>
          <p:nvPr>
            <p:ph type="sldNum" sz="quarter" idx="12"/>
          </p:nvPr>
        </p:nvSpPr>
        <p:spPr/>
        <p:txBody>
          <a:bodyPr/>
          <a:lstStyle>
            <a:lvl1pPr>
              <a:defRPr/>
            </a:lvl1pPr>
          </a:lstStyle>
          <a:p>
            <a:fld id="{DF5BB3B4-F381-4E7B-996D-0FD9CF32F058}" type="slidenum">
              <a:rPr lang="en-US" altLang="zh-CN"/>
              <a:pPr/>
              <a:t>‹#›</a:t>
            </a:fld>
            <a:endParaRPr lang="en-US" altLang="zh-CN"/>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Slide Number Placeholder 3"/>
          <p:cNvSpPr>
            <a:spLocks noGrp="1"/>
          </p:cNvSpPr>
          <p:nvPr>
            <p:ph type="sldNum" sz="quarter" idx="10"/>
          </p:nvPr>
        </p:nvSpPr>
        <p:spPr/>
        <p:txBody>
          <a:bodyPr/>
          <a:lstStyle>
            <a:lvl1pPr>
              <a:defRPr/>
            </a:lvl1pPr>
          </a:lstStyle>
          <a:p>
            <a:fld id="{CC1B86C5-A18F-4E96-9D84-2F75FD7E1E1C}" type="slidenum">
              <a:rPr lang="en-US" altLang="zh-CN"/>
              <a:pPr/>
              <a:t>‹#›</a:t>
            </a:fld>
            <a:endParaRPr lang="en-US" altLang="zh-CN"/>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Slide Number Placeholder 4"/>
          <p:cNvSpPr>
            <a:spLocks noGrp="1"/>
          </p:cNvSpPr>
          <p:nvPr>
            <p:ph type="sldNum" sz="quarter" idx="10"/>
          </p:nvPr>
        </p:nvSpPr>
        <p:spPr/>
        <p:txBody>
          <a:bodyPr/>
          <a:lstStyle>
            <a:lvl1pPr>
              <a:defRPr/>
            </a:lvl1pPr>
          </a:lstStyle>
          <a:p>
            <a:fld id="{F5232819-0856-4FE0-80F7-40E5FCF65D25}" type="slidenum">
              <a:rPr lang="en-US" altLang="zh-CN"/>
              <a:pPr/>
              <a:t>‹#›</a:t>
            </a:fld>
            <a:endParaRPr lang="en-US" altLang="zh-CN"/>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Slide Number Placeholder 6"/>
          <p:cNvSpPr>
            <a:spLocks noGrp="1"/>
          </p:cNvSpPr>
          <p:nvPr>
            <p:ph type="sldNum" sz="quarter" idx="10"/>
          </p:nvPr>
        </p:nvSpPr>
        <p:spPr/>
        <p:txBody>
          <a:bodyPr/>
          <a:lstStyle>
            <a:lvl1pPr>
              <a:defRPr/>
            </a:lvl1pPr>
          </a:lstStyle>
          <a:p>
            <a:fld id="{22DDCC51-235E-481C-B75F-782EE0392BAE}" type="slidenum">
              <a:rPr lang="en-US" altLang="zh-CN"/>
              <a:pPr/>
              <a:t>‹#›</a:t>
            </a:fld>
            <a:endParaRPr lang="en-US" altLang="zh-CN"/>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Slide Number Placeholder 2"/>
          <p:cNvSpPr>
            <a:spLocks noGrp="1"/>
          </p:cNvSpPr>
          <p:nvPr>
            <p:ph type="sldNum" sz="quarter" idx="10"/>
          </p:nvPr>
        </p:nvSpPr>
        <p:spPr/>
        <p:txBody>
          <a:bodyPr/>
          <a:lstStyle>
            <a:lvl1pPr>
              <a:defRPr/>
            </a:lvl1pPr>
          </a:lstStyle>
          <a:p>
            <a:fld id="{027B87BE-5787-41C6-8830-9160B6916970}" type="slidenum">
              <a:rPr lang="en-US" altLang="zh-CN"/>
              <a:pPr/>
              <a:t>‹#›</a:t>
            </a:fld>
            <a:endParaRPr lang="en-US" altLang="zh-CN"/>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lvl1pPr>
              <a:defRPr/>
            </a:lvl1pPr>
          </a:lstStyle>
          <a:p>
            <a:fld id="{91028864-4C61-439F-BE48-5C3F02D45949}" type="slidenum">
              <a:rPr lang="en-US" altLang="zh-CN"/>
              <a:pPr/>
              <a:t>‹#›</a:t>
            </a:fld>
            <a:endParaRPr lang="en-US" altLang="zh-CN"/>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Slide Number Placeholder 4"/>
          <p:cNvSpPr>
            <a:spLocks noGrp="1"/>
          </p:cNvSpPr>
          <p:nvPr>
            <p:ph type="sldNum" sz="quarter" idx="10"/>
          </p:nvPr>
        </p:nvSpPr>
        <p:spPr/>
        <p:txBody>
          <a:bodyPr/>
          <a:lstStyle>
            <a:lvl1pPr>
              <a:defRPr/>
            </a:lvl1pPr>
          </a:lstStyle>
          <a:p>
            <a:fld id="{B36B48FA-CD72-4482-A63B-A9B1B9E40D48}" type="slidenum">
              <a:rPr lang="en-US" altLang="zh-CN"/>
              <a:pPr/>
              <a:t>‹#›</a:t>
            </a:fld>
            <a:endParaRPr lang="en-US" altLang="zh-CN"/>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Slide Number Placeholder 4"/>
          <p:cNvSpPr>
            <a:spLocks noGrp="1"/>
          </p:cNvSpPr>
          <p:nvPr>
            <p:ph type="sldNum" sz="quarter" idx="10"/>
          </p:nvPr>
        </p:nvSpPr>
        <p:spPr/>
        <p:txBody>
          <a:bodyPr/>
          <a:lstStyle>
            <a:lvl1pPr>
              <a:defRPr/>
            </a:lvl1pPr>
          </a:lstStyle>
          <a:p>
            <a:fld id="{962F0007-BB5A-4402-AF2B-16C65FC88541}" type="slidenum">
              <a:rPr lang="en-US" altLang="zh-CN"/>
              <a:pPr/>
              <a:t>‹#›</a:t>
            </a:fld>
            <a:endParaRPr lang="en-US" altLang="zh-CN"/>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3"/>
          <p:cNvSpPr>
            <a:spLocks noGrp="1"/>
          </p:cNvSpPr>
          <p:nvPr>
            <p:ph type="sldNum" sz="quarter" idx="10"/>
          </p:nvPr>
        </p:nvSpPr>
        <p:spPr/>
        <p:txBody>
          <a:bodyPr/>
          <a:lstStyle>
            <a:lvl1pPr>
              <a:defRPr/>
            </a:lvl1pPr>
          </a:lstStyle>
          <a:p>
            <a:fld id="{63CCD078-0EFE-4FAB-B727-035430B78C1B}" type="slidenum">
              <a:rPr lang="en-US" altLang="zh-CN"/>
              <a:pPr/>
              <a:t>‹#›</a:t>
            </a:fld>
            <a:endParaRPr lang="en-US" altLang="zh-CN"/>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3"/>
          <p:cNvSpPr>
            <a:spLocks noGrp="1"/>
          </p:cNvSpPr>
          <p:nvPr>
            <p:ph type="sldNum" sz="quarter" idx="10"/>
          </p:nvPr>
        </p:nvSpPr>
        <p:spPr/>
        <p:txBody>
          <a:bodyPr/>
          <a:lstStyle>
            <a:lvl1pPr>
              <a:defRPr/>
            </a:lvl1pPr>
          </a:lstStyle>
          <a:p>
            <a:fld id="{1CDB4E46-75BF-4BC0-81FB-16C05176C8E9}" type="slidenum">
              <a:rPr lang="en-US" altLang="zh-CN"/>
              <a:pPr/>
              <a:t>‹#›</a:t>
            </a:fld>
            <a:endParaRPr lang="en-US" altLang="zh-CN"/>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endParaRPr lang="en-US" altLang="zh-CN"/>
          </a:p>
        </p:txBody>
      </p:sp>
      <p:sp>
        <p:nvSpPr>
          <p:cNvPr id="5" name="Footer Placeholder 4"/>
          <p:cNvSpPr>
            <a:spLocks noGrp="1"/>
          </p:cNvSpPr>
          <p:nvPr>
            <p:ph type="ftr" sz="quarter" idx="11"/>
          </p:nvPr>
        </p:nvSpPr>
        <p:spPr/>
        <p:txBody>
          <a:bodyPr/>
          <a:lstStyle>
            <a:lvl1pPr>
              <a:defRPr/>
            </a:lvl1pPr>
          </a:lstStyle>
          <a:p>
            <a:endParaRPr lang="en-US" altLang="zh-CN"/>
          </a:p>
        </p:txBody>
      </p:sp>
      <p:sp>
        <p:nvSpPr>
          <p:cNvPr id="6" name="Slide Number Placeholder 5"/>
          <p:cNvSpPr>
            <a:spLocks noGrp="1"/>
          </p:cNvSpPr>
          <p:nvPr>
            <p:ph type="sldNum" sz="quarter" idx="12"/>
          </p:nvPr>
        </p:nvSpPr>
        <p:spPr/>
        <p:txBody>
          <a:bodyPr/>
          <a:lstStyle>
            <a:lvl1pPr>
              <a:defRPr/>
            </a:lvl1pPr>
          </a:lstStyle>
          <a:p>
            <a:fld id="{E3959F48-7B6F-4AB6-A9A1-56039CCAB9CC}" type="slidenum">
              <a:rPr lang="en-US" altLang="zh-CN"/>
              <a:pPr/>
              <a:t>‹#›</a:t>
            </a:fld>
            <a:endParaRPr lang="en-US" altLang="zh-CN"/>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ltLang="zh-CN"/>
          </a:p>
        </p:txBody>
      </p:sp>
      <p:sp>
        <p:nvSpPr>
          <p:cNvPr id="5" name="Footer Placeholder 4"/>
          <p:cNvSpPr>
            <a:spLocks noGrp="1"/>
          </p:cNvSpPr>
          <p:nvPr>
            <p:ph type="ftr" sz="quarter" idx="11"/>
          </p:nvPr>
        </p:nvSpPr>
        <p:spPr/>
        <p:txBody>
          <a:bodyPr/>
          <a:lstStyle>
            <a:lvl1pPr>
              <a:defRPr/>
            </a:lvl1pPr>
          </a:lstStyle>
          <a:p>
            <a:endParaRPr lang="en-US" altLang="zh-CN"/>
          </a:p>
        </p:txBody>
      </p:sp>
      <p:sp>
        <p:nvSpPr>
          <p:cNvPr id="6" name="Slide Number Placeholder 5"/>
          <p:cNvSpPr>
            <a:spLocks noGrp="1"/>
          </p:cNvSpPr>
          <p:nvPr>
            <p:ph type="sldNum" sz="quarter" idx="12"/>
          </p:nvPr>
        </p:nvSpPr>
        <p:spPr/>
        <p:txBody>
          <a:bodyPr/>
          <a:lstStyle>
            <a:lvl1pPr>
              <a:defRPr/>
            </a:lvl1pPr>
          </a:lstStyle>
          <a:p>
            <a:fld id="{9CB5389A-1711-45FC-BAEC-D67A6DEAC3B5}" type="slidenum">
              <a:rPr lang="en-US" altLang="zh-CN"/>
              <a:pPr/>
              <a:t>‹#›</a:t>
            </a:fld>
            <a:endParaRPr lang="en-US" altLang="zh-CN"/>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ltLang="zh-CN"/>
          </a:p>
        </p:txBody>
      </p:sp>
      <p:sp>
        <p:nvSpPr>
          <p:cNvPr id="5" name="Footer Placeholder 4"/>
          <p:cNvSpPr>
            <a:spLocks noGrp="1"/>
          </p:cNvSpPr>
          <p:nvPr>
            <p:ph type="ftr" sz="quarter" idx="11"/>
          </p:nvPr>
        </p:nvSpPr>
        <p:spPr/>
        <p:txBody>
          <a:bodyPr/>
          <a:lstStyle>
            <a:lvl1pPr>
              <a:defRPr/>
            </a:lvl1pPr>
          </a:lstStyle>
          <a:p>
            <a:endParaRPr lang="en-US" altLang="zh-CN"/>
          </a:p>
        </p:txBody>
      </p:sp>
      <p:sp>
        <p:nvSpPr>
          <p:cNvPr id="6" name="Slide Number Placeholder 5"/>
          <p:cNvSpPr>
            <a:spLocks noGrp="1"/>
          </p:cNvSpPr>
          <p:nvPr>
            <p:ph type="sldNum" sz="quarter" idx="12"/>
          </p:nvPr>
        </p:nvSpPr>
        <p:spPr/>
        <p:txBody>
          <a:bodyPr/>
          <a:lstStyle>
            <a:lvl1pPr>
              <a:defRPr/>
            </a:lvl1pPr>
          </a:lstStyle>
          <a:p>
            <a:fld id="{6B6119E9-DE57-472D-B244-C6ACA319EB22}" type="slidenum">
              <a:rPr lang="en-US" altLang="zh-CN"/>
              <a:pPr/>
              <a:t>‹#›</a:t>
            </a:fld>
            <a:endParaRPr lang="en-US" altLang="zh-CN"/>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ltLang="zh-CN"/>
          </a:p>
        </p:txBody>
      </p:sp>
      <p:sp>
        <p:nvSpPr>
          <p:cNvPr id="6" name="Footer Placeholder 5"/>
          <p:cNvSpPr>
            <a:spLocks noGrp="1"/>
          </p:cNvSpPr>
          <p:nvPr>
            <p:ph type="ftr" sz="quarter" idx="11"/>
          </p:nvPr>
        </p:nvSpPr>
        <p:spPr/>
        <p:txBody>
          <a:bodyPr/>
          <a:lstStyle>
            <a:lvl1pPr>
              <a:defRPr/>
            </a:lvl1pPr>
          </a:lstStyle>
          <a:p>
            <a:endParaRPr lang="en-US" altLang="zh-CN"/>
          </a:p>
        </p:txBody>
      </p:sp>
      <p:sp>
        <p:nvSpPr>
          <p:cNvPr id="7" name="Slide Number Placeholder 6"/>
          <p:cNvSpPr>
            <a:spLocks noGrp="1"/>
          </p:cNvSpPr>
          <p:nvPr>
            <p:ph type="sldNum" sz="quarter" idx="12"/>
          </p:nvPr>
        </p:nvSpPr>
        <p:spPr/>
        <p:txBody>
          <a:bodyPr/>
          <a:lstStyle>
            <a:lvl1pPr>
              <a:defRPr/>
            </a:lvl1pPr>
          </a:lstStyle>
          <a:p>
            <a:fld id="{ED7E3EE2-2D1E-4BC5-AE00-ED1B64EBE5B3}" type="slidenum">
              <a:rPr lang="en-US" altLang="zh-CN"/>
              <a:pPr/>
              <a:t>‹#›</a:t>
            </a:fld>
            <a:endParaRPr lang="en-US" altLang="zh-CN"/>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ltLang="zh-CN"/>
          </a:p>
        </p:txBody>
      </p:sp>
      <p:sp>
        <p:nvSpPr>
          <p:cNvPr id="8" name="Footer Placeholder 7"/>
          <p:cNvSpPr>
            <a:spLocks noGrp="1"/>
          </p:cNvSpPr>
          <p:nvPr>
            <p:ph type="ftr" sz="quarter" idx="11"/>
          </p:nvPr>
        </p:nvSpPr>
        <p:spPr/>
        <p:txBody>
          <a:bodyPr/>
          <a:lstStyle>
            <a:lvl1pPr>
              <a:defRPr/>
            </a:lvl1pPr>
          </a:lstStyle>
          <a:p>
            <a:endParaRPr lang="en-US" altLang="zh-CN"/>
          </a:p>
        </p:txBody>
      </p:sp>
      <p:sp>
        <p:nvSpPr>
          <p:cNvPr id="9" name="Slide Number Placeholder 8"/>
          <p:cNvSpPr>
            <a:spLocks noGrp="1"/>
          </p:cNvSpPr>
          <p:nvPr>
            <p:ph type="sldNum" sz="quarter" idx="12"/>
          </p:nvPr>
        </p:nvSpPr>
        <p:spPr/>
        <p:txBody>
          <a:bodyPr/>
          <a:lstStyle>
            <a:lvl1pPr>
              <a:defRPr/>
            </a:lvl1pPr>
          </a:lstStyle>
          <a:p>
            <a:fld id="{C33C0D98-51A2-4B21-9988-4856B445ECC6}" type="slidenum">
              <a:rPr lang="en-US" altLang="zh-CN"/>
              <a:pPr/>
              <a:t>‹#›</a:t>
            </a:fld>
            <a:endParaRPr lang="en-US" altLang="zh-CN"/>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ltLang="zh-CN"/>
          </a:p>
        </p:txBody>
      </p:sp>
      <p:sp>
        <p:nvSpPr>
          <p:cNvPr id="4" name="Footer Placeholder 3"/>
          <p:cNvSpPr>
            <a:spLocks noGrp="1"/>
          </p:cNvSpPr>
          <p:nvPr>
            <p:ph type="ftr" sz="quarter" idx="11"/>
          </p:nvPr>
        </p:nvSpPr>
        <p:spPr/>
        <p:txBody>
          <a:bodyPr/>
          <a:lstStyle>
            <a:lvl1pPr>
              <a:defRPr/>
            </a:lvl1pPr>
          </a:lstStyle>
          <a:p>
            <a:endParaRPr lang="en-US" altLang="zh-CN"/>
          </a:p>
        </p:txBody>
      </p:sp>
      <p:sp>
        <p:nvSpPr>
          <p:cNvPr id="5" name="Slide Number Placeholder 4"/>
          <p:cNvSpPr>
            <a:spLocks noGrp="1"/>
          </p:cNvSpPr>
          <p:nvPr>
            <p:ph type="sldNum" sz="quarter" idx="12"/>
          </p:nvPr>
        </p:nvSpPr>
        <p:spPr/>
        <p:txBody>
          <a:bodyPr/>
          <a:lstStyle>
            <a:lvl1pPr>
              <a:defRPr/>
            </a:lvl1pPr>
          </a:lstStyle>
          <a:p>
            <a:fld id="{8F53F2CD-EDD5-40F2-9F9E-AF7E8F696785}" type="slidenum">
              <a:rPr lang="en-US" altLang="zh-CN"/>
              <a:pPr/>
              <a:t>‹#›</a:t>
            </a:fld>
            <a:endParaRPr lang="en-US" altLang="zh-CN"/>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ltLang="zh-CN"/>
          </a:p>
        </p:txBody>
      </p:sp>
      <p:sp>
        <p:nvSpPr>
          <p:cNvPr id="3" name="Footer Placeholder 2"/>
          <p:cNvSpPr>
            <a:spLocks noGrp="1"/>
          </p:cNvSpPr>
          <p:nvPr>
            <p:ph type="ftr" sz="quarter" idx="11"/>
          </p:nvPr>
        </p:nvSpPr>
        <p:spPr/>
        <p:txBody>
          <a:bodyPr/>
          <a:lstStyle>
            <a:lvl1pPr>
              <a:defRPr/>
            </a:lvl1pPr>
          </a:lstStyle>
          <a:p>
            <a:endParaRPr lang="en-US" altLang="zh-CN"/>
          </a:p>
        </p:txBody>
      </p:sp>
      <p:sp>
        <p:nvSpPr>
          <p:cNvPr id="4" name="Slide Number Placeholder 3"/>
          <p:cNvSpPr>
            <a:spLocks noGrp="1"/>
          </p:cNvSpPr>
          <p:nvPr>
            <p:ph type="sldNum" sz="quarter" idx="12"/>
          </p:nvPr>
        </p:nvSpPr>
        <p:spPr/>
        <p:txBody>
          <a:bodyPr/>
          <a:lstStyle>
            <a:lvl1pPr>
              <a:defRPr/>
            </a:lvl1pPr>
          </a:lstStyle>
          <a:p>
            <a:fld id="{CB3A64FC-EFA9-4F80-A923-BAF87AAC86B7}" type="slidenum">
              <a:rPr lang="en-US" altLang="zh-CN"/>
              <a:pPr/>
              <a:t>‹#›</a:t>
            </a:fld>
            <a:endParaRPr lang="en-US" altLang="zh-CN"/>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ltLang="zh-CN"/>
          </a:p>
        </p:txBody>
      </p:sp>
      <p:sp>
        <p:nvSpPr>
          <p:cNvPr id="6" name="Footer Placeholder 5"/>
          <p:cNvSpPr>
            <a:spLocks noGrp="1"/>
          </p:cNvSpPr>
          <p:nvPr>
            <p:ph type="ftr" sz="quarter" idx="11"/>
          </p:nvPr>
        </p:nvSpPr>
        <p:spPr/>
        <p:txBody>
          <a:bodyPr/>
          <a:lstStyle>
            <a:lvl1pPr>
              <a:defRPr/>
            </a:lvl1pPr>
          </a:lstStyle>
          <a:p>
            <a:endParaRPr lang="en-US" altLang="zh-CN"/>
          </a:p>
        </p:txBody>
      </p:sp>
      <p:sp>
        <p:nvSpPr>
          <p:cNvPr id="7" name="Slide Number Placeholder 6"/>
          <p:cNvSpPr>
            <a:spLocks noGrp="1"/>
          </p:cNvSpPr>
          <p:nvPr>
            <p:ph type="sldNum" sz="quarter" idx="12"/>
          </p:nvPr>
        </p:nvSpPr>
        <p:spPr/>
        <p:txBody>
          <a:bodyPr/>
          <a:lstStyle>
            <a:lvl1pPr>
              <a:defRPr/>
            </a:lvl1pPr>
          </a:lstStyle>
          <a:p>
            <a:fld id="{D0FC0AA3-362C-4E7B-8CB2-DF8E91C2E396}" type="slidenum">
              <a:rPr lang="en-US" altLang="zh-CN"/>
              <a:pPr/>
              <a:t>‹#›</a:t>
            </a:fld>
            <a:endParaRPr lang="en-US" altLang="zh-CN"/>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ltLang="zh-CN"/>
          </a:p>
        </p:txBody>
      </p:sp>
      <p:sp>
        <p:nvSpPr>
          <p:cNvPr id="6" name="Footer Placeholder 5"/>
          <p:cNvSpPr>
            <a:spLocks noGrp="1"/>
          </p:cNvSpPr>
          <p:nvPr>
            <p:ph type="ftr" sz="quarter" idx="11"/>
          </p:nvPr>
        </p:nvSpPr>
        <p:spPr/>
        <p:txBody>
          <a:bodyPr/>
          <a:lstStyle>
            <a:lvl1pPr>
              <a:defRPr/>
            </a:lvl1pPr>
          </a:lstStyle>
          <a:p>
            <a:endParaRPr lang="en-US" altLang="zh-CN"/>
          </a:p>
        </p:txBody>
      </p:sp>
      <p:sp>
        <p:nvSpPr>
          <p:cNvPr id="7" name="Slide Number Placeholder 6"/>
          <p:cNvSpPr>
            <a:spLocks noGrp="1"/>
          </p:cNvSpPr>
          <p:nvPr>
            <p:ph type="sldNum" sz="quarter" idx="12"/>
          </p:nvPr>
        </p:nvSpPr>
        <p:spPr/>
        <p:txBody>
          <a:bodyPr/>
          <a:lstStyle>
            <a:lvl1pPr>
              <a:defRPr/>
            </a:lvl1pPr>
          </a:lstStyle>
          <a:p>
            <a:fld id="{9DDA6A5D-A7D5-422A-8C66-A252EEF9C84B}" type="slidenum">
              <a:rPr lang="en-US" altLang="zh-CN"/>
              <a:pPr/>
              <a:t>‹#›</a:t>
            </a:fld>
            <a:endParaRPr lang="en-US" altLang="zh-CN"/>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ltLang="zh-CN"/>
          </a:p>
        </p:txBody>
      </p:sp>
      <p:sp>
        <p:nvSpPr>
          <p:cNvPr id="5" name="Footer Placeholder 4"/>
          <p:cNvSpPr>
            <a:spLocks noGrp="1"/>
          </p:cNvSpPr>
          <p:nvPr>
            <p:ph type="ftr" sz="quarter" idx="11"/>
          </p:nvPr>
        </p:nvSpPr>
        <p:spPr/>
        <p:txBody>
          <a:bodyPr/>
          <a:lstStyle>
            <a:lvl1pPr>
              <a:defRPr/>
            </a:lvl1pPr>
          </a:lstStyle>
          <a:p>
            <a:endParaRPr lang="en-US" altLang="zh-CN"/>
          </a:p>
        </p:txBody>
      </p:sp>
      <p:sp>
        <p:nvSpPr>
          <p:cNvPr id="6" name="Slide Number Placeholder 5"/>
          <p:cNvSpPr>
            <a:spLocks noGrp="1"/>
          </p:cNvSpPr>
          <p:nvPr>
            <p:ph type="sldNum" sz="quarter" idx="12"/>
          </p:nvPr>
        </p:nvSpPr>
        <p:spPr/>
        <p:txBody>
          <a:bodyPr/>
          <a:lstStyle>
            <a:lvl1pPr>
              <a:defRPr/>
            </a:lvl1pPr>
          </a:lstStyle>
          <a:p>
            <a:fld id="{12D4E80E-F771-48B5-B625-E726DFE0090F}" type="slidenum">
              <a:rPr lang="en-US" altLang="zh-CN"/>
              <a:pPr/>
              <a:t>‹#›</a:t>
            </a:fld>
            <a:endParaRPr lang="en-US" altLang="zh-CN"/>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ltLang="zh-CN"/>
          </a:p>
        </p:txBody>
      </p:sp>
      <p:sp>
        <p:nvSpPr>
          <p:cNvPr id="5" name="Footer Placeholder 4"/>
          <p:cNvSpPr>
            <a:spLocks noGrp="1"/>
          </p:cNvSpPr>
          <p:nvPr>
            <p:ph type="ftr" sz="quarter" idx="11"/>
          </p:nvPr>
        </p:nvSpPr>
        <p:spPr/>
        <p:txBody>
          <a:bodyPr/>
          <a:lstStyle>
            <a:lvl1pPr>
              <a:defRPr/>
            </a:lvl1pPr>
          </a:lstStyle>
          <a:p>
            <a:endParaRPr lang="en-US" altLang="zh-CN"/>
          </a:p>
        </p:txBody>
      </p:sp>
      <p:sp>
        <p:nvSpPr>
          <p:cNvPr id="6" name="Slide Number Placeholder 5"/>
          <p:cNvSpPr>
            <a:spLocks noGrp="1"/>
          </p:cNvSpPr>
          <p:nvPr>
            <p:ph type="sldNum" sz="quarter" idx="12"/>
          </p:nvPr>
        </p:nvSpPr>
        <p:spPr/>
        <p:txBody>
          <a:bodyPr/>
          <a:lstStyle>
            <a:lvl1pPr>
              <a:defRPr/>
            </a:lvl1pPr>
          </a:lstStyle>
          <a:p>
            <a:fld id="{B13A4C92-3C18-4BF1-8835-44803F498448}" type="slidenum">
              <a:rPr lang="en-US" altLang="zh-CN"/>
              <a:pPr/>
              <a:t>‹#›</a:t>
            </a:fld>
            <a:endParaRPr lang="en-US" altLang="zh-CN"/>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endParaRPr lang="en-US" altLang="zh-CN"/>
          </a:p>
        </p:txBody>
      </p:sp>
      <p:sp>
        <p:nvSpPr>
          <p:cNvPr id="5" name="Footer Placeholder 4"/>
          <p:cNvSpPr>
            <a:spLocks noGrp="1"/>
          </p:cNvSpPr>
          <p:nvPr>
            <p:ph type="ftr" sz="quarter" idx="11"/>
          </p:nvPr>
        </p:nvSpPr>
        <p:spPr/>
        <p:txBody>
          <a:bodyPr/>
          <a:lstStyle>
            <a:lvl1pPr>
              <a:defRPr/>
            </a:lvl1pPr>
          </a:lstStyle>
          <a:p>
            <a:endParaRPr lang="en-US" altLang="zh-CN"/>
          </a:p>
        </p:txBody>
      </p:sp>
      <p:sp>
        <p:nvSpPr>
          <p:cNvPr id="6" name="Slide Number Placeholder 5"/>
          <p:cNvSpPr>
            <a:spLocks noGrp="1"/>
          </p:cNvSpPr>
          <p:nvPr>
            <p:ph type="sldNum" sz="quarter" idx="12"/>
          </p:nvPr>
        </p:nvSpPr>
        <p:spPr/>
        <p:txBody>
          <a:bodyPr/>
          <a:lstStyle>
            <a:lvl1pPr>
              <a:defRPr/>
            </a:lvl1pPr>
          </a:lstStyle>
          <a:p>
            <a:fld id="{9D767AF7-8535-4B4D-8E48-50C419825698}" type="slidenum">
              <a:rPr lang="en-US" altLang="zh-CN"/>
              <a:pPr/>
              <a:t>‹#›</a:t>
            </a:fld>
            <a:endParaRPr lang="en-US" altLang="zh-CN"/>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ltLang="zh-CN"/>
          </a:p>
        </p:txBody>
      </p:sp>
      <p:sp>
        <p:nvSpPr>
          <p:cNvPr id="5" name="Footer Placeholder 4"/>
          <p:cNvSpPr>
            <a:spLocks noGrp="1"/>
          </p:cNvSpPr>
          <p:nvPr>
            <p:ph type="ftr" sz="quarter" idx="11"/>
          </p:nvPr>
        </p:nvSpPr>
        <p:spPr/>
        <p:txBody>
          <a:bodyPr/>
          <a:lstStyle>
            <a:lvl1pPr>
              <a:defRPr/>
            </a:lvl1pPr>
          </a:lstStyle>
          <a:p>
            <a:endParaRPr lang="en-US" altLang="zh-CN"/>
          </a:p>
        </p:txBody>
      </p:sp>
      <p:sp>
        <p:nvSpPr>
          <p:cNvPr id="6" name="Slide Number Placeholder 5"/>
          <p:cNvSpPr>
            <a:spLocks noGrp="1"/>
          </p:cNvSpPr>
          <p:nvPr>
            <p:ph type="sldNum" sz="quarter" idx="12"/>
          </p:nvPr>
        </p:nvSpPr>
        <p:spPr/>
        <p:txBody>
          <a:bodyPr/>
          <a:lstStyle>
            <a:lvl1pPr>
              <a:defRPr/>
            </a:lvl1pPr>
          </a:lstStyle>
          <a:p>
            <a:fld id="{3449EC1A-39BE-4AD2-9C4D-8F1877373B5B}" type="slidenum">
              <a:rPr lang="en-US" altLang="zh-CN"/>
              <a:pPr/>
              <a:t>‹#›</a:t>
            </a:fld>
            <a:endParaRPr lang="en-US" altLang="zh-CN"/>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ltLang="zh-CN"/>
          </a:p>
        </p:txBody>
      </p:sp>
      <p:sp>
        <p:nvSpPr>
          <p:cNvPr id="5" name="Footer Placeholder 4"/>
          <p:cNvSpPr>
            <a:spLocks noGrp="1"/>
          </p:cNvSpPr>
          <p:nvPr>
            <p:ph type="ftr" sz="quarter" idx="11"/>
          </p:nvPr>
        </p:nvSpPr>
        <p:spPr/>
        <p:txBody>
          <a:bodyPr/>
          <a:lstStyle>
            <a:lvl1pPr>
              <a:defRPr/>
            </a:lvl1pPr>
          </a:lstStyle>
          <a:p>
            <a:endParaRPr lang="en-US" altLang="zh-CN"/>
          </a:p>
        </p:txBody>
      </p:sp>
      <p:sp>
        <p:nvSpPr>
          <p:cNvPr id="6" name="Slide Number Placeholder 5"/>
          <p:cNvSpPr>
            <a:spLocks noGrp="1"/>
          </p:cNvSpPr>
          <p:nvPr>
            <p:ph type="sldNum" sz="quarter" idx="12"/>
          </p:nvPr>
        </p:nvSpPr>
        <p:spPr/>
        <p:txBody>
          <a:bodyPr/>
          <a:lstStyle>
            <a:lvl1pPr>
              <a:defRPr/>
            </a:lvl1pPr>
          </a:lstStyle>
          <a:p>
            <a:fld id="{63AD16B4-E1A8-4B13-99F5-719A889F7E4A}" type="slidenum">
              <a:rPr lang="en-US" altLang="zh-CN"/>
              <a:pPr/>
              <a:t>‹#›</a:t>
            </a:fld>
            <a:endParaRPr lang="en-US" altLang="zh-CN"/>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ltLang="zh-CN"/>
          </a:p>
        </p:txBody>
      </p:sp>
      <p:sp>
        <p:nvSpPr>
          <p:cNvPr id="6" name="Footer Placeholder 5"/>
          <p:cNvSpPr>
            <a:spLocks noGrp="1"/>
          </p:cNvSpPr>
          <p:nvPr>
            <p:ph type="ftr" sz="quarter" idx="11"/>
          </p:nvPr>
        </p:nvSpPr>
        <p:spPr/>
        <p:txBody>
          <a:bodyPr/>
          <a:lstStyle>
            <a:lvl1pPr>
              <a:defRPr/>
            </a:lvl1pPr>
          </a:lstStyle>
          <a:p>
            <a:endParaRPr lang="en-US" altLang="zh-CN"/>
          </a:p>
        </p:txBody>
      </p:sp>
      <p:sp>
        <p:nvSpPr>
          <p:cNvPr id="7" name="Slide Number Placeholder 6"/>
          <p:cNvSpPr>
            <a:spLocks noGrp="1"/>
          </p:cNvSpPr>
          <p:nvPr>
            <p:ph type="sldNum" sz="quarter" idx="12"/>
          </p:nvPr>
        </p:nvSpPr>
        <p:spPr/>
        <p:txBody>
          <a:bodyPr/>
          <a:lstStyle>
            <a:lvl1pPr>
              <a:defRPr/>
            </a:lvl1pPr>
          </a:lstStyle>
          <a:p>
            <a:fld id="{F969F995-59B7-4F0D-B173-5E41CAFACA49}" type="slidenum">
              <a:rPr lang="en-US" altLang="zh-CN"/>
              <a:pPr/>
              <a:t>‹#›</a:t>
            </a:fld>
            <a:endParaRPr lang="en-US" altLang="zh-CN"/>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ltLang="zh-CN"/>
          </a:p>
        </p:txBody>
      </p:sp>
      <p:sp>
        <p:nvSpPr>
          <p:cNvPr id="8" name="Footer Placeholder 7"/>
          <p:cNvSpPr>
            <a:spLocks noGrp="1"/>
          </p:cNvSpPr>
          <p:nvPr>
            <p:ph type="ftr" sz="quarter" idx="11"/>
          </p:nvPr>
        </p:nvSpPr>
        <p:spPr/>
        <p:txBody>
          <a:bodyPr/>
          <a:lstStyle>
            <a:lvl1pPr>
              <a:defRPr/>
            </a:lvl1pPr>
          </a:lstStyle>
          <a:p>
            <a:endParaRPr lang="en-US" altLang="zh-CN"/>
          </a:p>
        </p:txBody>
      </p:sp>
      <p:sp>
        <p:nvSpPr>
          <p:cNvPr id="9" name="Slide Number Placeholder 8"/>
          <p:cNvSpPr>
            <a:spLocks noGrp="1"/>
          </p:cNvSpPr>
          <p:nvPr>
            <p:ph type="sldNum" sz="quarter" idx="12"/>
          </p:nvPr>
        </p:nvSpPr>
        <p:spPr/>
        <p:txBody>
          <a:bodyPr/>
          <a:lstStyle>
            <a:lvl1pPr>
              <a:defRPr/>
            </a:lvl1pPr>
          </a:lstStyle>
          <a:p>
            <a:fld id="{FE81EAFA-32BB-4910-B369-5556BAEE96D2}" type="slidenum">
              <a:rPr lang="en-US" altLang="zh-CN"/>
              <a:pPr/>
              <a:t>‹#›</a:t>
            </a:fld>
            <a:endParaRPr lang="en-US" altLang="zh-CN"/>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ltLang="zh-CN"/>
          </a:p>
        </p:txBody>
      </p:sp>
      <p:sp>
        <p:nvSpPr>
          <p:cNvPr id="4" name="Footer Placeholder 3"/>
          <p:cNvSpPr>
            <a:spLocks noGrp="1"/>
          </p:cNvSpPr>
          <p:nvPr>
            <p:ph type="ftr" sz="quarter" idx="11"/>
          </p:nvPr>
        </p:nvSpPr>
        <p:spPr/>
        <p:txBody>
          <a:bodyPr/>
          <a:lstStyle>
            <a:lvl1pPr>
              <a:defRPr/>
            </a:lvl1pPr>
          </a:lstStyle>
          <a:p>
            <a:endParaRPr lang="en-US" altLang="zh-CN"/>
          </a:p>
        </p:txBody>
      </p:sp>
      <p:sp>
        <p:nvSpPr>
          <p:cNvPr id="5" name="Slide Number Placeholder 4"/>
          <p:cNvSpPr>
            <a:spLocks noGrp="1"/>
          </p:cNvSpPr>
          <p:nvPr>
            <p:ph type="sldNum" sz="quarter" idx="12"/>
          </p:nvPr>
        </p:nvSpPr>
        <p:spPr/>
        <p:txBody>
          <a:bodyPr/>
          <a:lstStyle>
            <a:lvl1pPr>
              <a:defRPr/>
            </a:lvl1pPr>
          </a:lstStyle>
          <a:p>
            <a:fld id="{8BD3D0BE-12DF-4B85-BD74-9B78A557CD98}" type="slidenum">
              <a:rPr lang="en-US" altLang="zh-CN"/>
              <a:pPr/>
              <a:t>‹#›</a:t>
            </a:fld>
            <a:endParaRPr lang="en-US" altLang="zh-CN"/>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ltLang="zh-CN"/>
          </a:p>
        </p:txBody>
      </p:sp>
      <p:sp>
        <p:nvSpPr>
          <p:cNvPr id="3" name="Footer Placeholder 2"/>
          <p:cNvSpPr>
            <a:spLocks noGrp="1"/>
          </p:cNvSpPr>
          <p:nvPr>
            <p:ph type="ftr" sz="quarter" idx="11"/>
          </p:nvPr>
        </p:nvSpPr>
        <p:spPr/>
        <p:txBody>
          <a:bodyPr/>
          <a:lstStyle>
            <a:lvl1pPr>
              <a:defRPr/>
            </a:lvl1pPr>
          </a:lstStyle>
          <a:p>
            <a:endParaRPr lang="en-US" altLang="zh-CN"/>
          </a:p>
        </p:txBody>
      </p:sp>
      <p:sp>
        <p:nvSpPr>
          <p:cNvPr id="4" name="Slide Number Placeholder 3"/>
          <p:cNvSpPr>
            <a:spLocks noGrp="1"/>
          </p:cNvSpPr>
          <p:nvPr>
            <p:ph type="sldNum" sz="quarter" idx="12"/>
          </p:nvPr>
        </p:nvSpPr>
        <p:spPr/>
        <p:txBody>
          <a:bodyPr/>
          <a:lstStyle>
            <a:lvl1pPr>
              <a:defRPr/>
            </a:lvl1pPr>
          </a:lstStyle>
          <a:p>
            <a:fld id="{2FC7502F-28FB-47E3-8BD6-06B446BFDFF7}" type="slidenum">
              <a:rPr lang="en-US" altLang="zh-CN"/>
              <a:pPr/>
              <a:t>‹#›</a:t>
            </a:fld>
            <a:endParaRPr lang="en-US" altLang="zh-CN"/>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ltLang="zh-CN"/>
          </a:p>
        </p:txBody>
      </p:sp>
      <p:sp>
        <p:nvSpPr>
          <p:cNvPr id="6" name="Footer Placeholder 5"/>
          <p:cNvSpPr>
            <a:spLocks noGrp="1"/>
          </p:cNvSpPr>
          <p:nvPr>
            <p:ph type="ftr" sz="quarter" idx="11"/>
          </p:nvPr>
        </p:nvSpPr>
        <p:spPr/>
        <p:txBody>
          <a:bodyPr/>
          <a:lstStyle>
            <a:lvl1pPr>
              <a:defRPr/>
            </a:lvl1pPr>
          </a:lstStyle>
          <a:p>
            <a:endParaRPr lang="en-US" altLang="zh-CN"/>
          </a:p>
        </p:txBody>
      </p:sp>
      <p:sp>
        <p:nvSpPr>
          <p:cNvPr id="7" name="Slide Number Placeholder 6"/>
          <p:cNvSpPr>
            <a:spLocks noGrp="1"/>
          </p:cNvSpPr>
          <p:nvPr>
            <p:ph type="sldNum" sz="quarter" idx="12"/>
          </p:nvPr>
        </p:nvSpPr>
        <p:spPr/>
        <p:txBody>
          <a:bodyPr/>
          <a:lstStyle>
            <a:lvl1pPr>
              <a:defRPr/>
            </a:lvl1pPr>
          </a:lstStyle>
          <a:p>
            <a:fld id="{FE40096E-80C6-4FBD-B8B1-3F1A898C7059}" type="slidenum">
              <a:rPr lang="en-US" altLang="zh-CN"/>
              <a:pPr/>
              <a:t>‹#›</a:t>
            </a:fld>
            <a:endParaRPr lang="en-US" altLang="zh-CN"/>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ltLang="zh-CN"/>
          </a:p>
        </p:txBody>
      </p:sp>
      <p:sp>
        <p:nvSpPr>
          <p:cNvPr id="6" name="Footer Placeholder 5"/>
          <p:cNvSpPr>
            <a:spLocks noGrp="1"/>
          </p:cNvSpPr>
          <p:nvPr>
            <p:ph type="ftr" sz="quarter" idx="11"/>
          </p:nvPr>
        </p:nvSpPr>
        <p:spPr/>
        <p:txBody>
          <a:bodyPr/>
          <a:lstStyle>
            <a:lvl1pPr>
              <a:defRPr/>
            </a:lvl1pPr>
          </a:lstStyle>
          <a:p>
            <a:endParaRPr lang="en-US" altLang="zh-CN"/>
          </a:p>
        </p:txBody>
      </p:sp>
      <p:sp>
        <p:nvSpPr>
          <p:cNvPr id="7" name="Slide Number Placeholder 6"/>
          <p:cNvSpPr>
            <a:spLocks noGrp="1"/>
          </p:cNvSpPr>
          <p:nvPr>
            <p:ph type="sldNum" sz="quarter" idx="12"/>
          </p:nvPr>
        </p:nvSpPr>
        <p:spPr/>
        <p:txBody>
          <a:bodyPr/>
          <a:lstStyle>
            <a:lvl1pPr>
              <a:defRPr/>
            </a:lvl1pPr>
          </a:lstStyle>
          <a:p>
            <a:fld id="{B111013E-819F-4E55-B1DE-AEB12E011AE3}" type="slidenum">
              <a:rPr lang="en-US" altLang="zh-CN"/>
              <a:pPr/>
              <a:t>‹#›</a:t>
            </a:fld>
            <a:endParaRPr lang="en-US" altLang="zh-CN"/>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ltLang="zh-CN"/>
          </a:p>
        </p:txBody>
      </p:sp>
      <p:sp>
        <p:nvSpPr>
          <p:cNvPr id="5" name="Footer Placeholder 4"/>
          <p:cNvSpPr>
            <a:spLocks noGrp="1"/>
          </p:cNvSpPr>
          <p:nvPr>
            <p:ph type="ftr" sz="quarter" idx="11"/>
          </p:nvPr>
        </p:nvSpPr>
        <p:spPr/>
        <p:txBody>
          <a:bodyPr/>
          <a:lstStyle>
            <a:lvl1pPr>
              <a:defRPr/>
            </a:lvl1pPr>
          </a:lstStyle>
          <a:p>
            <a:endParaRPr lang="en-US" altLang="zh-CN"/>
          </a:p>
        </p:txBody>
      </p:sp>
      <p:sp>
        <p:nvSpPr>
          <p:cNvPr id="6" name="Slide Number Placeholder 5"/>
          <p:cNvSpPr>
            <a:spLocks noGrp="1"/>
          </p:cNvSpPr>
          <p:nvPr>
            <p:ph type="sldNum" sz="quarter" idx="12"/>
          </p:nvPr>
        </p:nvSpPr>
        <p:spPr/>
        <p:txBody>
          <a:bodyPr/>
          <a:lstStyle>
            <a:lvl1pPr>
              <a:defRPr/>
            </a:lvl1pPr>
          </a:lstStyle>
          <a:p>
            <a:fld id="{C73F0518-B35E-4665-908E-B9F4E85B04AC}" type="slidenum">
              <a:rPr lang="en-US" altLang="zh-CN"/>
              <a:pPr/>
              <a:t>‹#›</a:t>
            </a:fld>
            <a:endParaRPr lang="en-US" altLang="zh-CN"/>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ltLang="zh-CN"/>
          </a:p>
        </p:txBody>
      </p:sp>
      <p:sp>
        <p:nvSpPr>
          <p:cNvPr id="5" name="Footer Placeholder 4"/>
          <p:cNvSpPr>
            <a:spLocks noGrp="1"/>
          </p:cNvSpPr>
          <p:nvPr>
            <p:ph type="ftr" sz="quarter" idx="11"/>
          </p:nvPr>
        </p:nvSpPr>
        <p:spPr/>
        <p:txBody>
          <a:bodyPr/>
          <a:lstStyle>
            <a:lvl1pPr>
              <a:defRPr/>
            </a:lvl1pPr>
          </a:lstStyle>
          <a:p>
            <a:endParaRPr lang="en-US" altLang="zh-CN"/>
          </a:p>
        </p:txBody>
      </p:sp>
      <p:sp>
        <p:nvSpPr>
          <p:cNvPr id="6" name="Slide Number Placeholder 5"/>
          <p:cNvSpPr>
            <a:spLocks noGrp="1"/>
          </p:cNvSpPr>
          <p:nvPr>
            <p:ph type="sldNum" sz="quarter" idx="12"/>
          </p:nvPr>
        </p:nvSpPr>
        <p:spPr/>
        <p:txBody>
          <a:bodyPr/>
          <a:lstStyle>
            <a:lvl1pPr>
              <a:defRPr/>
            </a:lvl1pPr>
          </a:lstStyle>
          <a:p>
            <a:fld id="{FEC1E2F0-F207-4D04-9ED1-CA3519C93A4A}" type="slidenum">
              <a:rPr lang="en-US" altLang="zh-CN"/>
              <a:pPr/>
              <a:t>‹#›</a:t>
            </a:fld>
            <a:endParaRPr lang="en-US" altLang="zh-CN"/>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endParaRPr lang="en-US" altLang="zh-CN"/>
          </a:p>
        </p:txBody>
      </p:sp>
      <p:sp>
        <p:nvSpPr>
          <p:cNvPr id="5" name="Footer Placeholder 4"/>
          <p:cNvSpPr>
            <a:spLocks noGrp="1"/>
          </p:cNvSpPr>
          <p:nvPr>
            <p:ph type="ftr" sz="quarter" idx="11"/>
          </p:nvPr>
        </p:nvSpPr>
        <p:spPr/>
        <p:txBody>
          <a:bodyPr/>
          <a:lstStyle>
            <a:lvl1pPr>
              <a:defRPr/>
            </a:lvl1pPr>
          </a:lstStyle>
          <a:p>
            <a:endParaRPr lang="en-US" altLang="zh-CN"/>
          </a:p>
        </p:txBody>
      </p:sp>
      <p:sp>
        <p:nvSpPr>
          <p:cNvPr id="6" name="Slide Number Placeholder 5"/>
          <p:cNvSpPr>
            <a:spLocks noGrp="1"/>
          </p:cNvSpPr>
          <p:nvPr>
            <p:ph type="sldNum" sz="quarter" idx="12"/>
          </p:nvPr>
        </p:nvSpPr>
        <p:spPr/>
        <p:txBody>
          <a:bodyPr/>
          <a:lstStyle>
            <a:lvl1pPr>
              <a:defRPr/>
            </a:lvl1pPr>
          </a:lstStyle>
          <a:p>
            <a:fld id="{0D943DEB-4C1B-4DDC-A40C-27CE444BFA2A}" type="slidenum">
              <a:rPr lang="en-US" altLang="zh-CN"/>
              <a:pPr/>
              <a:t>‹#›</a:t>
            </a:fld>
            <a:endParaRPr lang="en-US" altLang="zh-CN"/>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ltLang="zh-CN"/>
          </a:p>
        </p:txBody>
      </p:sp>
      <p:sp>
        <p:nvSpPr>
          <p:cNvPr id="5" name="Footer Placeholder 4"/>
          <p:cNvSpPr>
            <a:spLocks noGrp="1"/>
          </p:cNvSpPr>
          <p:nvPr>
            <p:ph type="ftr" sz="quarter" idx="11"/>
          </p:nvPr>
        </p:nvSpPr>
        <p:spPr/>
        <p:txBody>
          <a:bodyPr/>
          <a:lstStyle>
            <a:lvl1pPr>
              <a:defRPr/>
            </a:lvl1pPr>
          </a:lstStyle>
          <a:p>
            <a:endParaRPr lang="en-US" altLang="zh-CN"/>
          </a:p>
        </p:txBody>
      </p:sp>
      <p:sp>
        <p:nvSpPr>
          <p:cNvPr id="6" name="Slide Number Placeholder 5"/>
          <p:cNvSpPr>
            <a:spLocks noGrp="1"/>
          </p:cNvSpPr>
          <p:nvPr>
            <p:ph type="sldNum" sz="quarter" idx="12"/>
          </p:nvPr>
        </p:nvSpPr>
        <p:spPr/>
        <p:txBody>
          <a:bodyPr/>
          <a:lstStyle>
            <a:lvl1pPr>
              <a:defRPr/>
            </a:lvl1pPr>
          </a:lstStyle>
          <a:p>
            <a:fld id="{1BA036AE-FDC3-4751-A8BD-11504A2E263E}" type="slidenum">
              <a:rPr lang="en-US" altLang="zh-CN"/>
              <a:pPr/>
              <a:t>‹#›</a:t>
            </a:fld>
            <a:endParaRPr lang="en-US" altLang="zh-CN"/>
          </a:p>
        </p:txBody>
      </p:sp>
    </p:spTree>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ltLang="zh-CN"/>
          </a:p>
        </p:txBody>
      </p:sp>
      <p:sp>
        <p:nvSpPr>
          <p:cNvPr id="5" name="Footer Placeholder 4"/>
          <p:cNvSpPr>
            <a:spLocks noGrp="1"/>
          </p:cNvSpPr>
          <p:nvPr>
            <p:ph type="ftr" sz="quarter" idx="11"/>
          </p:nvPr>
        </p:nvSpPr>
        <p:spPr/>
        <p:txBody>
          <a:bodyPr/>
          <a:lstStyle>
            <a:lvl1pPr>
              <a:defRPr/>
            </a:lvl1pPr>
          </a:lstStyle>
          <a:p>
            <a:endParaRPr lang="en-US" altLang="zh-CN"/>
          </a:p>
        </p:txBody>
      </p:sp>
      <p:sp>
        <p:nvSpPr>
          <p:cNvPr id="6" name="Slide Number Placeholder 5"/>
          <p:cNvSpPr>
            <a:spLocks noGrp="1"/>
          </p:cNvSpPr>
          <p:nvPr>
            <p:ph type="sldNum" sz="quarter" idx="12"/>
          </p:nvPr>
        </p:nvSpPr>
        <p:spPr/>
        <p:txBody>
          <a:bodyPr/>
          <a:lstStyle>
            <a:lvl1pPr>
              <a:defRPr/>
            </a:lvl1pPr>
          </a:lstStyle>
          <a:p>
            <a:fld id="{CEF60408-7DB8-47BE-A5FA-024630EC1863}" type="slidenum">
              <a:rPr lang="en-US" altLang="zh-CN"/>
              <a:pPr/>
              <a:t>‹#›</a:t>
            </a:fld>
            <a:endParaRPr lang="en-US" altLang="zh-CN"/>
          </a:p>
        </p:txBody>
      </p:sp>
    </p:spTree>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ltLang="zh-CN"/>
          </a:p>
        </p:txBody>
      </p:sp>
      <p:sp>
        <p:nvSpPr>
          <p:cNvPr id="6" name="Footer Placeholder 5"/>
          <p:cNvSpPr>
            <a:spLocks noGrp="1"/>
          </p:cNvSpPr>
          <p:nvPr>
            <p:ph type="ftr" sz="quarter" idx="11"/>
          </p:nvPr>
        </p:nvSpPr>
        <p:spPr/>
        <p:txBody>
          <a:bodyPr/>
          <a:lstStyle>
            <a:lvl1pPr>
              <a:defRPr/>
            </a:lvl1pPr>
          </a:lstStyle>
          <a:p>
            <a:endParaRPr lang="en-US" altLang="zh-CN"/>
          </a:p>
        </p:txBody>
      </p:sp>
      <p:sp>
        <p:nvSpPr>
          <p:cNvPr id="7" name="Slide Number Placeholder 6"/>
          <p:cNvSpPr>
            <a:spLocks noGrp="1"/>
          </p:cNvSpPr>
          <p:nvPr>
            <p:ph type="sldNum" sz="quarter" idx="12"/>
          </p:nvPr>
        </p:nvSpPr>
        <p:spPr/>
        <p:txBody>
          <a:bodyPr/>
          <a:lstStyle>
            <a:lvl1pPr>
              <a:defRPr/>
            </a:lvl1pPr>
          </a:lstStyle>
          <a:p>
            <a:fld id="{D17C1646-83B0-4FB8-93F3-70B1E0739B26}" type="slidenum">
              <a:rPr lang="en-US" altLang="zh-CN"/>
              <a:pPr/>
              <a:t>‹#›</a:t>
            </a:fld>
            <a:endParaRPr lang="en-US" altLang="zh-CN"/>
          </a:p>
        </p:txBody>
      </p:sp>
    </p:spTree>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ltLang="zh-CN"/>
          </a:p>
        </p:txBody>
      </p:sp>
      <p:sp>
        <p:nvSpPr>
          <p:cNvPr id="8" name="Footer Placeholder 7"/>
          <p:cNvSpPr>
            <a:spLocks noGrp="1"/>
          </p:cNvSpPr>
          <p:nvPr>
            <p:ph type="ftr" sz="quarter" idx="11"/>
          </p:nvPr>
        </p:nvSpPr>
        <p:spPr/>
        <p:txBody>
          <a:bodyPr/>
          <a:lstStyle>
            <a:lvl1pPr>
              <a:defRPr/>
            </a:lvl1pPr>
          </a:lstStyle>
          <a:p>
            <a:endParaRPr lang="en-US" altLang="zh-CN"/>
          </a:p>
        </p:txBody>
      </p:sp>
      <p:sp>
        <p:nvSpPr>
          <p:cNvPr id="9" name="Slide Number Placeholder 8"/>
          <p:cNvSpPr>
            <a:spLocks noGrp="1"/>
          </p:cNvSpPr>
          <p:nvPr>
            <p:ph type="sldNum" sz="quarter" idx="12"/>
          </p:nvPr>
        </p:nvSpPr>
        <p:spPr/>
        <p:txBody>
          <a:bodyPr/>
          <a:lstStyle>
            <a:lvl1pPr>
              <a:defRPr/>
            </a:lvl1pPr>
          </a:lstStyle>
          <a:p>
            <a:fld id="{B74820FF-CD97-44D5-9F81-4CBBA37C698E}" type="slidenum">
              <a:rPr lang="en-US" altLang="zh-CN"/>
              <a:pPr/>
              <a:t>‹#›</a:t>
            </a:fld>
            <a:endParaRPr lang="en-US" altLang="zh-CN"/>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ltLang="zh-CN"/>
          </a:p>
        </p:txBody>
      </p:sp>
      <p:sp>
        <p:nvSpPr>
          <p:cNvPr id="4" name="Footer Placeholder 3"/>
          <p:cNvSpPr>
            <a:spLocks noGrp="1"/>
          </p:cNvSpPr>
          <p:nvPr>
            <p:ph type="ftr" sz="quarter" idx="11"/>
          </p:nvPr>
        </p:nvSpPr>
        <p:spPr/>
        <p:txBody>
          <a:bodyPr/>
          <a:lstStyle>
            <a:lvl1pPr>
              <a:defRPr/>
            </a:lvl1pPr>
          </a:lstStyle>
          <a:p>
            <a:endParaRPr lang="en-US" altLang="zh-CN"/>
          </a:p>
        </p:txBody>
      </p:sp>
      <p:sp>
        <p:nvSpPr>
          <p:cNvPr id="5" name="Slide Number Placeholder 4"/>
          <p:cNvSpPr>
            <a:spLocks noGrp="1"/>
          </p:cNvSpPr>
          <p:nvPr>
            <p:ph type="sldNum" sz="quarter" idx="12"/>
          </p:nvPr>
        </p:nvSpPr>
        <p:spPr/>
        <p:txBody>
          <a:bodyPr/>
          <a:lstStyle>
            <a:lvl1pPr>
              <a:defRPr/>
            </a:lvl1pPr>
          </a:lstStyle>
          <a:p>
            <a:fld id="{11FCD578-BCF2-4BE7-9F3C-7A4E3F115C26}" type="slidenum">
              <a:rPr lang="en-US" altLang="zh-CN"/>
              <a:pPr/>
              <a:t>‹#›</a:t>
            </a:fld>
            <a:endParaRPr lang="en-US" altLang="zh-CN"/>
          </a:p>
        </p:txBody>
      </p:sp>
    </p:spTree>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ltLang="zh-CN"/>
          </a:p>
        </p:txBody>
      </p:sp>
      <p:sp>
        <p:nvSpPr>
          <p:cNvPr id="3" name="Footer Placeholder 2"/>
          <p:cNvSpPr>
            <a:spLocks noGrp="1"/>
          </p:cNvSpPr>
          <p:nvPr>
            <p:ph type="ftr" sz="quarter" idx="11"/>
          </p:nvPr>
        </p:nvSpPr>
        <p:spPr/>
        <p:txBody>
          <a:bodyPr/>
          <a:lstStyle>
            <a:lvl1pPr>
              <a:defRPr/>
            </a:lvl1pPr>
          </a:lstStyle>
          <a:p>
            <a:endParaRPr lang="en-US" altLang="zh-CN"/>
          </a:p>
        </p:txBody>
      </p:sp>
      <p:sp>
        <p:nvSpPr>
          <p:cNvPr id="4" name="Slide Number Placeholder 3"/>
          <p:cNvSpPr>
            <a:spLocks noGrp="1"/>
          </p:cNvSpPr>
          <p:nvPr>
            <p:ph type="sldNum" sz="quarter" idx="12"/>
          </p:nvPr>
        </p:nvSpPr>
        <p:spPr/>
        <p:txBody>
          <a:bodyPr/>
          <a:lstStyle>
            <a:lvl1pPr>
              <a:defRPr/>
            </a:lvl1pPr>
          </a:lstStyle>
          <a:p>
            <a:fld id="{3240C0F2-E300-47BF-9ADB-9AA6DFA2BE1D}" type="slidenum">
              <a:rPr lang="en-US" altLang="zh-CN"/>
              <a:pPr/>
              <a:t>‹#›</a:t>
            </a:fld>
            <a:endParaRPr lang="en-US" altLang="zh-CN"/>
          </a:p>
        </p:txBody>
      </p:sp>
    </p:spTree>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ltLang="zh-CN"/>
          </a:p>
        </p:txBody>
      </p:sp>
      <p:sp>
        <p:nvSpPr>
          <p:cNvPr id="6" name="Footer Placeholder 5"/>
          <p:cNvSpPr>
            <a:spLocks noGrp="1"/>
          </p:cNvSpPr>
          <p:nvPr>
            <p:ph type="ftr" sz="quarter" idx="11"/>
          </p:nvPr>
        </p:nvSpPr>
        <p:spPr/>
        <p:txBody>
          <a:bodyPr/>
          <a:lstStyle>
            <a:lvl1pPr>
              <a:defRPr/>
            </a:lvl1pPr>
          </a:lstStyle>
          <a:p>
            <a:endParaRPr lang="en-US" altLang="zh-CN"/>
          </a:p>
        </p:txBody>
      </p:sp>
      <p:sp>
        <p:nvSpPr>
          <p:cNvPr id="7" name="Slide Number Placeholder 6"/>
          <p:cNvSpPr>
            <a:spLocks noGrp="1"/>
          </p:cNvSpPr>
          <p:nvPr>
            <p:ph type="sldNum" sz="quarter" idx="12"/>
          </p:nvPr>
        </p:nvSpPr>
        <p:spPr/>
        <p:txBody>
          <a:bodyPr/>
          <a:lstStyle>
            <a:lvl1pPr>
              <a:defRPr/>
            </a:lvl1pPr>
          </a:lstStyle>
          <a:p>
            <a:fld id="{32DEFD42-024E-4656-9EFA-F17360985670}" type="slidenum">
              <a:rPr lang="en-US" altLang="zh-CN"/>
              <a:pPr/>
              <a:t>‹#›</a:t>
            </a:fld>
            <a:endParaRPr lang="en-US" altLang="zh-CN"/>
          </a:p>
        </p:txBody>
      </p:sp>
    </p:spTree>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ltLang="zh-CN"/>
          </a:p>
        </p:txBody>
      </p:sp>
      <p:sp>
        <p:nvSpPr>
          <p:cNvPr id="6" name="Footer Placeholder 5"/>
          <p:cNvSpPr>
            <a:spLocks noGrp="1"/>
          </p:cNvSpPr>
          <p:nvPr>
            <p:ph type="ftr" sz="quarter" idx="11"/>
          </p:nvPr>
        </p:nvSpPr>
        <p:spPr/>
        <p:txBody>
          <a:bodyPr/>
          <a:lstStyle>
            <a:lvl1pPr>
              <a:defRPr/>
            </a:lvl1pPr>
          </a:lstStyle>
          <a:p>
            <a:endParaRPr lang="en-US" altLang="zh-CN"/>
          </a:p>
        </p:txBody>
      </p:sp>
      <p:sp>
        <p:nvSpPr>
          <p:cNvPr id="7" name="Slide Number Placeholder 6"/>
          <p:cNvSpPr>
            <a:spLocks noGrp="1"/>
          </p:cNvSpPr>
          <p:nvPr>
            <p:ph type="sldNum" sz="quarter" idx="12"/>
          </p:nvPr>
        </p:nvSpPr>
        <p:spPr/>
        <p:txBody>
          <a:bodyPr/>
          <a:lstStyle>
            <a:lvl1pPr>
              <a:defRPr/>
            </a:lvl1pPr>
          </a:lstStyle>
          <a:p>
            <a:fld id="{74B8923D-DC10-4608-AAC6-E7EDBE99EE31}" type="slidenum">
              <a:rPr lang="en-US" altLang="zh-CN"/>
              <a:pPr/>
              <a:t>‹#›</a:t>
            </a:fld>
            <a:endParaRPr lang="en-US" altLang="zh-CN"/>
          </a:p>
        </p:txBody>
      </p:sp>
    </p:spTree>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ltLang="zh-CN"/>
          </a:p>
        </p:txBody>
      </p:sp>
      <p:sp>
        <p:nvSpPr>
          <p:cNvPr id="5" name="Footer Placeholder 4"/>
          <p:cNvSpPr>
            <a:spLocks noGrp="1"/>
          </p:cNvSpPr>
          <p:nvPr>
            <p:ph type="ftr" sz="quarter" idx="11"/>
          </p:nvPr>
        </p:nvSpPr>
        <p:spPr/>
        <p:txBody>
          <a:bodyPr/>
          <a:lstStyle>
            <a:lvl1pPr>
              <a:defRPr/>
            </a:lvl1pPr>
          </a:lstStyle>
          <a:p>
            <a:endParaRPr lang="en-US" altLang="zh-CN"/>
          </a:p>
        </p:txBody>
      </p:sp>
      <p:sp>
        <p:nvSpPr>
          <p:cNvPr id="6" name="Slide Number Placeholder 5"/>
          <p:cNvSpPr>
            <a:spLocks noGrp="1"/>
          </p:cNvSpPr>
          <p:nvPr>
            <p:ph type="sldNum" sz="quarter" idx="12"/>
          </p:nvPr>
        </p:nvSpPr>
        <p:spPr/>
        <p:txBody>
          <a:bodyPr/>
          <a:lstStyle>
            <a:lvl1pPr>
              <a:defRPr/>
            </a:lvl1pPr>
          </a:lstStyle>
          <a:p>
            <a:fld id="{8A544743-B284-4390-B60D-E03E00DAEA19}" type="slidenum">
              <a:rPr lang="en-US" altLang="zh-CN"/>
              <a:pPr/>
              <a:t>‹#›</a:t>
            </a:fld>
            <a:endParaRPr lang="en-US" altLang="zh-CN"/>
          </a:p>
        </p:txBody>
      </p:sp>
    </p:spTree>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ltLang="zh-CN"/>
          </a:p>
        </p:txBody>
      </p:sp>
      <p:sp>
        <p:nvSpPr>
          <p:cNvPr id="5" name="Footer Placeholder 4"/>
          <p:cNvSpPr>
            <a:spLocks noGrp="1"/>
          </p:cNvSpPr>
          <p:nvPr>
            <p:ph type="ftr" sz="quarter" idx="11"/>
          </p:nvPr>
        </p:nvSpPr>
        <p:spPr/>
        <p:txBody>
          <a:bodyPr/>
          <a:lstStyle>
            <a:lvl1pPr>
              <a:defRPr/>
            </a:lvl1pPr>
          </a:lstStyle>
          <a:p>
            <a:endParaRPr lang="en-US" altLang="zh-CN"/>
          </a:p>
        </p:txBody>
      </p:sp>
      <p:sp>
        <p:nvSpPr>
          <p:cNvPr id="6" name="Slide Number Placeholder 5"/>
          <p:cNvSpPr>
            <a:spLocks noGrp="1"/>
          </p:cNvSpPr>
          <p:nvPr>
            <p:ph type="sldNum" sz="quarter" idx="12"/>
          </p:nvPr>
        </p:nvSpPr>
        <p:spPr/>
        <p:txBody>
          <a:bodyPr/>
          <a:lstStyle>
            <a:lvl1pPr>
              <a:defRPr/>
            </a:lvl1pPr>
          </a:lstStyle>
          <a:p>
            <a:fld id="{B76141AA-C650-4D0B-B0F1-C41D6E0719C8}" type="slidenum">
              <a:rPr lang="en-US" altLang="zh-CN"/>
              <a:pPr/>
              <a:t>‹#›</a:t>
            </a:fld>
            <a:endParaRPr lang="en-US" altLang="zh-CN"/>
          </a:p>
        </p:txBody>
      </p:sp>
    </p:spTree>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endParaRPr lang="en-US" altLang="zh-CN"/>
          </a:p>
        </p:txBody>
      </p:sp>
      <p:sp>
        <p:nvSpPr>
          <p:cNvPr id="5" name="Footer Placeholder 4"/>
          <p:cNvSpPr>
            <a:spLocks noGrp="1"/>
          </p:cNvSpPr>
          <p:nvPr>
            <p:ph type="ftr" sz="quarter" idx="11"/>
          </p:nvPr>
        </p:nvSpPr>
        <p:spPr/>
        <p:txBody>
          <a:bodyPr/>
          <a:lstStyle>
            <a:lvl1pPr>
              <a:defRPr/>
            </a:lvl1pPr>
          </a:lstStyle>
          <a:p>
            <a:endParaRPr lang="en-US" altLang="zh-CN"/>
          </a:p>
        </p:txBody>
      </p:sp>
      <p:sp>
        <p:nvSpPr>
          <p:cNvPr id="6" name="Slide Number Placeholder 5"/>
          <p:cNvSpPr>
            <a:spLocks noGrp="1"/>
          </p:cNvSpPr>
          <p:nvPr>
            <p:ph type="sldNum" sz="quarter" idx="12"/>
          </p:nvPr>
        </p:nvSpPr>
        <p:spPr/>
        <p:txBody>
          <a:bodyPr/>
          <a:lstStyle>
            <a:lvl1pPr>
              <a:defRPr/>
            </a:lvl1pPr>
          </a:lstStyle>
          <a:p>
            <a:fld id="{C5C01237-4E95-4BAA-B056-271AC69EF0E1}" type="slidenum">
              <a:rPr lang="en-US" altLang="zh-CN"/>
              <a:pPr/>
              <a:t>‹#›</a:t>
            </a:fld>
            <a:endParaRPr lang="en-US" altLang="zh-CN"/>
          </a:p>
        </p:txBody>
      </p:sp>
    </p:spTree>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ltLang="zh-CN"/>
          </a:p>
        </p:txBody>
      </p:sp>
      <p:sp>
        <p:nvSpPr>
          <p:cNvPr id="5" name="Footer Placeholder 4"/>
          <p:cNvSpPr>
            <a:spLocks noGrp="1"/>
          </p:cNvSpPr>
          <p:nvPr>
            <p:ph type="ftr" sz="quarter" idx="11"/>
          </p:nvPr>
        </p:nvSpPr>
        <p:spPr/>
        <p:txBody>
          <a:bodyPr/>
          <a:lstStyle>
            <a:lvl1pPr>
              <a:defRPr/>
            </a:lvl1pPr>
          </a:lstStyle>
          <a:p>
            <a:endParaRPr lang="en-US" altLang="zh-CN"/>
          </a:p>
        </p:txBody>
      </p:sp>
      <p:sp>
        <p:nvSpPr>
          <p:cNvPr id="6" name="Slide Number Placeholder 5"/>
          <p:cNvSpPr>
            <a:spLocks noGrp="1"/>
          </p:cNvSpPr>
          <p:nvPr>
            <p:ph type="sldNum" sz="quarter" idx="12"/>
          </p:nvPr>
        </p:nvSpPr>
        <p:spPr/>
        <p:txBody>
          <a:bodyPr/>
          <a:lstStyle>
            <a:lvl1pPr>
              <a:defRPr/>
            </a:lvl1pPr>
          </a:lstStyle>
          <a:p>
            <a:fld id="{6470419A-C26C-4B31-8107-4386BF8DB944}" type="slidenum">
              <a:rPr lang="en-US" altLang="zh-CN"/>
              <a:pPr/>
              <a:t>‹#›</a:t>
            </a:fld>
            <a:endParaRPr lang="en-US" altLang="zh-CN"/>
          </a:p>
        </p:txBody>
      </p:sp>
    </p:spTree>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ltLang="zh-CN"/>
          </a:p>
        </p:txBody>
      </p:sp>
      <p:sp>
        <p:nvSpPr>
          <p:cNvPr id="5" name="Footer Placeholder 4"/>
          <p:cNvSpPr>
            <a:spLocks noGrp="1"/>
          </p:cNvSpPr>
          <p:nvPr>
            <p:ph type="ftr" sz="quarter" idx="11"/>
          </p:nvPr>
        </p:nvSpPr>
        <p:spPr/>
        <p:txBody>
          <a:bodyPr/>
          <a:lstStyle>
            <a:lvl1pPr>
              <a:defRPr/>
            </a:lvl1pPr>
          </a:lstStyle>
          <a:p>
            <a:endParaRPr lang="en-US" altLang="zh-CN"/>
          </a:p>
        </p:txBody>
      </p:sp>
      <p:sp>
        <p:nvSpPr>
          <p:cNvPr id="6" name="Slide Number Placeholder 5"/>
          <p:cNvSpPr>
            <a:spLocks noGrp="1"/>
          </p:cNvSpPr>
          <p:nvPr>
            <p:ph type="sldNum" sz="quarter" idx="12"/>
          </p:nvPr>
        </p:nvSpPr>
        <p:spPr/>
        <p:txBody>
          <a:bodyPr/>
          <a:lstStyle>
            <a:lvl1pPr>
              <a:defRPr/>
            </a:lvl1pPr>
          </a:lstStyle>
          <a:p>
            <a:fld id="{E8007AF0-C1A6-4C81-BB2A-35F2790771BA}" type="slidenum">
              <a:rPr lang="en-US" altLang="zh-CN"/>
              <a:pPr/>
              <a:t>‹#›</a:t>
            </a:fld>
            <a:endParaRPr lang="en-US" altLang="zh-CN"/>
          </a:p>
        </p:txBody>
      </p:sp>
    </p:spTree>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ltLang="zh-CN"/>
          </a:p>
        </p:txBody>
      </p:sp>
      <p:sp>
        <p:nvSpPr>
          <p:cNvPr id="6" name="Footer Placeholder 5"/>
          <p:cNvSpPr>
            <a:spLocks noGrp="1"/>
          </p:cNvSpPr>
          <p:nvPr>
            <p:ph type="ftr" sz="quarter" idx="11"/>
          </p:nvPr>
        </p:nvSpPr>
        <p:spPr/>
        <p:txBody>
          <a:bodyPr/>
          <a:lstStyle>
            <a:lvl1pPr>
              <a:defRPr/>
            </a:lvl1pPr>
          </a:lstStyle>
          <a:p>
            <a:endParaRPr lang="en-US" altLang="zh-CN"/>
          </a:p>
        </p:txBody>
      </p:sp>
      <p:sp>
        <p:nvSpPr>
          <p:cNvPr id="7" name="Slide Number Placeholder 6"/>
          <p:cNvSpPr>
            <a:spLocks noGrp="1"/>
          </p:cNvSpPr>
          <p:nvPr>
            <p:ph type="sldNum" sz="quarter" idx="12"/>
          </p:nvPr>
        </p:nvSpPr>
        <p:spPr/>
        <p:txBody>
          <a:bodyPr/>
          <a:lstStyle>
            <a:lvl1pPr>
              <a:defRPr/>
            </a:lvl1pPr>
          </a:lstStyle>
          <a:p>
            <a:fld id="{3DADEF9E-075C-403B-BB3D-4FA0E1A85552}" type="slidenum">
              <a:rPr lang="en-US" altLang="zh-CN"/>
              <a:pPr/>
              <a:t>‹#›</a:t>
            </a:fld>
            <a:endParaRPr lang="en-US" altLang="zh-CN"/>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ltLang="zh-CN"/>
          </a:p>
        </p:txBody>
      </p:sp>
      <p:sp>
        <p:nvSpPr>
          <p:cNvPr id="8" name="Footer Placeholder 7"/>
          <p:cNvSpPr>
            <a:spLocks noGrp="1"/>
          </p:cNvSpPr>
          <p:nvPr>
            <p:ph type="ftr" sz="quarter" idx="11"/>
          </p:nvPr>
        </p:nvSpPr>
        <p:spPr/>
        <p:txBody>
          <a:bodyPr/>
          <a:lstStyle>
            <a:lvl1pPr>
              <a:defRPr/>
            </a:lvl1pPr>
          </a:lstStyle>
          <a:p>
            <a:endParaRPr lang="en-US" altLang="zh-CN"/>
          </a:p>
        </p:txBody>
      </p:sp>
      <p:sp>
        <p:nvSpPr>
          <p:cNvPr id="9" name="Slide Number Placeholder 8"/>
          <p:cNvSpPr>
            <a:spLocks noGrp="1"/>
          </p:cNvSpPr>
          <p:nvPr>
            <p:ph type="sldNum" sz="quarter" idx="12"/>
          </p:nvPr>
        </p:nvSpPr>
        <p:spPr/>
        <p:txBody>
          <a:bodyPr/>
          <a:lstStyle>
            <a:lvl1pPr>
              <a:defRPr/>
            </a:lvl1pPr>
          </a:lstStyle>
          <a:p>
            <a:fld id="{8F5D510D-E206-496C-BB04-62962A9C99C4}" type="slidenum">
              <a:rPr lang="en-US" altLang="zh-CN"/>
              <a:pPr/>
              <a:t>‹#›</a:t>
            </a:fld>
            <a:endParaRPr lang="en-US" altLang="zh-CN"/>
          </a:p>
        </p:txBody>
      </p:sp>
    </p:spTree>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ltLang="zh-CN"/>
          </a:p>
        </p:txBody>
      </p:sp>
      <p:sp>
        <p:nvSpPr>
          <p:cNvPr id="4" name="Footer Placeholder 3"/>
          <p:cNvSpPr>
            <a:spLocks noGrp="1"/>
          </p:cNvSpPr>
          <p:nvPr>
            <p:ph type="ftr" sz="quarter" idx="11"/>
          </p:nvPr>
        </p:nvSpPr>
        <p:spPr/>
        <p:txBody>
          <a:bodyPr/>
          <a:lstStyle>
            <a:lvl1pPr>
              <a:defRPr/>
            </a:lvl1pPr>
          </a:lstStyle>
          <a:p>
            <a:endParaRPr lang="en-US" altLang="zh-CN"/>
          </a:p>
        </p:txBody>
      </p:sp>
      <p:sp>
        <p:nvSpPr>
          <p:cNvPr id="5" name="Slide Number Placeholder 4"/>
          <p:cNvSpPr>
            <a:spLocks noGrp="1"/>
          </p:cNvSpPr>
          <p:nvPr>
            <p:ph type="sldNum" sz="quarter" idx="12"/>
          </p:nvPr>
        </p:nvSpPr>
        <p:spPr/>
        <p:txBody>
          <a:bodyPr/>
          <a:lstStyle>
            <a:lvl1pPr>
              <a:defRPr/>
            </a:lvl1pPr>
          </a:lstStyle>
          <a:p>
            <a:fld id="{1F4D1122-B542-420F-9C7C-B806A295F76D}" type="slidenum">
              <a:rPr lang="en-US" altLang="zh-CN"/>
              <a:pPr/>
              <a:t>‹#›</a:t>
            </a:fld>
            <a:endParaRPr lang="en-US" altLang="zh-CN"/>
          </a:p>
        </p:txBody>
      </p:sp>
    </p:spTree>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ltLang="zh-CN"/>
          </a:p>
        </p:txBody>
      </p:sp>
      <p:sp>
        <p:nvSpPr>
          <p:cNvPr id="3" name="Footer Placeholder 2"/>
          <p:cNvSpPr>
            <a:spLocks noGrp="1"/>
          </p:cNvSpPr>
          <p:nvPr>
            <p:ph type="ftr" sz="quarter" idx="11"/>
          </p:nvPr>
        </p:nvSpPr>
        <p:spPr/>
        <p:txBody>
          <a:bodyPr/>
          <a:lstStyle>
            <a:lvl1pPr>
              <a:defRPr/>
            </a:lvl1pPr>
          </a:lstStyle>
          <a:p>
            <a:endParaRPr lang="en-US" altLang="zh-CN"/>
          </a:p>
        </p:txBody>
      </p:sp>
      <p:sp>
        <p:nvSpPr>
          <p:cNvPr id="4" name="Slide Number Placeholder 3"/>
          <p:cNvSpPr>
            <a:spLocks noGrp="1"/>
          </p:cNvSpPr>
          <p:nvPr>
            <p:ph type="sldNum" sz="quarter" idx="12"/>
          </p:nvPr>
        </p:nvSpPr>
        <p:spPr/>
        <p:txBody>
          <a:bodyPr/>
          <a:lstStyle>
            <a:lvl1pPr>
              <a:defRPr/>
            </a:lvl1pPr>
          </a:lstStyle>
          <a:p>
            <a:fld id="{57C8B6DB-CB04-4BA2-99EB-526C0E94ACC9}" type="slidenum">
              <a:rPr lang="en-US" altLang="zh-CN"/>
              <a:pPr/>
              <a:t>‹#›</a:t>
            </a:fld>
            <a:endParaRPr lang="en-US" altLang="zh-CN"/>
          </a:p>
        </p:txBody>
      </p:sp>
    </p:spTree>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ltLang="zh-CN"/>
          </a:p>
        </p:txBody>
      </p:sp>
      <p:sp>
        <p:nvSpPr>
          <p:cNvPr id="6" name="Footer Placeholder 5"/>
          <p:cNvSpPr>
            <a:spLocks noGrp="1"/>
          </p:cNvSpPr>
          <p:nvPr>
            <p:ph type="ftr" sz="quarter" idx="11"/>
          </p:nvPr>
        </p:nvSpPr>
        <p:spPr/>
        <p:txBody>
          <a:bodyPr/>
          <a:lstStyle>
            <a:lvl1pPr>
              <a:defRPr/>
            </a:lvl1pPr>
          </a:lstStyle>
          <a:p>
            <a:endParaRPr lang="en-US" altLang="zh-CN"/>
          </a:p>
        </p:txBody>
      </p:sp>
      <p:sp>
        <p:nvSpPr>
          <p:cNvPr id="7" name="Slide Number Placeholder 6"/>
          <p:cNvSpPr>
            <a:spLocks noGrp="1"/>
          </p:cNvSpPr>
          <p:nvPr>
            <p:ph type="sldNum" sz="quarter" idx="12"/>
          </p:nvPr>
        </p:nvSpPr>
        <p:spPr/>
        <p:txBody>
          <a:bodyPr/>
          <a:lstStyle>
            <a:lvl1pPr>
              <a:defRPr/>
            </a:lvl1pPr>
          </a:lstStyle>
          <a:p>
            <a:fld id="{8F361F8E-D1F0-42AD-8168-7F186FED38CE}" type="slidenum">
              <a:rPr lang="en-US" altLang="zh-CN"/>
              <a:pPr/>
              <a:t>‹#›</a:t>
            </a:fld>
            <a:endParaRPr lang="en-US" altLang="zh-CN"/>
          </a:p>
        </p:txBody>
      </p:sp>
    </p:spTree>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ltLang="zh-CN"/>
          </a:p>
        </p:txBody>
      </p:sp>
      <p:sp>
        <p:nvSpPr>
          <p:cNvPr id="6" name="Footer Placeholder 5"/>
          <p:cNvSpPr>
            <a:spLocks noGrp="1"/>
          </p:cNvSpPr>
          <p:nvPr>
            <p:ph type="ftr" sz="quarter" idx="11"/>
          </p:nvPr>
        </p:nvSpPr>
        <p:spPr/>
        <p:txBody>
          <a:bodyPr/>
          <a:lstStyle>
            <a:lvl1pPr>
              <a:defRPr/>
            </a:lvl1pPr>
          </a:lstStyle>
          <a:p>
            <a:endParaRPr lang="en-US" altLang="zh-CN"/>
          </a:p>
        </p:txBody>
      </p:sp>
      <p:sp>
        <p:nvSpPr>
          <p:cNvPr id="7" name="Slide Number Placeholder 6"/>
          <p:cNvSpPr>
            <a:spLocks noGrp="1"/>
          </p:cNvSpPr>
          <p:nvPr>
            <p:ph type="sldNum" sz="quarter" idx="12"/>
          </p:nvPr>
        </p:nvSpPr>
        <p:spPr/>
        <p:txBody>
          <a:bodyPr/>
          <a:lstStyle>
            <a:lvl1pPr>
              <a:defRPr/>
            </a:lvl1pPr>
          </a:lstStyle>
          <a:p>
            <a:fld id="{5D9013D7-072D-4C5E-9964-7E99E1BCD160}" type="slidenum">
              <a:rPr lang="en-US" altLang="zh-CN"/>
              <a:pPr/>
              <a:t>‹#›</a:t>
            </a:fld>
            <a:endParaRPr lang="en-US" altLang="zh-CN"/>
          </a:p>
        </p:txBody>
      </p:sp>
    </p:spTree>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ltLang="zh-CN"/>
          </a:p>
        </p:txBody>
      </p:sp>
      <p:sp>
        <p:nvSpPr>
          <p:cNvPr id="5" name="Footer Placeholder 4"/>
          <p:cNvSpPr>
            <a:spLocks noGrp="1"/>
          </p:cNvSpPr>
          <p:nvPr>
            <p:ph type="ftr" sz="quarter" idx="11"/>
          </p:nvPr>
        </p:nvSpPr>
        <p:spPr/>
        <p:txBody>
          <a:bodyPr/>
          <a:lstStyle>
            <a:lvl1pPr>
              <a:defRPr/>
            </a:lvl1pPr>
          </a:lstStyle>
          <a:p>
            <a:endParaRPr lang="en-US" altLang="zh-CN"/>
          </a:p>
        </p:txBody>
      </p:sp>
      <p:sp>
        <p:nvSpPr>
          <p:cNvPr id="6" name="Slide Number Placeholder 5"/>
          <p:cNvSpPr>
            <a:spLocks noGrp="1"/>
          </p:cNvSpPr>
          <p:nvPr>
            <p:ph type="sldNum" sz="quarter" idx="12"/>
          </p:nvPr>
        </p:nvSpPr>
        <p:spPr/>
        <p:txBody>
          <a:bodyPr/>
          <a:lstStyle>
            <a:lvl1pPr>
              <a:defRPr/>
            </a:lvl1pPr>
          </a:lstStyle>
          <a:p>
            <a:fld id="{58532B11-218E-449C-927E-0934FD3D0325}" type="slidenum">
              <a:rPr lang="en-US" altLang="zh-CN"/>
              <a:pPr/>
              <a:t>‹#›</a:t>
            </a:fld>
            <a:endParaRPr lang="en-US" altLang="zh-CN"/>
          </a:p>
        </p:txBody>
      </p:sp>
    </p:spTree>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ltLang="zh-CN"/>
          </a:p>
        </p:txBody>
      </p:sp>
      <p:sp>
        <p:nvSpPr>
          <p:cNvPr id="5" name="Footer Placeholder 4"/>
          <p:cNvSpPr>
            <a:spLocks noGrp="1"/>
          </p:cNvSpPr>
          <p:nvPr>
            <p:ph type="ftr" sz="quarter" idx="11"/>
          </p:nvPr>
        </p:nvSpPr>
        <p:spPr/>
        <p:txBody>
          <a:bodyPr/>
          <a:lstStyle>
            <a:lvl1pPr>
              <a:defRPr/>
            </a:lvl1pPr>
          </a:lstStyle>
          <a:p>
            <a:endParaRPr lang="en-US" altLang="zh-CN"/>
          </a:p>
        </p:txBody>
      </p:sp>
      <p:sp>
        <p:nvSpPr>
          <p:cNvPr id="6" name="Slide Number Placeholder 5"/>
          <p:cNvSpPr>
            <a:spLocks noGrp="1"/>
          </p:cNvSpPr>
          <p:nvPr>
            <p:ph type="sldNum" sz="quarter" idx="12"/>
          </p:nvPr>
        </p:nvSpPr>
        <p:spPr/>
        <p:txBody>
          <a:bodyPr/>
          <a:lstStyle>
            <a:lvl1pPr>
              <a:defRPr/>
            </a:lvl1pPr>
          </a:lstStyle>
          <a:p>
            <a:fld id="{1EC1F7AE-4368-4794-8A9D-C334FA037187}" type="slidenum">
              <a:rPr lang="en-US" altLang="zh-CN"/>
              <a:pPr/>
              <a:t>‹#›</a:t>
            </a:fld>
            <a:endParaRPr lang="en-US" altLang="zh-CN"/>
          </a:p>
        </p:txBody>
      </p:sp>
    </p:spTree>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endParaRPr lang="en-US" altLang="zh-CN"/>
          </a:p>
        </p:txBody>
      </p:sp>
      <p:sp>
        <p:nvSpPr>
          <p:cNvPr id="5" name="Footer Placeholder 4"/>
          <p:cNvSpPr>
            <a:spLocks noGrp="1"/>
          </p:cNvSpPr>
          <p:nvPr>
            <p:ph type="ftr" sz="quarter" idx="11"/>
          </p:nvPr>
        </p:nvSpPr>
        <p:spPr/>
        <p:txBody>
          <a:bodyPr/>
          <a:lstStyle>
            <a:lvl1pPr>
              <a:defRPr/>
            </a:lvl1pPr>
          </a:lstStyle>
          <a:p>
            <a:endParaRPr lang="en-US" altLang="zh-CN"/>
          </a:p>
        </p:txBody>
      </p:sp>
      <p:sp>
        <p:nvSpPr>
          <p:cNvPr id="6" name="Slide Number Placeholder 5"/>
          <p:cNvSpPr>
            <a:spLocks noGrp="1"/>
          </p:cNvSpPr>
          <p:nvPr>
            <p:ph type="sldNum" sz="quarter" idx="12"/>
          </p:nvPr>
        </p:nvSpPr>
        <p:spPr/>
        <p:txBody>
          <a:bodyPr/>
          <a:lstStyle>
            <a:lvl1pPr>
              <a:defRPr/>
            </a:lvl1pPr>
          </a:lstStyle>
          <a:p>
            <a:fld id="{1A75E747-6BE9-452A-A0AB-B1234ECE2CF5}" type="slidenum">
              <a:rPr lang="en-US" altLang="zh-CN"/>
              <a:pPr/>
              <a:t>‹#›</a:t>
            </a:fld>
            <a:endParaRPr lang="en-US" altLang="zh-CN"/>
          </a:p>
        </p:txBody>
      </p:sp>
    </p:spTree>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ltLang="zh-CN"/>
          </a:p>
        </p:txBody>
      </p:sp>
      <p:sp>
        <p:nvSpPr>
          <p:cNvPr id="5" name="Footer Placeholder 4"/>
          <p:cNvSpPr>
            <a:spLocks noGrp="1"/>
          </p:cNvSpPr>
          <p:nvPr>
            <p:ph type="ftr" sz="quarter" idx="11"/>
          </p:nvPr>
        </p:nvSpPr>
        <p:spPr/>
        <p:txBody>
          <a:bodyPr/>
          <a:lstStyle>
            <a:lvl1pPr>
              <a:defRPr/>
            </a:lvl1pPr>
          </a:lstStyle>
          <a:p>
            <a:endParaRPr lang="en-US" altLang="zh-CN"/>
          </a:p>
        </p:txBody>
      </p:sp>
      <p:sp>
        <p:nvSpPr>
          <p:cNvPr id="6" name="Slide Number Placeholder 5"/>
          <p:cNvSpPr>
            <a:spLocks noGrp="1"/>
          </p:cNvSpPr>
          <p:nvPr>
            <p:ph type="sldNum" sz="quarter" idx="12"/>
          </p:nvPr>
        </p:nvSpPr>
        <p:spPr/>
        <p:txBody>
          <a:bodyPr/>
          <a:lstStyle>
            <a:lvl1pPr>
              <a:defRPr/>
            </a:lvl1pPr>
          </a:lstStyle>
          <a:p>
            <a:fld id="{E30583EE-814B-45DA-9BBC-2E00E34E2722}" type="slidenum">
              <a:rPr lang="en-US" altLang="zh-CN"/>
              <a:pPr/>
              <a:t>‹#›</a:t>
            </a:fld>
            <a:endParaRPr lang="en-US" altLang="zh-CN"/>
          </a:p>
        </p:txBody>
      </p:sp>
    </p:spTree>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ltLang="zh-CN"/>
          </a:p>
        </p:txBody>
      </p:sp>
      <p:sp>
        <p:nvSpPr>
          <p:cNvPr id="5" name="Footer Placeholder 4"/>
          <p:cNvSpPr>
            <a:spLocks noGrp="1"/>
          </p:cNvSpPr>
          <p:nvPr>
            <p:ph type="ftr" sz="quarter" idx="11"/>
          </p:nvPr>
        </p:nvSpPr>
        <p:spPr/>
        <p:txBody>
          <a:bodyPr/>
          <a:lstStyle>
            <a:lvl1pPr>
              <a:defRPr/>
            </a:lvl1pPr>
          </a:lstStyle>
          <a:p>
            <a:endParaRPr lang="en-US" altLang="zh-CN"/>
          </a:p>
        </p:txBody>
      </p:sp>
      <p:sp>
        <p:nvSpPr>
          <p:cNvPr id="6" name="Slide Number Placeholder 5"/>
          <p:cNvSpPr>
            <a:spLocks noGrp="1"/>
          </p:cNvSpPr>
          <p:nvPr>
            <p:ph type="sldNum" sz="quarter" idx="12"/>
          </p:nvPr>
        </p:nvSpPr>
        <p:spPr/>
        <p:txBody>
          <a:bodyPr/>
          <a:lstStyle>
            <a:lvl1pPr>
              <a:defRPr/>
            </a:lvl1pPr>
          </a:lstStyle>
          <a:p>
            <a:fld id="{A57E80C2-B77B-484E-83FD-3D727021412B}" type="slidenum">
              <a:rPr lang="en-US" altLang="zh-CN"/>
              <a:pPr/>
              <a:t>‹#›</a:t>
            </a:fld>
            <a:endParaRPr lang="en-US" altLang="zh-CN"/>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ltLang="zh-CN"/>
          </a:p>
        </p:txBody>
      </p:sp>
      <p:sp>
        <p:nvSpPr>
          <p:cNvPr id="6" name="Footer Placeholder 5"/>
          <p:cNvSpPr>
            <a:spLocks noGrp="1"/>
          </p:cNvSpPr>
          <p:nvPr>
            <p:ph type="ftr" sz="quarter" idx="11"/>
          </p:nvPr>
        </p:nvSpPr>
        <p:spPr/>
        <p:txBody>
          <a:bodyPr/>
          <a:lstStyle>
            <a:lvl1pPr>
              <a:defRPr/>
            </a:lvl1pPr>
          </a:lstStyle>
          <a:p>
            <a:endParaRPr lang="en-US" altLang="zh-CN"/>
          </a:p>
        </p:txBody>
      </p:sp>
      <p:sp>
        <p:nvSpPr>
          <p:cNvPr id="7" name="Slide Number Placeholder 6"/>
          <p:cNvSpPr>
            <a:spLocks noGrp="1"/>
          </p:cNvSpPr>
          <p:nvPr>
            <p:ph type="sldNum" sz="quarter" idx="12"/>
          </p:nvPr>
        </p:nvSpPr>
        <p:spPr/>
        <p:txBody>
          <a:bodyPr/>
          <a:lstStyle>
            <a:lvl1pPr>
              <a:defRPr/>
            </a:lvl1pPr>
          </a:lstStyle>
          <a:p>
            <a:fld id="{C3698DF5-5837-419A-9FAC-5BC2347571E4}" type="slidenum">
              <a:rPr lang="en-US" altLang="zh-CN"/>
              <a:pPr/>
              <a:t>‹#›</a:t>
            </a:fld>
            <a:endParaRPr lang="en-US" altLang="zh-CN"/>
          </a:p>
        </p:txBody>
      </p:sp>
    </p:spTree>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ltLang="zh-CN"/>
          </a:p>
        </p:txBody>
      </p:sp>
      <p:sp>
        <p:nvSpPr>
          <p:cNvPr id="8" name="Footer Placeholder 7"/>
          <p:cNvSpPr>
            <a:spLocks noGrp="1"/>
          </p:cNvSpPr>
          <p:nvPr>
            <p:ph type="ftr" sz="quarter" idx="11"/>
          </p:nvPr>
        </p:nvSpPr>
        <p:spPr/>
        <p:txBody>
          <a:bodyPr/>
          <a:lstStyle>
            <a:lvl1pPr>
              <a:defRPr/>
            </a:lvl1pPr>
          </a:lstStyle>
          <a:p>
            <a:endParaRPr lang="en-US" altLang="zh-CN"/>
          </a:p>
        </p:txBody>
      </p:sp>
      <p:sp>
        <p:nvSpPr>
          <p:cNvPr id="9" name="Slide Number Placeholder 8"/>
          <p:cNvSpPr>
            <a:spLocks noGrp="1"/>
          </p:cNvSpPr>
          <p:nvPr>
            <p:ph type="sldNum" sz="quarter" idx="12"/>
          </p:nvPr>
        </p:nvSpPr>
        <p:spPr/>
        <p:txBody>
          <a:bodyPr/>
          <a:lstStyle>
            <a:lvl1pPr>
              <a:defRPr/>
            </a:lvl1pPr>
          </a:lstStyle>
          <a:p>
            <a:fld id="{1B77779A-0925-4382-A0E9-8420242C7D64}" type="slidenum">
              <a:rPr lang="en-US" altLang="zh-CN"/>
              <a:pPr/>
              <a:t>‹#›</a:t>
            </a:fld>
            <a:endParaRPr lang="en-US" altLang="zh-CN"/>
          </a:p>
        </p:txBody>
      </p:sp>
    </p:spTree>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ltLang="zh-CN"/>
          </a:p>
        </p:txBody>
      </p:sp>
      <p:sp>
        <p:nvSpPr>
          <p:cNvPr id="4" name="Footer Placeholder 3"/>
          <p:cNvSpPr>
            <a:spLocks noGrp="1"/>
          </p:cNvSpPr>
          <p:nvPr>
            <p:ph type="ftr" sz="quarter" idx="11"/>
          </p:nvPr>
        </p:nvSpPr>
        <p:spPr/>
        <p:txBody>
          <a:bodyPr/>
          <a:lstStyle>
            <a:lvl1pPr>
              <a:defRPr/>
            </a:lvl1pPr>
          </a:lstStyle>
          <a:p>
            <a:endParaRPr lang="en-US" altLang="zh-CN"/>
          </a:p>
        </p:txBody>
      </p:sp>
      <p:sp>
        <p:nvSpPr>
          <p:cNvPr id="5" name="Slide Number Placeholder 4"/>
          <p:cNvSpPr>
            <a:spLocks noGrp="1"/>
          </p:cNvSpPr>
          <p:nvPr>
            <p:ph type="sldNum" sz="quarter" idx="12"/>
          </p:nvPr>
        </p:nvSpPr>
        <p:spPr/>
        <p:txBody>
          <a:bodyPr/>
          <a:lstStyle>
            <a:lvl1pPr>
              <a:defRPr/>
            </a:lvl1pPr>
          </a:lstStyle>
          <a:p>
            <a:fld id="{0BE7B695-7978-41E2-8011-B235FEFE4BF0}" type="slidenum">
              <a:rPr lang="en-US" altLang="zh-CN"/>
              <a:pPr/>
              <a:t>‹#›</a:t>
            </a:fld>
            <a:endParaRPr lang="en-US" altLang="zh-CN"/>
          </a:p>
        </p:txBody>
      </p:sp>
    </p:spTree>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ltLang="zh-CN"/>
          </a:p>
        </p:txBody>
      </p:sp>
      <p:sp>
        <p:nvSpPr>
          <p:cNvPr id="3" name="Footer Placeholder 2"/>
          <p:cNvSpPr>
            <a:spLocks noGrp="1"/>
          </p:cNvSpPr>
          <p:nvPr>
            <p:ph type="ftr" sz="quarter" idx="11"/>
          </p:nvPr>
        </p:nvSpPr>
        <p:spPr/>
        <p:txBody>
          <a:bodyPr/>
          <a:lstStyle>
            <a:lvl1pPr>
              <a:defRPr/>
            </a:lvl1pPr>
          </a:lstStyle>
          <a:p>
            <a:endParaRPr lang="en-US" altLang="zh-CN"/>
          </a:p>
        </p:txBody>
      </p:sp>
      <p:sp>
        <p:nvSpPr>
          <p:cNvPr id="4" name="Slide Number Placeholder 3"/>
          <p:cNvSpPr>
            <a:spLocks noGrp="1"/>
          </p:cNvSpPr>
          <p:nvPr>
            <p:ph type="sldNum" sz="quarter" idx="12"/>
          </p:nvPr>
        </p:nvSpPr>
        <p:spPr/>
        <p:txBody>
          <a:bodyPr/>
          <a:lstStyle>
            <a:lvl1pPr>
              <a:defRPr/>
            </a:lvl1pPr>
          </a:lstStyle>
          <a:p>
            <a:fld id="{D5E0BFF6-5B9F-48E4-A94A-F19F48D48DC8}" type="slidenum">
              <a:rPr lang="en-US" altLang="zh-CN"/>
              <a:pPr/>
              <a:t>‹#›</a:t>
            </a:fld>
            <a:endParaRPr lang="en-US" altLang="zh-CN"/>
          </a:p>
        </p:txBody>
      </p:sp>
    </p:spTree>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ltLang="zh-CN"/>
          </a:p>
        </p:txBody>
      </p:sp>
      <p:sp>
        <p:nvSpPr>
          <p:cNvPr id="6" name="Footer Placeholder 5"/>
          <p:cNvSpPr>
            <a:spLocks noGrp="1"/>
          </p:cNvSpPr>
          <p:nvPr>
            <p:ph type="ftr" sz="quarter" idx="11"/>
          </p:nvPr>
        </p:nvSpPr>
        <p:spPr/>
        <p:txBody>
          <a:bodyPr/>
          <a:lstStyle>
            <a:lvl1pPr>
              <a:defRPr/>
            </a:lvl1pPr>
          </a:lstStyle>
          <a:p>
            <a:endParaRPr lang="en-US" altLang="zh-CN"/>
          </a:p>
        </p:txBody>
      </p:sp>
      <p:sp>
        <p:nvSpPr>
          <p:cNvPr id="7" name="Slide Number Placeholder 6"/>
          <p:cNvSpPr>
            <a:spLocks noGrp="1"/>
          </p:cNvSpPr>
          <p:nvPr>
            <p:ph type="sldNum" sz="quarter" idx="12"/>
          </p:nvPr>
        </p:nvSpPr>
        <p:spPr/>
        <p:txBody>
          <a:bodyPr/>
          <a:lstStyle>
            <a:lvl1pPr>
              <a:defRPr/>
            </a:lvl1pPr>
          </a:lstStyle>
          <a:p>
            <a:fld id="{F437998F-886A-45B7-8EE5-0950D006F85F}" type="slidenum">
              <a:rPr lang="en-US" altLang="zh-CN"/>
              <a:pPr/>
              <a:t>‹#›</a:t>
            </a:fld>
            <a:endParaRPr lang="en-US" altLang="zh-CN"/>
          </a:p>
        </p:txBody>
      </p:sp>
    </p:spTree>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ltLang="zh-CN"/>
          </a:p>
        </p:txBody>
      </p:sp>
      <p:sp>
        <p:nvSpPr>
          <p:cNvPr id="6" name="Footer Placeholder 5"/>
          <p:cNvSpPr>
            <a:spLocks noGrp="1"/>
          </p:cNvSpPr>
          <p:nvPr>
            <p:ph type="ftr" sz="quarter" idx="11"/>
          </p:nvPr>
        </p:nvSpPr>
        <p:spPr/>
        <p:txBody>
          <a:bodyPr/>
          <a:lstStyle>
            <a:lvl1pPr>
              <a:defRPr/>
            </a:lvl1pPr>
          </a:lstStyle>
          <a:p>
            <a:endParaRPr lang="en-US" altLang="zh-CN"/>
          </a:p>
        </p:txBody>
      </p:sp>
      <p:sp>
        <p:nvSpPr>
          <p:cNvPr id="7" name="Slide Number Placeholder 6"/>
          <p:cNvSpPr>
            <a:spLocks noGrp="1"/>
          </p:cNvSpPr>
          <p:nvPr>
            <p:ph type="sldNum" sz="quarter" idx="12"/>
          </p:nvPr>
        </p:nvSpPr>
        <p:spPr/>
        <p:txBody>
          <a:bodyPr/>
          <a:lstStyle>
            <a:lvl1pPr>
              <a:defRPr/>
            </a:lvl1pPr>
          </a:lstStyle>
          <a:p>
            <a:fld id="{74B585C3-E230-48BD-B7EA-54AEBA01E79E}" type="slidenum">
              <a:rPr lang="en-US" altLang="zh-CN"/>
              <a:pPr/>
              <a:t>‹#›</a:t>
            </a:fld>
            <a:endParaRPr lang="en-US" altLang="zh-CN"/>
          </a:p>
        </p:txBody>
      </p:sp>
    </p:spTree>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ltLang="zh-CN"/>
          </a:p>
        </p:txBody>
      </p:sp>
      <p:sp>
        <p:nvSpPr>
          <p:cNvPr id="5" name="Footer Placeholder 4"/>
          <p:cNvSpPr>
            <a:spLocks noGrp="1"/>
          </p:cNvSpPr>
          <p:nvPr>
            <p:ph type="ftr" sz="quarter" idx="11"/>
          </p:nvPr>
        </p:nvSpPr>
        <p:spPr/>
        <p:txBody>
          <a:bodyPr/>
          <a:lstStyle>
            <a:lvl1pPr>
              <a:defRPr/>
            </a:lvl1pPr>
          </a:lstStyle>
          <a:p>
            <a:endParaRPr lang="en-US" altLang="zh-CN"/>
          </a:p>
        </p:txBody>
      </p:sp>
      <p:sp>
        <p:nvSpPr>
          <p:cNvPr id="6" name="Slide Number Placeholder 5"/>
          <p:cNvSpPr>
            <a:spLocks noGrp="1"/>
          </p:cNvSpPr>
          <p:nvPr>
            <p:ph type="sldNum" sz="quarter" idx="12"/>
          </p:nvPr>
        </p:nvSpPr>
        <p:spPr/>
        <p:txBody>
          <a:bodyPr/>
          <a:lstStyle>
            <a:lvl1pPr>
              <a:defRPr/>
            </a:lvl1pPr>
          </a:lstStyle>
          <a:p>
            <a:fld id="{3BB9F3AA-2965-4E33-9A05-157630490AFD}" type="slidenum">
              <a:rPr lang="en-US" altLang="zh-CN"/>
              <a:pPr/>
              <a:t>‹#›</a:t>
            </a:fld>
            <a:endParaRPr lang="en-US" altLang="zh-CN"/>
          </a:p>
        </p:txBody>
      </p:sp>
    </p:spTree>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ltLang="zh-CN"/>
          </a:p>
        </p:txBody>
      </p:sp>
      <p:sp>
        <p:nvSpPr>
          <p:cNvPr id="5" name="Footer Placeholder 4"/>
          <p:cNvSpPr>
            <a:spLocks noGrp="1"/>
          </p:cNvSpPr>
          <p:nvPr>
            <p:ph type="ftr" sz="quarter" idx="11"/>
          </p:nvPr>
        </p:nvSpPr>
        <p:spPr/>
        <p:txBody>
          <a:bodyPr/>
          <a:lstStyle>
            <a:lvl1pPr>
              <a:defRPr/>
            </a:lvl1pPr>
          </a:lstStyle>
          <a:p>
            <a:endParaRPr lang="en-US" altLang="zh-CN"/>
          </a:p>
        </p:txBody>
      </p:sp>
      <p:sp>
        <p:nvSpPr>
          <p:cNvPr id="6" name="Slide Number Placeholder 5"/>
          <p:cNvSpPr>
            <a:spLocks noGrp="1"/>
          </p:cNvSpPr>
          <p:nvPr>
            <p:ph type="sldNum" sz="quarter" idx="12"/>
          </p:nvPr>
        </p:nvSpPr>
        <p:spPr/>
        <p:txBody>
          <a:bodyPr/>
          <a:lstStyle>
            <a:lvl1pPr>
              <a:defRPr/>
            </a:lvl1pPr>
          </a:lstStyle>
          <a:p>
            <a:fld id="{06B56704-AB99-4C3E-BFC0-5F148F8AF177}" type="slidenum">
              <a:rPr lang="en-US" altLang="zh-CN"/>
              <a:pPr/>
              <a:t>‹#›</a:t>
            </a:fld>
            <a:endParaRPr lang="en-US" altLang="zh-CN"/>
          </a:p>
        </p:txBody>
      </p:sp>
    </p:spTree>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endParaRPr lang="en-US" altLang="zh-CN"/>
          </a:p>
        </p:txBody>
      </p:sp>
      <p:sp>
        <p:nvSpPr>
          <p:cNvPr id="5" name="Footer Placeholder 4"/>
          <p:cNvSpPr>
            <a:spLocks noGrp="1"/>
          </p:cNvSpPr>
          <p:nvPr>
            <p:ph type="ftr" sz="quarter" idx="11"/>
          </p:nvPr>
        </p:nvSpPr>
        <p:spPr/>
        <p:txBody>
          <a:bodyPr/>
          <a:lstStyle>
            <a:lvl1pPr>
              <a:defRPr/>
            </a:lvl1pPr>
          </a:lstStyle>
          <a:p>
            <a:endParaRPr lang="en-US" altLang="zh-CN"/>
          </a:p>
        </p:txBody>
      </p:sp>
      <p:sp>
        <p:nvSpPr>
          <p:cNvPr id="6" name="Slide Number Placeholder 5"/>
          <p:cNvSpPr>
            <a:spLocks noGrp="1"/>
          </p:cNvSpPr>
          <p:nvPr>
            <p:ph type="sldNum" sz="quarter" idx="12"/>
          </p:nvPr>
        </p:nvSpPr>
        <p:spPr/>
        <p:txBody>
          <a:bodyPr/>
          <a:lstStyle>
            <a:lvl1pPr>
              <a:defRPr/>
            </a:lvl1pPr>
          </a:lstStyle>
          <a:p>
            <a:fld id="{07BFC1DC-481E-48C8-92E0-9D1C894DAFB6}" type="slidenum">
              <a:rPr lang="en-US" altLang="zh-CN"/>
              <a:pPr/>
              <a:t>‹#›</a:t>
            </a:fld>
            <a:endParaRPr lang="en-US" altLang="zh-CN"/>
          </a:p>
        </p:txBody>
      </p:sp>
    </p:spTree>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ltLang="zh-CN"/>
          </a:p>
        </p:txBody>
      </p:sp>
      <p:sp>
        <p:nvSpPr>
          <p:cNvPr id="5" name="Footer Placeholder 4"/>
          <p:cNvSpPr>
            <a:spLocks noGrp="1"/>
          </p:cNvSpPr>
          <p:nvPr>
            <p:ph type="ftr" sz="quarter" idx="11"/>
          </p:nvPr>
        </p:nvSpPr>
        <p:spPr/>
        <p:txBody>
          <a:bodyPr/>
          <a:lstStyle>
            <a:lvl1pPr>
              <a:defRPr/>
            </a:lvl1pPr>
          </a:lstStyle>
          <a:p>
            <a:endParaRPr lang="en-US" altLang="zh-CN"/>
          </a:p>
        </p:txBody>
      </p:sp>
      <p:sp>
        <p:nvSpPr>
          <p:cNvPr id="6" name="Slide Number Placeholder 5"/>
          <p:cNvSpPr>
            <a:spLocks noGrp="1"/>
          </p:cNvSpPr>
          <p:nvPr>
            <p:ph type="sldNum" sz="quarter" idx="12"/>
          </p:nvPr>
        </p:nvSpPr>
        <p:spPr/>
        <p:txBody>
          <a:bodyPr/>
          <a:lstStyle>
            <a:lvl1pPr>
              <a:defRPr/>
            </a:lvl1pPr>
          </a:lstStyle>
          <a:p>
            <a:fld id="{0982F512-9907-4E69-8CCB-D6F0D7C4C257}" type="slidenum">
              <a:rPr lang="en-US" altLang="zh-CN"/>
              <a:pPr/>
              <a:t>‹#›</a:t>
            </a:fld>
            <a:endParaRPr lang="en-US" altLang="zh-CN"/>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ltLang="zh-CN"/>
          </a:p>
        </p:txBody>
      </p:sp>
      <p:sp>
        <p:nvSpPr>
          <p:cNvPr id="5" name="Footer Placeholder 4"/>
          <p:cNvSpPr>
            <a:spLocks noGrp="1"/>
          </p:cNvSpPr>
          <p:nvPr>
            <p:ph type="ftr" sz="quarter" idx="11"/>
          </p:nvPr>
        </p:nvSpPr>
        <p:spPr/>
        <p:txBody>
          <a:bodyPr/>
          <a:lstStyle>
            <a:lvl1pPr>
              <a:defRPr/>
            </a:lvl1pPr>
          </a:lstStyle>
          <a:p>
            <a:endParaRPr lang="en-US" altLang="zh-CN"/>
          </a:p>
        </p:txBody>
      </p:sp>
      <p:sp>
        <p:nvSpPr>
          <p:cNvPr id="6" name="Slide Number Placeholder 5"/>
          <p:cNvSpPr>
            <a:spLocks noGrp="1"/>
          </p:cNvSpPr>
          <p:nvPr>
            <p:ph type="sldNum" sz="quarter" idx="12"/>
          </p:nvPr>
        </p:nvSpPr>
        <p:spPr/>
        <p:txBody>
          <a:bodyPr/>
          <a:lstStyle>
            <a:lvl1pPr>
              <a:defRPr/>
            </a:lvl1pPr>
          </a:lstStyle>
          <a:p>
            <a:fld id="{CF1CCEBF-7D30-4F58-B06A-0C5B11219B15}" type="slidenum">
              <a:rPr lang="en-US" altLang="zh-CN"/>
              <a:pPr/>
              <a:t>‹#›</a:t>
            </a:fld>
            <a:endParaRPr lang="en-US" altLang="zh-CN"/>
          </a:p>
        </p:txBody>
      </p:sp>
    </p:spTree>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ltLang="zh-CN"/>
          </a:p>
        </p:txBody>
      </p:sp>
      <p:sp>
        <p:nvSpPr>
          <p:cNvPr id="6" name="Footer Placeholder 5"/>
          <p:cNvSpPr>
            <a:spLocks noGrp="1"/>
          </p:cNvSpPr>
          <p:nvPr>
            <p:ph type="ftr" sz="quarter" idx="11"/>
          </p:nvPr>
        </p:nvSpPr>
        <p:spPr/>
        <p:txBody>
          <a:bodyPr/>
          <a:lstStyle>
            <a:lvl1pPr>
              <a:defRPr/>
            </a:lvl1pPr>
          </a:lstStyle>
          <a:p>
            <a:endParaRPr lang="en-US" altLang="zh-CN"/>
          </a:p>
        </p:txBody>
      </p:sp>
      <p:sp>
        <p:nvSpPr>
          <p:cNvPr id="7" name="Slide Number Placeholder 6"/>
          <p:cNvSpPr>
            <a:spLocks noGrp="1"/>
          </p:cNvSpPr>
          <p:nvPr>
            <p:ph type="sldNum" sz="quarter" idx="12"/>
          </p:nvPr>
        </p:nvSpPr>
        <p:spPr/>
        <p:txBody>
          <a:bodyPr/>
          <a:lstStyle>
            <a:lvl1pPr>
              <a:defRPr/>
            </a:lvl1pPr>
          </a:lstStyle>
          <a:p>
            <a:fld id="{92AF956C-6023-4DAA-91FE-3C850BF44BB3}" type="slidenum">
              <a:rPr lang="en-US" altLang="zh-CN"/>
              <a:pPr/>
              <a:t>‹#›</a:t>
            </a:fld>
            <a:endParaRPr lang="en-US" altLang="zh-CN"/>
          </a:p>
        </p:txBody>
      </p:sp>
    </p:spTree>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ltLang="zh-CN"/>
          </a:p>
        </p:txBody>
      </p:sp>
      <p:sp>
        <p:nvSpPr>
          <p:cNvPr id="8" name="Footer Placeholder 7"/>
          <p:cNvSpPr>
            <a:spLocks noGrp="1"/>
          </p:cNvSpPr>
          <p:nvPr>
            <p:ph type="ftr" sz="quarter" idx="11"/>
          </p:nvPr>
        </p:nvSpPr>
        <p:spPr/>
        <p:txBody>
          <a:bodyPr/>
          <a:lstStyle>
            <a:lvl1pPr>
              <a:defRPr/>
            </a:lvl1pPr>
          </a:lstStyle>
          <a:p>
            <a:endParaRPr lang="en-US" altLang="zh-CN"/>
          </a:p>
        </p:txBody>
      </p:sp>
      <p:sp>
        <p:nvSpPr>
          <p:cNvPr id="9" name="Slide Number Placeholder 8"/>
          <p:cNvSpPr>
            <a:spLocks noGrp="1"/>
          </p:cNvSpPr>
          <p:nvPr>
            <p:ph type="sldNum" sz="quarter" idx="12"/>
          </p:nvPr>
        </p:nvSpPr>
        <p:spPr/>
        <p:txBody>
          <a:bodyPr/>
          <a:lstStyle>
            <a:lvl1pPr>
              <a:defRPr/>
            </a:lvl1pPr>
          </a:lstStyle>
          <a:p>
            <a:fld id="{93B83744-AA47-4D4F-B85A-CBD4FEC7FB64}" type="slidenum">
              <a:rPr lang="en-US" altLang="zh-CN"/>
              <a:pPr/>
              <a:t>‹#›</a:t>
            </a:fld>
            <a:endParaRPr lang="en-US" altLang="zh-CN"/>
          </a:p>
        </p:txBody>
      </p:sp>
    </p:spTree>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ltLang="zh-CN"/>
          </a:p>
        </p:txBody>
      </p:sp>
      <p:sp>
        <p:nvSpPr>
          <p:cNvPr id="4" name="Footer Placeholder 3"/>
          <p:cNvSpPr>
            <a:spLocks noGrp="1"/>
          </p:cNvSpPr>
          <p:nvPr>
            <p:ph type="ftr" sz="quarter" idx="11"/>
          </p:nvPr>
        </p:nvSpPr>
        <p:spPr/>
        <p:txBody>
          <a:bodyPr/>
          <a:lstStyle>
            <a:lvl1pPr>
              <a:defRPr/>
            </a:lvl1pPr>
          </a:lstStyle>
          <a:p>
            <a:endParaRPr lang="en-US" altLang="zh-CN"/>
          </a:p>
        </p:txBody>
      </p:sp>
      <p:sp>
        <p:nvSpPr>
          <p:cNvPr id="5" name="Slide Number Placeholder 4"/>
          <p:cNvSpPr>
            <a:spLocks noGrp="1"/>
          </p:cNvSpPr>
          <p:nvPr>
            <p:ph type="sldNum" sz="quarter" idx="12"/>
          </p:nvPr>
        </p:nvSpPr>
        <p:spPr/>
        <p:txBody>
          <a:bodyPr/>
          <a:lstStyle>
            <a:lvl1pPr>
              <a:defRPr/>
            </a:lvl1pPr>
          </a:lstStyle>
          <a:p>
            <a:fld id="{8DD4CC26-7674-4864-BD63-D93845AE1A72}" type="slidenum">
              <a:rPr lang="en-US" altLang="zh-CN"/>
              <a:pPr/>
              <a:t>‹#›</a:t>
            </a:fld>
            <a:endParaRPr lang="en-US" altLang="zh-CN"/>
          </a:p>
        </p:txBody>
      </p:sp>
    </p:spTree>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ltLang="zh-CN"/>
          </a:p>
        </p:txBody>
      </p:sp>
      <p:sp>
        <p:nvSpPr>
          <p:cNvPr id="3" name="Footer Placeholder 2"/>
          <p:cNvSpPr>
            <a:spLocks noGrp="1"/>
          </p:cNvSpPr>
          <p:nvPr>
            <p:ph type="ftr" sz="quarter" idx="11"/>
          </p:nvPr>
        </p:nvSpPr>
        <p:spPr/>
        <p:txBody>
          <a:bodyPr/>
          <a:lstStyle>
            <a:lvl1pPr>
              <a:defRPr/>
            </a:lvl1pPr>
          </a:lstStyle>
          <a:p>
            <a:endParaRPr lang="en-US" altLang="zh-CN"/>
          </a:p>
        </p:txBody>
      </p:sp>
      <p:sp>
        <p:nvSpPr>
          <p:cNvPr id="4" name="Slide Number Placeholder 3"/>
          <p:cNvSpPr>
            <a:spLocks noGrp="1"/>
          </p:cNvSpPr>
          <p:nvPr>
            <p:ph type="sldNum" sz="quarter" idx="12"/>
          </p:nvPr>
        </p:nvSpPr>
        <p:spPr/>
        <p:txBody>
          <a:bodyPr/>
          <a:lstStyle>
            <a:lvl1pPr>
              <a:defRPr/>
            </a:lvl1pPr>
          </a:lstStyle>
          <a:p>
            <a:fld id="{7C4A3575-DF52-4655-B7B6-B82563300695}" type="slidenum">
              <a:rPr lang="en-US" altLang="zh-CN"/>
              <a:pPr/>
              <a:t>‹#›</a:t>
            </a:fld>
            <a:endParaRPr lang="en-US" altLang="zh-CN"/>
          </a:p>
        </p:txBody>
      </p:sp>
    </p:spTree>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ltLang="zh-CN"/>
          </a:p>
        </p:txBody>
      </p:sp>
      <p:sp>
        <p:nvSpPr>
          <p:cNvPr id="6" name="Footer Placeholder 5"/>
          <p:cNvSpPr>
            <a:spLocks noGrp="1"/>
          </p:cNvSpPr>
          <p:nvPr>
            <p:ph type="ftr" sz="quarter" idx="11"/>
          </p:nvPr>
        </p:nvSpPr>
        <p:spPr/>
        <p:txBody>
          <a:bodyPr/>
          <a:lstStyle>
            <a:lvl1pPr>
              <a:defRPr/>
            </a:lvl1pPr>
          </a:lstStyle>
          <a:p>
            <a:endParaRPr lang="en-US" altLang="zh-CN"/>
          </a:p>
        </p:txBody>
      </p:sp>
      <p:sp>
        <p:nvSpPr>
          <p:cNvPr id="7" name="Slide Number Placeholder 6"/>
          <p:cNvSpPr>
            <a:spLocks noGrp="1"/>
          </p:cNvSpPr>
          <p:nvPr>
            <p:ph type="sldNum" sz="quarter" idx="12"/>
          </p:nvPr>
        </p:nvSpPr>
        <p:spPr/>
        <p:txBody>
          <a:bodyPr/>
          <a:lstStyle>
            <a:lvl1pPr>
              <a:defRPr/>
            </a:lvl1pPr>
          </a:lstStyle>
          <a:p>
            <a:fld id="{51729E6D-695D-4B32-A06E-F7F2A85A78AE}" type="slidenum">
              <a:rPr lang="en-US" altLang="zh-CN"/>
              <a:pPr/>
              <a:t>‹#›</a:t>
            </a:fld>
            <a:endParaRPr lang="en-US" altLang="zh-CN"/>
          </a:p>
        </p:txBody>
      </p:sp>
    </p:spTree>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ltLang="zh-CN"/>
          </a:p>
        </p:txBody>
      </p:sp>
      <p:sp>
        <p:nvSpPr>
          <p:cNvPr id="6" name="Footer Placeholder 5"/>
          <p:cNvSpPr>
            <a:spLocks noGrp="1"/>
          </p:cNvSpPr>
          <p:nvPr>
            <p:ph type="ftr" sz="quarter" idx="11"/>
          </p:nvPr>
        </p:nvSpPr>
        <p:spPr/>
        <p:txBody>
          <a:bodyPr/>
          <a:lstStyle>
            <a:lvl1pPr>
              <a:defRPr/>
            </a:lvl1pPr>
          </a:lstStyle>
          <a:p>
            <a:endParaRPr lang="en-US" altLang="zh-CN"/>
          </a:p>
        </p:txBody>
      </p:sp>
      <p:sp>
        <p:nvSpPr>
          <p:cNvPr id="7" name="Slide Number Placeholder 6"/>
          <p:cNvSpPr>
            <a:spLocks noGrp="1"/>
          </p:cNvSpPr>
          <p:nvPr>
            <p:ph type="sldNum" sz="quarter" idx="12"/>
          </p:nvPr>
        </p:nvSpPr>
        <p:spPr/>
        <p:txBody>
          <a:bodyPr/>
          <a:lstStyle>
            <a:lvl1pPr>
              <a:defRPr/>
            </a:lvl1pPr>
          </a:lstStyle>
          <a:p>
            <a:fld id="{AC2A9480-14C1-4649-A4A0-6E8BF3B7B836}" type="slidenum">
              <a:rPr lang="en-US" altLang="zh-CN"/>
              <a:pPr/>
              <a:t>‹#›</a:t>
            </a:fld>
            <a:endParaRPr lang="en-US" altLang="zh-CN"/>
          </a:p>
        </p:txBody>
      </p:sp>
    </p:spTree>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ltLang="zh-CN"/>
          </a:p>
        </p:txBody>
      </p:sp>
      <p:sp>
        <p:nvSpPr>
          <p:cNvPr id="5" name="Footer Placeholder 4"/>
          <p:cNvSpPr>
            <a:spLocks noGrp="1"/>
          </p:cNvSpPr>
          <p:nvPr>
            <p:ph type="ftr" sz="quarter" idx="11"/>
          </p:nvPr>
        </p:nvSpPr>
        <p:spPr/>
        <p:txBody>
          <a:bodyPr/>
          <a:lstStyle>
            <a:lvl1pPr>
              <a:defRPr/>
            </a:lvl1pPr>
          </a:lstStyle>
          <a:p>
            <a:endParaRPr lang="en-US" altLang="zh-CN"/>
          </a:p>
        </p:txBody>
      </p:sp>
      <p:sp>
        <p:nvSpPr>
          <p:cNvPr id="6" name="Slide Number Placeholder 5"/>
          <p:cNvSpPr>
            <a:spLocks noGrp="1"/>
          </p:cNvSpPr>
          <p:nvPr>
            <p:ph type="sldNum" sz="quarter" idx="12"/>
          </p:nvPr>
        </p:nvSpPr>
        <p:spPr/>
        <p:txBody>
          <a:bodyPr/>
          <a:lstStyle>
            <a:lvl1pPr>
              <a:defRPr/>
            </a:lvl1pPr>
          </a:lstStyle>
          <a:p>
            <a:fld id="{F09098B8-013B-473F-A24C-5E695200EDE8}" type="slidenum">
              <a:rPr lang="en-US" altLang="zh-CN"/>
              <a:pPr/>
              <a:t>‹#›</a:t>
            </a:fld>
            <a:endParaRPr lang="en-US" altLang="zh-CN"/>
          </a:p>
        </p:txBody>
      </p:sp>
    </p:spTree>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ltLang="zh-CN"/>
          </a:p>
        </p:txBody>
      </p:sp>
      <p:sp>
        <p:nvSpPr>
          <p:cNvPr id="5" name="Footer Placeholder 4"/>
          <p:cNvSpPr>
            <a:spLocks noGrp="1"/>
          </p:cNvSpPr>
          <p:nvPr>
            <p:ph type="ftr" sz="quarter" idx="11"/>
          </p:nvPr>
        </p:nvSpPr>
        <p:spPr/>
        <p:txBody>
          <a:bodyPr/>
          <a:lstStyle>
            <a:lvl1pPr>
              <a:defRPr/>
            </a:lvl1pPr>
          </a:lstStyle>
          <a:p>
            <a:endParaRPr lang="en-US" altLang="zh-CN"/>
          </a:p>
        </p:txBody>
      </p:sp>
      <p:sp>
        <p:nvSpPr>
          <p:cNvPr id="6" name="Slide Number Placeholder 5"/>
          <p:cNvSpPr>
            <a:spLocks noGrp="1"/>
          </p:cNvSpPr>
          <p:nvPr>
            <p:ph type="sldNum" sz="quarter" idx="12"/>
          </p:nvPr>
        </p:nvSpPr>
        <p:spPr/>
        <p:txBody>
          <a:bodyPr/>
          <a:lstStyle>
            <a:lvl1pPr>
              <a:defRPr/>
            </a:lvl1pPr>
          </a:lstStyle>
          <a:p>
            <a:fld id="{6286C809-F291-480F-A53F-EF6B895B0351}" type="slidenum">
              <a:rPr lang="en-US" altLang="zh-CN"/>
              <a:pPr/>
              <a:t>‹#›</a:t>
            </a:fld>
            <a:endParaRPr lang="en-US" altLang="zh-CN"/>
          </a:p>
        </p:txBody>
      </p:sp>
    </p:spTree>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endParaRPr lang="en-US" altLang="zh-CN"/>
          </a:p>
        </p:txBody>
      </p:sp>
      <p:sp>
        <p:nvSpPr>
          <p:cNvPr id="5" name="Footer Placeholder 4"/>
          <p:cNvSpPr>
            <a:spLocks noGrp="1"/>
          </p:cNvSpPr>
          <p:nvPr>
            <p:ph type="ftr" sz="quarter" idx="11"/>
          </p:nvPr>
        </p:nvSpPr>
        <p:spPr/>
        <p:txBody>
          <a:bodyPr/>
          <a:lstStyle>
            <a:lvl1pPr>
              <a:defRPr/>
            </a:lvl1pPr>
          </a:lstStyle>
          <a:p>
            <a:endParaRPr lang="en-US" altLang="zh-CN"/>
          </a:p>
        </p:txBody>
      </p:sp>
      <p:sp>
        <p:nvSpPr>
          <p:cNvPr id="6" name="Slide Number Placeholder 5"/>
          <p:cNvSpPr>
            <a:spLocks noGrp="1"/>
          </p:cNvSpPr>
          <p:nvPr>
            <p:ph type="sldNum" sz="quarter" idx="12"/>
          </p:nvPr>
        </p:nvSpPr>
        <p:spPr/>
        <p:txBody>
          <a:bodyPr/>
          <a:lstStyle>
            <a:lvl1pPr>
              <a:defRPr/>
            </a:lvl1pPr>
          </a:lstStyle>
          <a:p>
            <a:fld id="{72C46558-B814-472A-8B22-90918BF1294C}" type="slidenum">
              <a:rPr lang="en-US" altLang="zh-CN"/>
              <a:pPr/>
              <a:t>‹#›</a:t>
            </a:fld>
            <a:endParaRPr lang="en-US" altLang="zh-CN"/>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ltLang="zh-CN"/>
          </a:p>
        </p:txBody>
      </p:sp>
      <p:sp>
        <p:nvSpPr>
          <p:cNvPr id="5" name="Footer Placeholder 4"/>
          <p:cNvSpPr>
            <a:spLocks noGrp="1"/>
          </p:cNvSpPr>
          <p:nvPr>
            <p:ph type="ftr" sz="quarter" idx="11"/>
          </p:nvPr>
        </p:nvSpPr>
        <p:spPr/>
        <p:txBody>
          <a:bodyPr/>
          <a:lstStyle>
            <a:lvl1pPr>
              <a:defRPr/>
            </a:lvl1pPr>
          </a:lstStyle>
          <a:p>
            <a:endParaRPr lang="en-US" altLang="zh-CN"/>
          </a:p>
        </p:txBody>
      </p:sp>
      <p:sp>
        <p:nvSpPr>
          <p:cNvPr id="6" name="Slide Number Placeholder 5"/>
          <p:cNvSpPr>
            <a:spLocks noGrp="1"/>
          </p:cNvSpPr>
          <p:nvPr>
            <p:ph type="sldNum" sz="quarter" idx="12"/>
          </p:nvPr>
        </p:nvSpPr>
        <p:spPr/>
        <p:txBody>
          <a:bodyPr/>
          <a:lstStyle>
            <a:lvl1pPr>
              <a:defRPr/>
            </a:lvl1pPr>
          </a:lstStyle>
          <a:p>
            <a:fld id="{76C2F726-53AF-4847-9AD4-A0AB63832169}" type="slidenum">
              <a:rPr lang="en-US" altLang="zh-CN"/>
              <a:pPr/>
              <a:t>‹#›</a:t>
            </a:fld>
            <a:endParaRPr lang="en-US" altLang="zh-CN"/>
          </a:p>
        </p:txBody>
      </p:sp>
    </p:spTree>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ltLang="zh-CN"/>
          </a:p>
        </p:txBody>
      </p:sp>
      <p:sp>
        <p:nvSpPr>
          <p:cNvPr id="5" name="Footer Placeholder 4"/>
          <p:cNvSpPr>
            <a:spLocks noGrp="1"/>
          </p:cNvSpPr>
          <p:nvPr>
            <p:ph type="ftr" sz="quarter" idx="11"/>
          </p:nvPr>
        </p:nvSpPr>
        <p:spPr/>
        <p:txBody>
          <a:bodyPr/>
          <a:lstStyle>
            <a:lvl1pPr>
              <a:defRPr/>
            </a:lvl1pPr>
          </a:lstStyle>
          <a:p>
            <a:endParaRPr lang="en-US" altLang="zh-CN"/>
          </a:p>
        </p:txBody>
      </p:sp>
      <p:sp>
        <p:nvSpPr>
          <p:cNvPr id="6" name="Slide Number Placeholder 5"/>
          <p:cNvSpPr>
            <a:spLocks noGrp="1"/>
          </p:cNvSpPr>
          <p:nvPr>
            <p:ph type="sldNum" sz="quarter" idx="12"/>
          </p:nvPr>
        </p:nvSpPr>
        <p:spPr/>
        <p:txBody>
          <a:bodyPr/>
          <a:lstStyle>
            <a:lvl1pPr>
              <a:defRPr/>
            </a:lvl1pPr>
          </a:lstStyle>
          <a:p>
            <a:fld id="{1F56A3FA-9146-43C8-A98C-51722BA6D9E1}" type="slidenum">
              <a:rPr lang="en-US" altLang="zh-CN"/>
              <a:pPr/>
              <a:t>‹#›</a:t>
            </a:fld>
            <a:endParaRPr lang="en-US" altLang="zh-CN"/>
          </a:p>
        </p:txBody>
      </p:sp>
    </p:spTree>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ltLang="zh-CN"/>
          </a:p>
        </p:txBody>
      </p:sp>
      <p:sp>
        <p:nvSpPr>
          <p:cNvPr id="6" name="Footer Placeholder 5"/>
          <p:cNvSpPr>
            <a:spLocks noGrp="1"/>
          </p:cNvSpPr>
          <p:nvPr>
            <p:ph type="ftr" sz="quarter" idx="11"/>
          </p:nvPr>
        </p:nvSpPr>
        <p:spPr/>
        <p:txBody>
          <a:bodyPr/>
          <a:lstStyle>
            <a:lvl1pPr>
              <a:defRPr/>
            </a:lvl1pPr>
          </a:lstStyle>
          <a:p>
            <a:endParaRPr lang="en-US" altLang="zh-CN"/>
          </a:p>
        </p:txBody>
      </p:sp>
      <p:sp>
        <p:nvSpPr>
          <p:cNvPr id="7" name="Slide Number Placeholder 6"/>
          <p:cNvSpPr>
            <a:spLocks noGrp="1"/>
          </p:cNvSpPr>
          <p:nvPr>
            <p:ph type="sldNum" sz="quarter" idx="12"/>
          </p:nvPr>
        </p:nvSpPr>
        <p:spPr/>
        <p:txBody>
          <a:bodyPr/>
          <a:lstStyle>
            <a:lvl1pPr>
              <a:defRPr/>
            </a:lvl1pPr>
          </a:lstStyle>
          <a:p>
            <a:fld id="{F9E842B4-2D41-4EE4-91AB-D09460E1F53A}" type="slidenum">
              <a:rPr lang="en-US" altLang="zh-CN"/>
              <a:pPr/>
              <a:t>‹#›</a:t>
            </a:fld>
            <a:endParaRPr lang="en-US" altLang="zh-CN"/>
          </a:p>
        </p:txBody>
      </p:sp>
    </p:spTree>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ltLang="zh-CN"/>
          </a:p>
        </p:txBody>
      </p:sp>
      <p:sp>
        <p:nvSpPr>
          <p:cNvPr id="8" name="Footer Placeholder 7"/>
          <p:cNvSpPr>
            <a:spLocks noGrp="1"/>
          </p:cNvSpPr>
          <p:nvPr>
            <p:ph type="ftr" sz="quarter" idx="11"/>
          </p:nvPr>
        </p:nvSpPr>
        <p:spPr/>
        <p:txBody>
          <a:bodyPr/>
          <a:lstStyle>
            <a:lvl1pPr>
              <a:defRPr/>
            </a:lvl1pPr>
          </a:lstStyle>
          <a:p>
            <a:endParaRPr lang="en-US" altLang="zh-CN"/>
          </a:p>
        </p:txBody>
      </p:sp>
      <p:sp>
        <p:nvSpPr>
          <p:cNvPr id="9" name="Slide Number Placeholder 8"/>
          <p:cNvSpPr>
            <a:spLocks noGrp="1"/>
          </p:cNvSpPr>
          <p:nvPr>
            <p:ph type="sldNum" sz="quarter" idx="12"/>
          </p:nvPr>
        </p:nvSpPr>
        <p:spPr/>
        <p:txBody>
          <a:bodyPr/>
          <a:lstStyle>
            <a:lvl1pPr>
              <a:defRPr/>
            </a:lvl1pPr>
          </a:lstStyle>
          <a:p>
            <a:fld id="{495B67AE-ED24-4DB3-93C0-A8F7B070051F}" type="slidenum">
              <a:rPr lang="en-US" altLang="zh-CN"/>
              <a:pPr/>
              <a:t>‹#›</a:t>
            </a:fld>
            <a:endParaRPr lang="en-US" altLang="zh-CN"/>
          </a:p>
        </p:txBody>
      </p:sp>
    </p:spTree>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ltLang="zh-CN"/>
          </a:p>
        </p:txBody>
      </p:sp>
      <p:sp>
        <p:nvSpPr>
          <p:cNvPr id="4" name="Footer Placeholder 3"/>
          <p:cNvSpPr>
            <a:spLocks noGrp="1"/>
          </p:cNvSpPr>
          <p:nvPr>
            <p:ph type="ftr" sz="quarter" idx="11"/>
          </p:nvPr>
        </p:nvSpPr>
        <p:spPr/>
        <p:txBody>
          <a:bodyPr/>
          <a:lstStyle>
            <a:lvl1pPr>
              <a:defRPr/>
            </a:lvl1pPr>
          </a:lstStyle>
          <a:p>
            <a:endParaRPr lang="en-US" altLang="zh-CN"/>
          </a:p>
        </p:txBody>
      </p:sp>
      <p:sp>
        <p:nvSpPr>
          <p:cNvPr id="5" name="Slide Number Placeholder 4"/>
          <p:cNvSpPr>
            <a:spLocks noGrp="1"/>
          </p:cNvSpPr>
          <p:nvPr>
            <p:ph type="sldNum" sz="quarter" idx="12"/>
          </p:nvPr>
        </p:nvSpPr>
        <p:spPr/>
        <p:txBody>
          <a:bodyPr/>
          <a:lstStyle>
            <a:lvl1pPr>
              <a:defRPr/>
            </a:lvl1pPr>
          </a:lstStyle>
          <a:p>
            <a:fld id="{459C924C-C277-487A-B296-01E16006293D}" type="slidenum">
              <a:rPr lang="en-US" altLang="zh-CN"/>
              <a:pPr/>
              <a:t>‹#›</a:t>
            </a:fld>
            <a:endParaRPr lang="en-US" altLang="zh-CN"/>
          </a:p>
        </p:txBody>
      </p:sp>
    </p:spTree>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ltLang="zh-CN"/>
          </a:p>
        </p:txBody>
      </p:sp>
      <p:sp>
        <p:nvSpPr>
          <p:cNvPr id="3" name="Footer Placeholder 2"/>
          <p:cNvSpPr>
            <a:spLocks noGrp="1"/>
          </p:cNvSpPr>
          <p:nvPr>
            <p:ph type="ftr" sz="quarter" idx="11"/>
          </p:nvPr>
        </p:nvSpPr>
        <p:spPr/>
        <p:txBody>
          <a:bodyPr/>
          <a:lstStyle>
            <a:lvl1pPr>
              <a:defRPr/>
            </a:lvl1pPr>
          </a:lstStyle>
          <a:p>
            <a:endParaRPr lang="en-US" altLang="zh-CN"/>
          </a:p>
        </p:txBody>
      </p:sp>
      <p:sp>
        <p:nvSpPr>
          <p:cNvPr id="4" name="Slide Number Placeholder 3"/>
          <p:cNvSpPr>
            <a:spLocks noGrp="1"/>
          </p:cNvSpPr>
          <p:nvPr>
            <p:ph type="sldNum" sz="quarter" idx="12"/>
          </p:nvPr>
        </p:nvSpPr>
        <p:spPr/>
        <p:txBody>
          <a:bodyPr/>
          <a:lstStyle>
            <a:lvl1pPr>
              <a:defRPr/>
            </a:lvl1pPr>
          </a:lstStyle>
          <a:p>
            <a:fld id="{B5216980-7A8C-4155-9C26-34924C51C2A1}" type="slidenum">
              <a:rPr lang="en-US" altLang="zh-CN"/>
              <a:pPr/>
              <a:t>‹#›</a:t>
            </a:fld>
            <a:endParaRPr lang="en-US" altLang="zh-CN"/>
          </a:p>
        </p:txBody>
      </p:sp>
    </p:spTree>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ltLang="zh-CN"/>
          </a:p>
        </p:txBody>
      </p:sp>
      <p:sp>
        <p:nvSpPr>
          <p:cNvPr id="6" name="Footer Placeholder 5"/>
          <p:cNvSpPr>
            <a:spLocks noGrp="1"/>
          </p:cNvSpPr>
          <p:nvPr>
            <p:ph type="ftr" sz="quarter" idx="11"/>
          </p:nvPr>
        </p:nvSpPr>
        <p:spPr/>
        <p:txBody>
          <a:bodyPr/>
          <a:lstStyle>
            <a:lvl1pPr>
              <a:defRPr/>
            </a:lvl1pPr>
          </a:lstStyle>
          <a:p>
            <a:endParaRPr lang="en-US" altLang="zh-CN"/>
          </a:p>
        </p:txBody>
      </p:sp>
      <p:sp>
        <p:nvSpPr>
          <p:cNvPr id="7" name="Slide Number Placeholder 6"/>
          <p:cNvSpPr>
            <a:spLocks noGrp="1"/>
          </p:cNvSpPr>
          <p:nvPr>
            <p:ph type="sldNum" sz="quarter" idx="12"/>
          </p:nvPr>
        </p:nvSpPr>
        <p:spPr/>
        <p:txBody>
          <a:bodyPr/>
          <a:lstStyle>
            <a:lvl1pPr>
              <a:defRPr/>
            </a:lvl1pPr>
          </a:lstStyle>
          <a:p>
            <a:fld id="{6198E7C5-59D0-424F-BBC8-BD9B2C663D5E}" type="slidenum">
              <a:rPr lang="en-US" altLang="zh-CN"/>
              <a:pPr/>
              <a:t>‹#›</a:t>
            </a:fld>
            <a:endParaRPr lang="en-US" altLang="zh-CN"/>
          </a:p>
        </p:txBody>
      </p:sp>
    </p:spTree>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ltLang="zh-CN"/>
          </a:p>
        </p:txBody>
      </p:sp>
      <p:sp>
        <p:nvSpPr>
          <p:cNvPr id="6" name="Footer Placeholder 5"/>
          <p:cNvSpPr>
            <a:spLocks noGrp="1"/>
          </p:cNvSpPr>
          <p:nvPr>
            <p:ph type="ftr" sz="quarter" idx="11"/>
          </p:nvPr>
        </p:nvSpPr>
        <p:spPr/>
        <p:txBody>
          <a:bodyPr/>
          <a:lstStyle>
            <a:lvl1pPr>
              <a:defRPr/>
            </a:lvl1pPr>
          </a:lstStyle>
          <a:p>
            <a:endParaRPr lang="en-US" altLang="zh-CN"/>
          </a:p>
        </p:txBody>
      </p:sp>
      <p:sp>
        <p:nvSpPr>
          <p:cNvPr id="7" name="Slide Number Placeholder 6"/>
          <p:cNvSpPr>
            <a:spLocks noGrp="1"/>
          </p:cNvSpPr>
          <p:nvPr>
            <p:ph type="sldNum" sz="quarter" idx="12"/>
          </p:nvPr>
        </p:nvSpPr>
        <p:spPr/>
        <p:txBody>
          <a:bodyPr/>
          <a:lstStyle>
            <a:lvl1pPr>
              <a:defRPr/>
            </a:lvl1pPr>
          </a:lstStyle>
          <a:p>
            <a:fld id="{D452923B-C667-43B0-9B0B-259DEAED034D}" type="slidenum">
              <a:rPr lang="en-US" altLang="zh-CN"/>
              <a:pPr/>
              <a:t>‹#›</a:t>
            </a:fld>
            <a:endParaRPr lang="en-US" altLang="zh-CN"/>
          </a:p>
        </p:txBody>
      </p:sp>
    </p:spTree>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ltLang="zh-CN"/>
          </a:p>
        </p:txBody>
      </p:sp>
      <p:sp>
        <p:nvSpPr>
          <p:cNvPr id="5" name="Footer Placeholder 4"/>
          <p:cNvSpPr>
            <a:spLocks noGrp="1"/>
          </p:cNvSpPr>
          <p:nvPr>
            <p:ph type="ftr" sz="quarter" idx="11"/>
          </p:nvPr>
        </p:nvSpPr>
        <p:spPr/>
        <p:txBody>
          <a:bodyPr/>
          <a:lstStyle>
            <a:lvl1pPr>
              <a:defRPr/>
            </a:lvl1pPr>
          </a:lstStyle>
          <a:p>
            <a:endParaRPr lang="en-US" altLang="zh-CN"/>
          </a:p>
        </p:txBody>
      </p:sp>
      <p:sp>
        <p:nvSpPr>
          <p:cNvPr id="6" name="Slide Number Placeholder 5"/>
          <p:cNvSpPr>
            <a:spLocks noGrp="1"/>
          </p:cNvSpPr>
          <p:nvPr>
            <p:ph type="sldNum" sz="quarter" idx="12"/>
          </p:nvPr>
        </p:nvSpPr>
        <p:spPr/>
        <p:txBody>
          <a:bodyPr/>
          <a:lstStyle>
            <a:lvl1pPr>
              <a:defRPr/>
            </a:lvl1pPr>
          </a:lstStyle>
          <a:p>
            <a:fld id="{51C703D3-A2A2-4BDD-9DCA-6A218FED384E}" type="slidenum">
              <a:rPr lang="en-US" altLang="zh-CN"/>
              <a:pPr/>
              <a:t>‹#›</a:t>
            </a:fld>
            <a:endParaRPr lang="en-US" altLang="zh-CN"/>
          </a:p>
        </p:txBody>
      </p:sp>
    </p:spTree>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ltLang="zh-CN"/>
          </a:p>
        </p:txBody>
      </p:sp>
      <p:sp>
        <p:nvSpPr>
          <p:cNvPr id="5" name="Footer Placeholder 4"/>
          <p:cNvSpPr>
            <a:spLocks noGrp="1"/>
          </p:cNvSpPr>
          <p:nvPr>
            <p:ph type="ftr" sz="quarter" idx="11"/>
          </p:nvPr>
        </p:nvSpPr>
        <p:spPr/>
        <p:txBody>
          <a:bodyPr/>
          <a:lstStyle>
            <a:lvl1pPr>
              <a:defRPr/>
            </a:lvl1pPr>
          </a:lstStyle>
          <a:p>
            <a:endParaRPr lang="en-US" altLang="zh-CN"/>
          </a:p>
        </p:txBody>
      </p:sp>
      <p:sp>
        <p:nvSpPr>
          <p:cNvPr id="6" name="Slide Number Placeholder 5"/>
          <p:cNvSpPr>
            <a:spLocks noGrp="1"/>
          </p:cNvSpPr>
          <p:nvPr>
            <p:ph type="sldNum" sz="quarter" idx="12"/>
          </p:nvPr>
        </p:nvSpPr>
        <p:spPr/>
        <p:txBody>
          <a:bodyPr/>
          <a:lstStyle>
            <a:lvl1pPr>
              <a:defRPr/>
            </a:lvl1pPr>
          </a:lstStyle>
          <a:p>
            <a:fld id="{8717C5C6-CA84-4F09-AEC5-B80E57056E94}" type="slidenum">
              <a:rPr lang="en-US" altLang="zh-CN"/>
              <a:pPr/>
              <a:t>‹#›</a:t>
            </a:fld>
            <a:endParaRPr lang="en-US" altLang="zh-CN"/>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jpeg"/></Relationships>
</file>

<file path=ppt/slideMasters/_rels/slideMaster10.xml.rels><?xml version="1.0" encoding="UTF-8" standalone="yes"?>
<Relationships xmlns="http://schemas.openxmlformats.org/package/2006/relationships"><Relationship Id="rId8" Type="http://schemas.openxmlformats.org/officeDocument/2006/relationships/slideLayout" Target="../slideLayouts/slideLayout107.xml"/><Relationship Id="rId3" Type="http://schemas.openxmlformats.org/officeDocument/2006/relationships/slideLayout" Target="../slideLayouts/slideLayout102.xml"/><Relationship Id="rId7" Type="http://schemas.openxmlformats.org/officeDocument/2006/relationships/slideLayout" Target="../slideLayouts/slideLayout106.xml"/><Relationship Id="rId12" Type="http://schemas.openxmlformats.org/officeDocument/2006/relationships/theme" Target="../theme/theme10.xml"/><Relationship Id="rId2" Type="http://schemas.openxmlformats.org/officeDocument/2006/relationships/slideLayout" Target="../slideLayouts/slideLayout101.xml"/><Relationship Id="rId1" Type="http://schemas.openxmlformats.org/officeDocument/2006/relationships/slideLayout" Target="../slideLayouts/slideLayout100.xml"/><Relationship Id="rId6" Type="http://schemas.openxmlformats.org/officeDocument/2006/relationships/slideLayout" Target="../slideLayouts/slideLayout105.xml"/><Relationship Id="rId11" Type="http://schemas.openxmlformats.org/officeDocument/2006/relationships/slideLayout" Target="../slideLayouts/slideLayout110.xml"/><Relationship Id="rId5" Type="http://schemas.openxmlformats.org/officeDocument/2006/relationships/slideLayout" Target="../slideLayouts/slideLayout104.xml"/><Relationship Id="rId10" Type="http://schemas.openxmlformats.org/officeDocument/2006/relationships/slideLayout" Target="../slideLayouts/slideLayout109.xml"/><Relationship Id="rId4" Type="http://schemas.openxmlformats.org/officeDocument/2006/relationships/slideLayout" Target="../slideLayouts/slideLayout103.xml"/><Relationship Id="rId9" Type="http://schemas.openxmlformats.org/officeDocument/2006/relationships/slideLayout" Target="../slideLayouts/slideLayout108.xml"/></Relationships>
</file>

<file path=ppt/slideMasters/_rels/slideMaster11.xml.rels><?xml version="1.0" encoding="UTF-8" standalone="yes"?>
<Relationships xmlns="http://schemas.openxmlformats.org/package/2006/relationships"><Relationship Id="rId8" Type="http://schemas.openxmlformats.org/officeDocument/2006/relationships/slideLayout" Target="../slideLayouts/slideLayout118.xml"/><Relationship Id="rId3" Type="http://schemas.openxmlformats.org/officeDocument/2006/relationships/slideLayout" Target="../slideLayouts/slideLayout113.xml"/><Relationship Id="rId7" Type="http://schemas.openxmlformats.org/officeDocument/2006/relationships/slideLayout" Target="../slideLayouts/slideLayout117.xml"/><Relationship Id="rId12" Type="http://schemas.openxmlformats.org/officeDocument/2006/relationships/theme" Target="../theme/theme11.xml"/><Relationship Id="rId2" Type="http://schemas.openxmlformats.org/officeDocument/2006/relationships/slideLayout" Target="../slideLayouts/slideLayout112.xml"/><Relationship Id="rId1" Type="http://schemas.openxmlformats.org/officeDocument/2006/relationships/slideLayout" Target="../slideLayouts/slideLayout111.xml"/><Relationship Id="rId6" Type="http://schemas.openxmlformats.org/officeDocument/2006/relationships/slideLayout" Target="../slideLayouts/slideLayout116.xml"/><Relationship Id="rId11" Type="http://schemas.openxmlformats.org/officeDocument/2006/relationships/slideLayout" Target="../slideLayouts/slideLayout121.xml"/><Relationship Id="rId5" Type="http://schemas.openxmlformats.org/officeDocument/2006/relationships/slideLayout" Target="../slideLayouts/slideLayout115.xml"/><Relationship Id="rId10" Type="http://schemas.openxmlformats.org/officeDocument/2006/relationships/slideLayout" Target="../slideLayouts/slideLayout120.xml"/><Relationship Id="rId4" Type="http://schemas.openxmlformats.org/officeDocument/2006/relationships/slideLayout" Target="../slideLayouts/slideLayout114.xml"/><Relationship Id="rId9" Type="http://schemas.openxmlformats.org/officeDocument/2006/relationships/slideLayout" Target="../slideLayouts/slideLayout119.xml"/></Relationships>
</file>

<file path=ppt/slideMasters/_rels/slideMaster12.xml.rels><?xml version="1.0" encoding="UTF-8" standalone="yes"?>
<Relationships xmlns="http://schemas.openxmlformats.org/package/2006/relationships"><Relationship Id="rId8" Type="http://schemas.openxmlformats.org/officeDocument/2006/relationships/slideLayout" Target="../slideLayouts/slideLayout129.xml"/><Relationship Id="rId3" Type="http://schemas.openxmlformats.org/officeDocument/2006/relationships/slideLayout" Target="../slideLayouts/slideLayout124.xml"/><Relationship Id="rId7" Type="http://schemas.openxmlformats.org/officeDocument/2006/relationships/slideLayout" Target="../slideLayouts/slideLayout128.xml"/><Relationship Id="rId12" Type="http://schemas.openxmlformats.org/officeDocument/2006/relationships/theme" Target="../theme/theme12.xml"/><Relationship Id="rId2" Type="http://schemas.openxmlformats.org/officeDocument/2006/relationships/slideLayout" Target="../slideLayouts/slideLayout123.xml"/><Relationship Id="rId1" Type="http://schemas.openxmlformats.org/officeDocument/2006/relationships/slideLayout" Target="../slideLayouts/slideLayout122.xml"/><Relationship Id="rId6" Type="http://schemas.openxmlformats.org/officeDocument/2006/relationships/slideLayout" Target="../slideLayouts/slideLayout127.xml"/><Relationship Id="rId11" Type="http://schemas.openxmlformats.org/officeDocument/2006/relationships/slideLayout" Target="../slideLayouts/slideLayout132.xml"/><Relationship Id="rId5" Type="http://schemas.openxmlformats.org/officeDocument/2006/relationships/slideLayout" Target="../slideLayouts/slideLayout126.xml"/><Relationship Id="rId10" Type="http://schemas.openxmlformats.org/officeDocument/2006/relationships/slideLayout" Target="../slideLayouts/slideLayout131.xml"/><Relationship Id="rId4" Type="http://schemas.openxmlformats.org/officeDocument/2006/relationships/slideLayout" Target="../slideLayouts/slideLayout125.xml"/><Relationship Id="rId9" Type="http://schemas.openxmlformats.org/officeDocument/2006/relationships/slideLayout" Target="../slideLayouts/slideLayout130.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image" Target="../media/image4.jpeg"/><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 Id="rId14" Type="http://schemas.openxmlformats.org/officeDocument/2006/relationships/image" Target="../media/image5.jpeg"/></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theme" Target="../theme/theme4.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2.xml"/><Relationship Id="rId3" Type="http://schemas.openxmlformats.org/officeDocument/2006/relationships/slideLayout" Target="../slideLayouts/slideLayout47.xml"/><Relationship Id="rId7" Type="http://schemas.openxmlformats.org/officeDocument/2006/relationships/slideLayout" Target="../slideLayouts/slideLayout51.xml"/><Relationship Id="rId12" Type="http://schemas.openxmlformats.org/officeDocument/2006/relationships/theme" Target="../theme/theme5.xml"/><Relationship Id="rId2" Type="http://schemas.openxmlformats.org/officeDocument/2006/relationships/slideLayout" Target="../slideLayouts/slideLayout46.xml"/><Relationship Id="rId1" Type="http://schemas.openxmlformats.org/officeDocument/2006/relationships/slideLayout" Target="../slideLayouts/slideLayout45.xml"/><Relationship Id="rId6" Type="http://schemas.openxmlformats.org/officeDocument/2006/relationships/slideLayout" Target="../slideLayouts/slideLayout50.xml"/><Relationship Id="rId11" Type="http://schemas.openxmlformats.org/officeDocument/2006/relationships/slideLayout" Target="../slideLayouts/slideLayout55.xml"/><Relationship Id="rId5" Type="http://schemas.openxmlformats.org/officeDocument/2006/relationships/slideLayout" Target="../slideLayouts/slideLayout49.xml"/><Relationship Id="rId10" Type="http://schemas.openxmlformats.org/officeDocument/2006/relationships/slideLayout" Target="../slideLayouts/slideLayout54.xml"/><Relationship Id="rId4" Type="http://schemas.openxmlformats.org/officeDocument/2006/relationships/slideLayout" Target="../slideLayouts/slideLayout48.xml"/><Relationship Id="rId9" Type="http://schemas.openxmlformats.org/officeDocument/2006/relationships/slideLayout" Target="../slideLayouts/slideLayout53.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3.xml"/><Relationship Id="rId3" Type="http://schemas.openxmlformats.org/officeDocument/2006/relationships/slideLayout" Target="../slideLayouts/slideLayout58.xml"/><Relationship Id="rId7" Type="http://schemas.openxmlformats.org/officeDocument/2006/relationships/slideLayout" Target="../slideLayouts/slideLayout62.xml"/><Relationship Id="rId12" Type="http://schemas.openxmlformats.org/officeDocument/2006/relationships/theme" Target="../theme/theme6.xml"/><Relationship Id="rId2" Type="http://schemas.openxmlformats.org/officeDocument/2006/relationships/slideLayout" Target="../slideLayouts/slideLayout57.xml"/><Relationship Id="rId1" Type="http://schemas.openxmlformats.org/officeDocument/2006/relationships/slideLayout" Target="../slideLayouts/slideLayout56.xml"/><Relationship Id="rId6" Type="http://schemas.openxmlformats.org/officeDocument/2006/relationships/slideLayout" Target="../slideLayouts/slideLayout61.xml"/><Relationship Id="rId11" Type="http://schemas.openxmlformats.org/officeDocument/2006/relationships/slideLayout" Target="../slideLayouts/slideLayout66.xml"/><Relationship Id="rId5" Type="http://schemas.openxmlformats.org/officeDocument/2006/relationships/slideLayout" Target="../slideLayouts/slideLayout60.xml"/><Relationship Id="rId10" Type="http://schemas.openxmlformats.org/officeDocument/2006/relationships/slideLayout" Target="../slideLayouts/slideLayout65.xml"/><Relationship Id="rId4" Type="http://schemas.openxmlformats.org/officeDocument/2006/relationships/slideLayout" Target="../slideLayouts/slideLayout59.xml"/><Relationship Id="rId9" Type="http://schemas.openxmlformats.org/officeDocument/2006/relationships/slideLayout" Target="../slideLayouts/slideLayout64.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74.xml"/><Relationship Id="rId3" Type="http://schemas.openxmlformats.org/officeDocument/2006/relationships/slideLayout" Target="../slideLayouts/slideLayout69.xml"/><Relationship Id="rId7" Type="http://schemas.openxmlformats.org/officeDocument/2006/relationships/slideLayout" Target="../slideLayouts/slideLayout73.xml"/><Relationship Id="rId12" Type="http://schemas.openxmlformats.org/officeDocument/2006/relationships/theme" Target="../theme/theme7.xml"/><Relationship Id="rId2" Type="http://schemas.openxmlformats.org/officeDocument/2006/relationships/slideLayout" Target="../slideLayouts/slideLayout68.xml"/><Relationship Id="rId1" Type="http://schemas.openxmlformats.org/officeDocument/2006/relationships/slideLayout" Target="../slideLayouts/slideLayout67.xml"/><Relationship Id="rId6" Type="http://schemas.openxmlformats.org/officeDocument/2006/relationships/slideLayout" Target="../slideLayouts/slideLayout72.xml"/><Relationship Id="rId11" Type="http://schemas.openxmlformats.org/officeDocument/2006/relationships/slideLayout" Target="../slideLayouts/slideLayout77.xml"/><Relationship Id="rId5" Type="http://schemas.openxmlformats.org/officeDocument/2006/relationships/slideLayout" Target="../slideLayouts/slideLayout71.xml"/><Relationship Id="rId10" Type="http://schemas.openxmlformats.org/officeDocument/2006/relationships/slideLayout" Target="../slideLayouts/slideLayout76.xml"/><Relationship Id="rId4" Type="http://schemas.openxmlformats.org/officeDocument/2006/relationships/slideLayout" Target="../slideLayouts/slideLayout70.xml"/><Relationship Id="rId9" Type="http://schemas.openxmlformats.org/officeDocument/2006/relationships/slideLayout" Target="../slideLayouts/slideLayout75.xml"/></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85.xml"/><Relationship Id="rId3" Type="http://schemas.openxmlformats.org/officeDocument/2006/relationships/slideLayout" Target="../slideLayouts/slideLayout80.xml"/><Relationship Id="rId7" Type="http://schemas.openxmlformats.org/officeDocument/2006/relationships/slideLayout" Target="../slideLayouts/slideLayout84.xml"/><Relationship Id="rId12" Type="http://schemas.openxmlformats.org/officeDocument/2006/relationships/theme" Target="../theme/theme8.xml"/><Relationship Id="rId2" Type="http://schemas.openxmlformats.org/officeDocument/2006/relationships/slideLayout" Target="../slideLayouts/slideLayout79.xml"/><Relationship Id="rId1" Type="http://schemas.openxmlformats.org/officeDocument/2006/relationships/slideLayout" Target="../slideLayouts/slideLayout78.xml"/><Relationship Id="rId6" Type="http://schemas.openxmlformats.org/officeDocument/2006/relationships/slideLayout" Target="../slideLayouts/slideLayout83.xml"/><Relationship Id="rId11" Type="http://schemas.openxmlformats.org/officeDocument/2006/relationships/slideLayout" Target="../slideLayouts/slideLayout88.xml"/><Relationship Id="rId5" Type="http://schemas.openxmlformats.org/officeDocument/2006/relationships/slideLayout" Target="../slideLayouts/slideLayout82.xml"/><Relationship Id="rId10" Type="http://schemas.openxmlformats.org/officeDocument/2006/relationships/slideLayout" Target="../slideLayouts/slideLayout87.xml"/><Relationship Id="rId4" Type="http://schemas.openxmlformats.org/officeDocument/2006/relationships/slideLayout" Target="../slideLayouts/slideLayout81.xml"/><Relationship Id="rId9" Type="http://schemas.openxmlformats.org/officeDocument/2006/relationships/slideLayout" Target="../slideLayouts/slideLayout86.xml"/></Relationships>
</file>

<file path=ppt/slideMasters/_rels/slideMaster9.xml.rels><?xml version="1.0" encoding="UTF-8" standalone="yes"?>
<Relationships xmlns="http://schemas.openxmlformats.org/package/2006/relationships"><Relationship Id="rId8" Type="http://schemas.openxmlformats.org/officeDocument/2006/relationships/slideLayout" Target="../slideLayouts/slideLayout96.xml"/><Relationship Id="rId3" Type="http://schemas.openxmlformats.org/officeDocument/2006/relationships/slideLayout" Target="../slideLayouts/slideLayout91.xml"/><Relationship Id="rId7" Type="http://schemas.openxmlformats.org/officeDocument/2006/relationships/slideLayout" Target="../slideLayouts/slideLayout95.xml"/><Relationship Id="rId12" Type="http://schemas.openxmlformats.org/officeDocument/2006/relationships/theme" Target="../theme/theme9.xml"/><Relationship Id="rId2" Type="http://schemas.openxmlformats.org/officeDocument/2006/relationships/slideLayout" Target="../slideLayouts/slideLayout90.xml"/><Relationship Id="rId1" Type="http://schemas.openxmlformats.org/officeDocument/2006/relationships/slideLayout" Target="../slideLayouts/slideLayout89.xml"/><Relationship Id="rId6" Type="http://schemas.openxmlformats.org/officeDocument/2006/relationships/slideLayout" Target="../slideLayouts/slideLayout94.xml"/><Relationship Id="rId11" Type="http://schemas.openxmlformats.org/officeDocument/2006/relationships/slideLayout" Target="../slideLayouts/slideLayout99.xml"/><Relationship Id="rId5" Type="http://schemas.openxmlformats.org/officeDocument/2006/relationships/slideLayout" Target="../slideLayouts/slideLayout93.xml"/><Relationship Id="rId10" Type="http://schemas.openxmlformats.org/officeDocument/2006/relationships/slideLayout" Target="../slideLayouts/slideLayout98.xml"/><Relationship Id="rId4" Type="http://schemas.openxmlformats.org/officeDocument/2006/relationships/slideLayout" Target="../slideLayouts/slideLayout92.xml"/><Relationship Id="rId9" Type="http://schemas.openxmlformats.org/officeDocument/2006/relationships/slideLayout" Target="../slideLayouts/slideLayout97.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11618" name="Picture 4" descr="title header_green_378.jpg"/>
          <p:cNvPicPr>
            <a:picLocks noChangeAspect="1"/>
          </p:cNvPicPr>
          <p:nvPr/>
        </p:nvPicPr>
        <p:blipFill>
          <a:blip r:embed="rId13" cstate="print"/>
          <a:srcRect/>
          <a:stretch>
            <a:fillRect/>
          </a:stretch>
        </p:blipFill>
        <p:spPr bwMode="auto">
          <a:xfrm>
            <a:off x="0" y="0"/>
            <a:ext cx="9144000" cy="1096963"/>
          </a:xfrm>
          <a:prstGeom prst="rect">
            <a:avLst/>
          </a:prstGeom>
          <a:noFill/>
          <a:ln w="9525">
            <a:noFill/>
            <a:miter lim="800000"/>
            <a:headEnd/>
            <a:tailEnd/>
          </a:ln>
        </p:spPr>
      </p:pic>
      <p:pic>
        <p:nvPicPr>
          <p:cNvPr id="111619" name="Picture 6" descr="title footer_green_378.jpg"/>
          <p:cNvPicPr>
            <a:picLocks noChangeAspect="1"/>
          </p:cNvPicPr>
          <p:nvPr/>
        </p:nvPicPr>
        <p:blipFill>
          <a:blip r:embed="rId14" cstate="print"/>
          <a:srcRect/>
          <a:stretch>
            <a:fillRect/>
          </a:stretch>
        </p:blipFill>
        <p:spPr bwMode="auto">
          <a:xfrm>
            <a:off x="0" y="6794500"/>
            <a:ext cx="9144000" cy="63500"/>
          </a:xfrm>
          <a:prstGeom prst="rect">
            <a:avLst/>
          </a:prstGeom>
          <a:noFill/>
          <a:ln w="9525">
            <a:noFill/>
            <a:miter lim="800000"/>
            <a:headEnd/>
            <a:tailEnd/>
          </a:ln>
        </p:spPr>
      </p:pic>
      <p:pic>
        <p:nvPicPr>
          <p:cNvPr id="111620" name="Picture 7" descr="doe_black.jpg"/>
          <p:cNvPicPr>
            <a:picLocks noChangeAspect="1"/>
          </p:cNvPicPr>
          <p:nvPr/>
        </p:nvPicPr>
        <p:blipFill>
          <a:blip r:embed="rId15" cstate="print"/>
          <a:srcRect/>
          <a:stretch>
            <a:fillRect/>
          </a:stretch>
        </p:blipFill>
        <p:spPr bwMode="auto">
          <a:xfrm>
            <a:off x="7954963" y="6456363"/>
            <a:ext cx="960437" cy="231775"/>
          </a:xfrm>
          <a:prstGeom prst="rect">
            <a:avLst/>
          </a:prstGeom>
          <a:noFill/>
          <a:ln w="9525">
            <a:noFill/>
            <a:miter lim="800000"/>
            <a:headEnd/>
            <a:tailEnd/>
          </a:ln>
        </p:spPr>
      </p:pic>
      <p:sp>
        <p:nvSpPr>
          <p:cNvPr id="111621"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p>
            <a:pPr lvl="0"/>
            <a:r>
              <a:rPr lang="en-US" altLang="zh-CN" smtClean="0"/>
              <a:t>Click to edit Master title style</a:t>
            </a:r>
          </a:p>
        </p:txBody>
      </p:sp>
      <p:sp>
        <p:nvSpPr>
          <p:cNvPr id="111622"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dt="0"/>
  <p:txStyles>
    <p:titleStyle>
      <a:lvl1pPr algn="l" defTabSz="457200" rtl="0" eaLnBrk="0" fontAlgn="base" hangingPunct="0">
        <a:spcBef>
          <a:spcPct val="0"/>
        </a:spcBef>
        <a:spcAft>
          <a:spcPct val="0"/>
        </a:spcAft>
        <a:defRPr sz="2600" b="1">
          <a:solidFill>
            <a:srgbClr val="4B5C29"/>
          </a:solidFill>
          <a:latin typeface="+mj-lt"/>
          <a:ea typeface="+mj-ea"/>
          <a:cs typeface="+mj-cs"/>
        </a:defRPr>
      </a:lvl1pPr>
      <a:lvl2pPr algn="l" defTabSz="457200" rtl="0" eaLnBrk="0" fontAlgn="base" hangingPunct="0">
        <a:spcBef>
          <a:spcPct val="0"/>
        </a:spcBef>
        <a:spcAft>
          <a:spcPct val="0"/>
        </a:spcAft>
        <a:defRPr sz="2600" b="1">
          <a:solidFill>
            <a:srgbClr val="4B5C29"/>
          </a:solidFill>
          <a:latin typeface="Trebuchet MS" pitchFamily="34" charset="0"/>
          <a:ea typeface="ＭＳ Ｐゴシック" pitchFamily="34" charset="-128"/>
        </a:defRPr>
      </a:lvl2pPr>
      <a:lvl3pPr algn="l" defTabSz="457200" rtl="0" eaLnBrk="0" fontAlgn="base" hangingPunct="0">
        <a:spcBef>
          <a:spcPct val="0"/>
        </a:spcBef>
        <a:spcAft>
          <a:spcPct val="0"/>
        </a:spcAft>
        <a:defRPr sz="2600" b="1">
          <a:solidFill>
            <a:srgbClr val="4B5C29"/>
          </a:solidFill>
          <a:latin typeface="Trebuchet MS" pitchFamily="34" charset="0"/>
          <a:ea typeface="ＭＳ Ｐゴシック" pitchFamily="34" charset="-128"/>
        </a:defRPr>
      </a:lvl3pPr>
      <a:lvl4pPr algn="l" defTabSz="457200" rtl="0" eaLnBrk="0" fontAlgn="base" hangingPunct="0">
        <a:spcBef>
          <a:spcPct val="0"/>
        </a:spcBef>
        <a:spcAft>
          <a:spcPct val="0"/>
        </a:spcAft>
        <a:defRPr sz="2600" b="1">
          <a:solidFill>
            <a:srgbClr val="4B5C29"/>
          </a:solidFill>
          <a:latin typeface="Trebuchet MS" pitchFamily="34" charset="0"/>
          <a:ea typeface="ＭＳ Ｐゴシック" pitchFamily="34" charset="-128"/>
        </a:defRPr>
      </a:lvl4pPr>
      <a:lvl5pPr algn="l" defTabSz="457200" rtl="0" eaLnBrk="0" fontAlgn="base" hangingPunct="0">
        <a:spcBef>
          <a:spcPct val="0"/>
        </a:spcBef>
        <a:spcAft>
          <a:spcPct val="0"/>
        </a:spcAft>
        <a:defRPr sz="2600" b="1">
          <a:solidFill>
            <a:srgbClr val="4B5C29"/>
          </a:solidFill>
          <a:latin typeface="Trebuchet MS" pitchFamily="34" charset="0"/>
          <a:ea typeface="ＭＳ Ｐゴシック" pitchFamily="34" charset="-128"/>
        </a:defRPr>
      </a:lvl5pPr>
      <a:lvl6pPr marL="457200" algn="l" defTabSz="457200" rtl="0" eaLnBrk="0" fontAlgn="base" hangingPunct="0">
        <a:spcBef>
          <a:spcPct val="0"/>
        </a:spcBef>
        <a:spcAft>
          <a:spcPct val="0"/>
        </a:spcAft>
        <a:defRPr sz="2600" b="1">
          <a:solidFill>
            <a:srgbClr val="4B5C29"/>
          </a:solidFill>
          <a:latin typeface="Trebuchet MS" pitchFamily="34" charset="0"/>
          <a:ea typeface="ＭＳ Ｐゴシック" pitchFamily="34" charset="-128"/>
        </a:defRPr>
      </a:lvl6pPr>
      <a:lvl7pPr marL="914400" algn="l" defTabSz="457200" rtl="0" eaLnBrk="0" fontAlgn="base" hangingPunct="0">
        <a:spcBef>
          <a:spcPct val="0"/>
        </a:spcBef>
        <a:spcAft>
          <a:spcPct val="0"/>
        </a:spcAft>
        <a:defRPr sz="2600" b="1">
          <a:solidFill>
            <a:srgbClr val="4B5C29"/>
          </a:solidFill>
          <a:latin typeface="Trebuchet MS" pitchFamily="34" charset="0"/>
          <a:ea typeface="ＭＳ Ｐゴシック" pitchFamily="34" charset="-128"/>
        </a:defRPr>
      </a:lvl7pPr>
      <a:lvl8pPr marL="1371600" algn="l" defTabSz="457200" rtl="0" eaLnBrk="0" fontAlgn="base" hangingPunct="0">
        <a:spcBef>
          <a:spcPct val="0"/>
        </a:spcBef>
        <a:spcAft>
          <a:spcPct val="0"/>
        </a:spcAft>
        <a:defRPr sz="2600" b="1">
          <a:solidFill>
            <a:srgbClr val="4B5C29"/>
          </a:solidFill>
          <a:latin typeface="Trebuchet MS" pitchFamily="34" charset="0"/>
          <a:ea typeface="ＭＳ Ｐゴシック" pitchFamily="34" charset="-128"/>
        </a:defRPr>
      </a:lvl8pPr>
      <a:lvl9pPr marL="1828800" algn="l" defTabSz="457200" rtl="0" eaLnBrk="0" fontAlgn="base" hangingPunct="0">
        <a:spcBef>
          <a:spcPct val="0"/>
        </a:spcBef>
        <a:spcAft>
          <a:spcPct val="0"/>
        </a:spcAft>
        <a:defRPr sz="2600" b="1">
          <a:solidFill>
            <a:srgbClr val="4B5C29"/>
          </a:solidFill>
          <a:latin typeface="Trebuchet MS" pitchFamily="34" charset="0"/>
          <a:ea typeface="ＭＳ Ｐゴシック" pitchFamily="34" charset="-128"/>
        </a:defRPr>
      </a:lvl9pPr>
    </p:titleStyle>
    <p:bodyStyle>
      <a:lvl1pPr marL="342900" indent="-342900" algn="l" defTabSz="457200" rtl="0" eaLnBrk="0" fontAlgn="base" hangingPunct="0">
        <a:spcBef>
          <a:spcPct val="20000"/>
        </a:spcBef>
        <a:spcAft>
          <a:spcPct val="0"/>
        </a:spcAft>
        <a:buClr>
          <a:srgbClr val="4B5C29"/>
        </a:buClr>
        <a:buFont typeface="Arial" pitchFamily="34" charset="0"/>
        <a:buChar char="•"/>
        <a:defRPr>
          <a:solidFill>
            <a:srgbClr val="7F7F7F"/>
          </a:solidFill>
          <a:latin typeface="+mn-lt"/>
          <a:ea typeface="+mn-ea"/>
          <a:cs typeface="+mn-cs"/>
        </a:defRPr>
      </a:lvl1pPr>
      <a:lvl2pPr marL="742950" indent="-285750" algn="l" defTabSz="457200" rtl="0" eaLnBrk="0" fontAlgn="base" hangingPunct="0">
        <a:spcBef>
          <a:spcPct val="20000"/>
        </a:spcBef>
        <a:spcAft>
          <a:spcPct val="0"/>
        </a:spcAft>
        <a:buClr>
          <a:srgbClr val="4B5C29"/>
        </a:buClr>
        <a:buFont typeface="Arial" pitchFamily="34" charset="0"/>
        <a:buChar char="–"/>
        <a:defRPr sz="1600">
          <a:solidFill>
            <a:srgbClr val="7F7F7F"/>
          </a:solidFill>
          <a:latin typeface="+mn-lt"/>
          <a:ea typeface="+mn-ea"/>
        </a:defRPr>
      </a:lvl2pPr>
      <a:lvl3pPr marL="1143000" indent="-228600" algn="l" defTabSz="457200" rtl="0" eaLnBrk="0" fontAlgn="base" hangingPunct="0">
        <a:spcBef>
          <a:spcPct val="20000"/>
        </a:spcBef>
        <a:spcAft>
          <a:spcPct val="0"/>
        </a:spcAft>
        <a:buClr>
          <a:srgbClr val="4B5C29"/>
        </a:buClr>
        <a:buFont typeface="Arial" pitchFamily="34" charset="0"/>
        <a:buChar char="•"/>
        <a:defRPr sz="1400">
          <a:solidFill>
            <a:srgbClr val="7F7F7F"/>
          </a:solidFill>
          <a:latin typeface="+mn-lt"/>
          <a:ea typeface="+mn-ea"/>
        </a:defRPr>
      </a:lvl3pPr>
      <a:lvl4pPr marL="1600200" indent="-228600" algn="l" defTabSz="457200" rtl="0" eaLnBrk="0" fontAlgn="base" hangingPunct="0">
        <a:spcBef>
          <a:spcPct val="20000"/>
        </a:spcBef>
        <a:spcAft>
          <a:spcPct val="0"/>
        </a:spcAft>
        <a:buClr>
          <a:srgbClr val="4B5C29"/>
        </a:buClr>
        <a:buFont typeface="Arial" pitchFamily="34" charset="0"/>
        <a:buChar char="–"/>
        <a:defRPr sz="1400">
          <a:solidFill>
            <a:srgbClr val="7F7F7F"/>
          </a:solidFill>
          <a:latin typeface="+mn-lt"/>
          <a:ea typeface="+mn-ea"/>
        </a:defRPr>
      </a:lvl4pPr>
      <a:lvl5pPr marL="2057400" indent="-228600" algn="l" defTabSz="457200" rtl="0" eaLnBrk="0" fontAlgn="base" hangingPunct="0">
        <a:spcBef>
          <a:spcPct val="20000"/>
        </a:spcBef>
        <a:spcAft>
          <a:spcPct val="0"/>
        </a:spcAft>
        <a:buClr>
          <a:srgbClr val="4B5C29"/>
        </a:buClr>
        <a:buFont typeface="Arial" pitchFamily="34" charset="0"/>
        <a:buChar char="»"/>
        <a:defRPr sz="1400">
          <a:solidFill>
            <a:srgbClr val="7F7F7F"/>
          </a:solidFill>
          <a:latin typeface="+mn-lt"/>
          <a:ea typeface="+mn-ea"/>
        </a:defRPr>
      </a:lvl5pPr>
      <a:lvl6pPr marL="2514600" indent="-228600" algn="l" defTabSz="457200" rtl="0" eaLnBrk="0" fontAlgn="base" hangingPunct="0">
        <a:spcBef>
          <a:spcPct val="20000"/>
        </a:spcBef>
        <a:spcAft>
          <a:spcPct val="0"/>
        </a:spcAft>
        <a:buClr>
          <a:srgbClr val="4B5C29"/>
        </a:buClr>
        <a:buFont typeface="Arial" pitchFamily="34" charset="0"/>
        <a:buChar char="»"/>
        <a:defRPr sz="1400">
          <a:solidFill>
            <a:srgbClr val="7F7F7F"/>
          </a:solidFill>
          <a:latin typeface="+mn-lt"/>
          <a:ea typeface="+mn-ea"/>
        </a:defRPr>
      </a:lvl6pPr>
      <a:lvl7pPr marL="2971800" indent="-228600" algn="l" defTabSz="457200" rtl="0" eaLnBrk="0" fontAlgn="base" hangingPunct="0">
        <a:spcBef>
          <a:spcPct val="20000"/>
        </a:spcBef>
        <a:spcAft>
          <a:spcPct val="0"/>
        </a:spcAft>
        <a:buClr>
          <a:srgbClr val="4B5C29"/>
        </a:buClr>
        <a:buFont typeface="Arial" pitchFamily="34" charset="0"/>
        <a:buChar char="»"/>
        <a:defRPr sz="1400">
          <a:solidFill>
            <a:srgbClr val="7F7F7F"/>
          </a:solidFill>
          <a:latin typeface="+mn-lt"/>
          <a:ea typeface="+mn-ea"/>
        </a:defRPr>
      </a:lvl7pPr>
      <a:lvl8pPr marL="3429000" indent="-228600" algn="l" defTabSz="457200" rtl="0" eaLnBrk="0" fontAlgn="base" hangingPunct="0">
        <a:spcBef>
          <a:spcPct val="20000"/>
        </a:spcBef>
        <a:spcAft>
          <a:spcPct val="0"/>
        </a:spcAft>
        <a:buClr>
          <a:srgbClr val="4B5C29"/>
        </a:buClr>
        <a:buFont typeface="Arial" pitchFamily="34" charset="0"/>
        <a:buChar char="»"/>
        <a:defRPr sz="1400">
          <a:solidFill>
            <a:srgbClr val="7F7F7F"/>
          </a:solidFill>
          <a:latin typeface="+mn-lt"/>
          <a:ea typeface="+mn-ea"/>
        </a:defRPr>
      </a:lvl8pPr>
      <a:lvl9pPr marL="3886200" indent="-228600" algn="l" defTabSz="457200" rtl="0" eaLnBrk="0" fontAlgn="base" hangingPunct="0">
        <a:spcBef>
          <a:spcPct val="20000"/>
        </a:spcBef>
        <a:spcAft>
          <a:spcPct val="0"/>
        </a:spcAft>
        <a:buClr>
          <a:srgbClr val="4B5C29"/>
        </a:buClr>
        <a:buFont typeface="Arial" pitchFamily="34" charset="0"/>
        <a:buChar char="»"/>
        <a:defRPr sz="1400">
          <a:solidFill>
            <a:srgbClr val="7F7F7F"/>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21858"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p>
            <a:pPr lvl="0"/>
            <a:r>
              <a:rPr lang="en-US" altLang="zh-CN" smtClean="0"/>
              <a:t>Click to edit Master title style</a:t>
            </a:r>
          </a:p>
        </p:txBody>
      </p:sp>
      <p:sp>
        <p:nvSpPr>
          <p:cNvPr id="121859"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p>
        </p:txBody>
      </p:sp>
      <p:sp>
        <p:nvSpPr>
          <p:cNvPr id="5" name="Date Placeholder 4"/>
          <p:cNvSpPr>
            <a:spLocks noGrp="1"/>
          </p:cNvSpPr>
          <p:nvPr>
            <p:ph type="dt" sz="half" idx="2"/>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mn-lt"/>
              </a:defRPr>
            </a:lvl1pPr>
          </a:lstStyle>
          <a:p>
            <a:endParaRPr lang="en-US" altLang="zh-CN"/>
          </a:p>
        </p:txBody>
      </p:sp>
      <p:sp>
        <p:nvSpPr>
          <p:cNvPr id="7" name="Footer Placeholder 5"/>
          <p:cNvSpPr>
            <a:spLocks noGrp="1"/>
          </p:cNvSpPr>
          <p:nvPr>
            <p:ph type="ftr" sz="quarter" idx="3"/>
          </p:nvPr>
        </p:nvSpPr>
        <p:spPr>
          <a:xfrm>
            <a:off x="3124200" y="6356350"/>
            <a:ext cx="2895600" cy="365125"/>
          </a:xfrm>
          <a:prstGeom prst="rect">
            <a:avLst/>
          </a:prstGeom>
        </p:spPr>
        <p:txBody>
          <a:bodyPr vert="horz" wrap="square" lIns="91440" tIns="45720" rIns="91440" bIns="45720" numCol="1" anchor="t" anchorCtr="0" compatLnSpc="1">
            <a:prstTxWarp prst="textNoShape">
              <a:avLst/>
            </a:prstTxWarp>
          </a:bodyPr>
          <a:lstStyle>
            <a:lvl1pPr>
              <a:defRPr>
                <a:latin typeface="+mn-lt"/>
              </a:defRPr>
            </a:lvl1pPr>
          </a:lstStyle>
          <a:p>
            <a:endParaRPr lang="en-US" altLang="zh-CN"/>
          </a:p>
        </p:txBody>
      </p:sp>
      <p:sp>
        <p:nvSpPr>
          <p:cNvPr id="8" name="Slide Number Placeholder 6"/>
          <p:cNvSpPr>
            <a:spLocks noGrp="1"/>
          </p:cNvSpPr>
          <p:nvPr>
            <p:ph type="sldNum" sz="quarter" idx="4"/>
          </p:nvPr>
        </p:nvSpPr>
        <p:spPr>
          <a:xfrm>
            <a:off x="6858000" y="6492875"/>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1000">
                <a:solidFill>
                  <a:srgbClr val="BFBFBF"/>
                </a:solidFill>
                <a:latin typeface="+mn-lt"/>
              </a:defRPr>
            </a:lvl1pPr>
          </a:lstStyle>
          <a:p>
            <a:fld id="{CA502413-3CFB-4C30-91C6-4FCD32C2E47B}" type="slidenum">
              <a:rPr lang="en-US" altLang="zh-CN"/>
              <a:pPr/>
              <a:t>‹#›</a:t>
            </a:fld>
            <a:endParaRPr lang="en-US" altLang="zh-CN"/>
          </a:p>
        </p:txBody>
      </p:sp>
    </p:spTree>
  </p:cSld>
  <p:clrMap bg1="lt1" tx1="dk1" bg2="lt2" tx2="dk2" accent1="accent1" accent2="accent2" accent3="accent3" accent4="accent4" accent5="accent5" accent6="accent6" hlink="hlink" folHlink="folHlink"/>
  <p:sldLayoutIdLst>
    <p:sldLayoutId id="2147483760" r:id="rId1"/>
    <p:sldLayoutId id="2147483761" r:id="rId2"/>
    <p:sldLayoutId id="2147483762" r:id="rId3"/>
    <p:sldLayoutId id="2147483763" r:id="rId4"/>
    <p:sldLayoutId id="2147483764" r:id="rId5"/>
    <p:sldLayoutId id="2147483765" r:id="rId6"/>
    <p:sldLayoutId id="2147483766" r:id="rId7"/>
    <p:sldLayoutId id="2147483767" r:id="rId8"/>
    <p:sldLayoutId id="2147483768" r:id="rId9"/>
    <p:sldLayoutId id="2147483769" r:id="rId10"/>
    <p:sldLayoutId id="2147483770" r:id="rId11"/>
  </p:sldLayoutIdLst>
  <p:hf hdr="0" ftr="0" dt="0"/>
  <p:txStyles>
    <p:titleStyle>
      <a:lvl1pPr algn="l" defTabSz="457200" rtl="0" eaLnBrk="0" fontAlgn="base" hangingPunct="0">
        <a:spcBef>
          <a:spcPct val="0"/>
        </a:spcBef>
        <a:spcAft>
          <a:spcPct val="0"/>
        </a:spcAft>
        <a:defRPr sz="2600" b="1">
          <a:solidFill>
            <a:srgbClr val="4B5C29"/>
          </a:solidFill>
          <a:latin typeface="+mj-lt"/>
          <a:ea typeface="+mj-ea"/>
          <a:cs typeface="+mj-cs"/>
        </a:defRPr>
      </a:lvl1pPr>
      <a:lvl2pPr algn="l" defTabSz="457200" rtl="0" eaLnBrk="0" fontAlgn="base" hangingPunct="0">
        <a:spcBef>
          <a:spcPct val="0"/>
        </a:spcBef>
        <a:spcAft>
          <a:spcPct val="0"/>
        </a:spcAft>
        <a:defRPr sz="2600" b="1">
          <a:solidFill>
            <a:srgbClr val="4B5C29"/>
          </a:solidFill>
          <a:latin typeface="Trebuchet MS" pitchFamily="34" charset="0"/>
          <a:ea typeface="ＭＳ Ｐゴシック" pitchFamily="34" charset="-128"/>
        </a:defRPr>
      </a:lvl2pPr>
      <a:lvl3pPr algn="l" defTabSz="457200" rtl="0" eaLnBrk="0" fontAlgn="base" hangingPunct="0">
        <a:spcBef>
          <a:spcPct val="0"/>
        </a:spcBef>
        <a:spcAft>
          <a:spcPct val="0"/>
        </a:spcAft>
        <a:defRPr sz="2600" b="1">
          <a:solidFill>
            <a:srgbClr val="4B5C29"/>
          </a:solidFill>
          <a:latin typeface="Trebuchet MS" pitchFamily="34" charset="0"/>
          <a:ea typeface="ＭＳ Ｐゴシック" pitchFamily="34" charset="-128"/>
        </a:defRPr>
      </a:lvl3pPr>
      <a:lvl4pPr algn="l" defTabSz="457200" rtl="0" eaLnBrk="0" fontAlgn="base" hangingPunct="0">
        <a:spcBef>
          <a:spcPct val="0"/>
        </a:spcBef>
        <a:spcAft>
          <a:spcPct val="0"/>
        </a:spcAft>
        <a:defRPr sz="2600" b="1">
          <a:solidFill>
            <a:srgbClr val="4B5C29"/>
          </a:solidFill>
          <a:latin typeface="Trebuchet MS" pitchFamily="34" charset="0"/>
          <a:ea typeface="ＭＳ Ｐゴシック" pitchFamily="34" charset="-128"/>
        </a:defRPr>
      </a:lvl4pPr>
      <a:lvl5pPr algn="l" defTabSz="457200" rtl="0" eaLnBrk="0" fontAlgn="base" hangingPunct="0">
        <a:spcBef>
          <a:spcPct val="0"/>
        </a:spcBef>
        <a:spcAft>
          <a:spcPct val="0"/>
        </a:spcAft>
        <a:defRPr sz="2600" b="1">
          <a:solidFill>
            <a:srgbClr val="4B5C29"/>
          </a:solidFill>
          <a:latin typeface="Trebuchet MS" pitchFamily="34" charset="0"/>
          <a:ea typeface="ＭＳ Ｐゴシック" pitchFamily="34" charset="-128"/>
        </a:defRPr>
      </a:lvl5pPr>
      <a:lvl6pPr marL="457200" algn="l" defTabSz="457200" rtl="0" eaLnBrk="0" fontAlgn="base" hangingPunct="0">
        <a:spcBef>
          <a:spcPct val="0"/>
        </a:spcBef>
        <a:spcAft>
          <a:spcPct val="0"/>
        </a:spcAft>
        <a:defRPr sz="2600" b="1">
          <a:solidFill>
            <a:srgbClr val="4B5C29"/>
          </a:solidFill>
          <a:latin typeface="Trebuchet MS" pitchFamily="34" charset="0"/>
          <a:ea typeface="ＭＳ Ｐゴシック" pitchFamily="34" charset="-128"/>
        </a:defRPr>
      </a:lvl6pPr>
      <a:lvl7pPr marL="914400" algn="l" defTabSz="457200" rtl="0" eaLnBrk="0" fontAlgn="base" hangingPunct="0">
        <a:spcBef>
          <a:spcPct val="0"/>
        </a:spcBef>
        <a:spcAft>
          <a:spcPct val="0"/>
        </a:spcAft>
        <a:defRPr sz="2600" b="1">
          <a:solidFill>
            <a:srgbClr val="4B5C29"/>
          </a:solidFill>
          <a:latin typeface="Trebuchet MS" pitchFamily="34" charset="0"/>
          <a:ea typeface="ＭＳ Ｐゴシック" pitchFamily="34" charset="-128"/>
        </a:defRPr>
      </a:lvl7pPr>
      <a:lvl8pPr marL="1371600" algn="l" defTabSz="457200" rtl="0" eaLnBrk="0" fontAlgn="base" hangingPunct="0">
        <a:spcBef>
          <a:spcPct val="0"/>
        </a:spcBef>
        <a:spcAft>
          <a:spcPct val="0"/>
        </a:spcAft>
        <a:defRPr sz="2600" b="1">
          <a:solidFill>
            <a:srgbClr val="4B5C29"/>
          </a:solidFill>
          <a:latin typeface="Trebuchet MS" pitchFamily="34" charset="0"/>
          <a:ea typeface="ＭＳ Ｐゴシック" pitchFamily="34" charset="-128"/>
        </a:defRPr>
      </a:lvl8pPr>
      <a:lvl9pPr marL="1828800" algn="l" defTabSz="457200" rtl="0" eaLnBrk="0" fontAlgn="base" hangingPunct="0">
        <a:spcBef>
          <a:spcPct val="0"/>
        </a:spcBef>
        <a:spcAft>
          <a:spcPct val="0"/>
        </a:spcAft>
        <a:defRPr sz="2600" b="1">
          <a:solidFill>
            <a:srgbClr val="4B5C29"/>
          </a:solidFill>
          <a:latin typeface="Trebuchet MS" pitchFamily="34" charset="0"/>
          <a:ea typeface="ＭＳ Ｐゴシック" pitchFamily="34" charset="-128"/>
        </a:defRPr>
      </a:lvl9pPr>
    </p:titleStyle>
    <p:bodyStyle>
      <a:lvl1pPr marL="342900" indent="-342900" algn="l" defTabSz="457200" rtl="0" eaLnBrk="0" fontAlgn="base" hangingPunct="0">
        <a:spcBef>
          <a:spcPct val="20000"/>
        </a:spcBef>
        <a:spcAft>
          <a:spcPct val="0"/>
        </a:spcAft>
        <a:buClr>
          <a:srgbClr val="4B5C29"/>
        </a:buClr>
        <a:buFont typeface="Arial" pitchFamily="34" charset="0"/>
        <a:buChar char="•"/>
        <a:defRPr>
          <a:solidFill>
            <a:srgbClr val="7F7F7F"/>
          </a:solidFill>
          <a:latin typeface="+mn-lt"/>
          <a:ea typeface="+mn-ea"/>
          <a:cs typeface="+mn-cs"/>
        </a:defRPr>
      </a:lvl1pPr>
      <a:lvl2pPr marL="742950" indent="-285750" algn="l" defTabSz="457200" rtl="0" eaLnBrk="0" fontAlgn="base" hangingPunct="0">
        <a:spcBef>
          <a:spcPct val="20000"/>
        </a:spcBef>
        <a:spcAft>
          <a:spcPct val="0"/>
        </a:spcAft>
        <a:buClr>
          <a:srgbClr val="4B5C29"/>
        </a:buClr>
        <a:buFont typeface="Arial" pitchFamily="34" charset="0"/>
        <a:buChar char="–"/>
        <a:defRPr sz="1600">
          <a:solidFill>
            <a:srgbClr val="7F7F7F"/>
          </a:solidFill>
          <a:latin typeface="+mn-lt"/>
          <a:ea typeface="+mn-ea"/>
        </a:defRPr>
      </a:lvl2pPr>
      <a:lvl3pPr marL="1143000" indent="-228600" algn="l" defTabSz="457200" rtl="0" eaLnBrk="0" fontAlgn="base" hangingPunct="0">
        <a:spcBef>
          <a:spcPct val="20000"/>
        </a:spcBef>
        <a:spcAft>
          <a:spcPct val="0"/>
        </a:spcAft>
        <a:buClr>
          <a:srgbClr val="4B5C29"/>
        </a:buClr>
        <a:buFont typeface="Arial" pitchFamily="34" charset="0"/>
        <a:buChar char="•"/>
        <a:defRPr sz="1400">
          <a:solidFill>
            <a:srgbClr val="7F7F7F"/>
          </a:solidFill>
          <a:latin typeface="+mn-lt"/>
          <a:ea typeface="+mn-ea"/>
        </a:defRPr>
      </a:lvl3pPr>
      <a:lvl4pPr marL="1600200" indent="-228600" algn="l" defTabSz="457200" rtl="0" eaLnBrk="0" fontAlgn="base" hangingPunct="0">
        <a:spcBef>
          <a:spcPct val="20000"/>
        </a:spcBef>
        <a:spcAft>
          <a:spcPct val="0"/>
        </a:spcAft>
        <a:buClr>
          <a:srgbClr val="4B5C29"/>
        </a:buClr>
        <a:buFont typeface="Arial" pitchFamily="34" charset="0"/>
        <a:buChar char="–"/>
        <a:defRPr sz="1400">
          <a:solidFill>
            <a:srgbClr val="7F7F7F"/>
          </a:solidFill>
          <a:latin typeface="+mn-lt"/>
          <a:ea typeface="+mn-ea"/>
        </a:defRPr>
      </a:lvl4pPr>
      <a:lvl5pPr marL="2057400" indent="-228600" algn="l" defTabSz="457200" rtl="0" eaLnBrk="0" fontAlgn="base" hangingPunct="0">
        <a:spcBef>
          <a:spcPct val="20000"/>
        </a:spcBef>
        <a:spcAft>
          <a:spcPct val="0"/>
        </a:spcAft>
        <a:buClr>
          <a:srgbClr val="4B5C29"/>
        </a:buClr>
        <a:buFont typeface="Arial" pitchFamily="34" charset="0"/>
        <a:buChar char="»"/>
        <a:defRPr sz="1400">
          <a:solidFill>
            <a:srgbClr val="7F7F7F"/>
          </a:solidFill>
          <a:latin typeface="+mn-lt"/>
          <a:ea typeface="+mn-ea"/>
        </a:defRPr>
      </a:lvl5pPr>
      <a:lvl6pPr marL="2514600" indent="-228600" algn="l" defTabSz="457200" rtl="0" eaLnBrk="0" fontAlgn="base" hangingPunct="0">
        <a:spcBef>
          <a:spcPct val="20000"/>
        </a:spcBef>
        <a:spcAft>
          <a:spcPct val="0"/>
        </a:spcAft>
        <a:buClr>
          <a:srgbClr val="4B5C29"/>
        </a:buClr>
        <a:buFont typeface="Arial" pitchFamily="34" charset="0"/>
        <a:buChar char="»"/>
        <a:defRPr sz="1400">
          <a:solidFill>
            <a:srgbClr val="7F7F7F"/>
          </a:solidFill>
          <a:latin typeface="+mn-lt"/>
          <a:ea typeface="+mn-ea"/>
        </a:defRPr>
      </a:lvl6pPr>
      <a:lvl7pPr marL="2971800" indent="-228600" algn="l" defTabSz="457200" rtl="0" eaLnBrk="0" fontAlgn="base" hangingPunct="0">
        <a:spcBef>
          <a:spcPct val="20000"/>
        </a:spcBef>
        <a:spcAft>
          <a:spcPct val="0"/>
        </a:spcAft>
        <a:buClr>
          <a:srgbClr val="4B5C29"/>
        </a:buClr>
        <a:buFont typeface="Arial" pitchFamily="34" charset="0"/>
        <a:buChar char="»"/>
        <a:defRPr sz="1400">
          <a:solidFill>
            <a:srgbClr val="7F7F7F"/>
          </a:solidFill>
          <a:latin typeface="+mn-lt"/>
          <a:ea typeface="+mn-ea"/>
        </a:defRPr>
      </a:lvl7pPr>
      <a:lvl8pPr marL="3429000" indent="-228600" algn="l" defTabSz="457200" rtl="0" eaLnBrk="0" fontAlgn="base" hangingPunct="0">
        <a:spcBef>
          <a:spcPct val="20000"/>
        </a:spcBef>
        <a:spcAft>
          <a:spcPct val="0"/>
        </a:spcAft>
        <a:buClr>
          <a:srgbClr val="4B5C29"/>
        </a:buClr>
        <a:buFont typeface="Arial" pitchFamily="34" charset="0"/>
        <a:buChar char="»"/>
        <a:defRPr sz="1400">
          <a:solidFill>
            <a:srgbClr val="7F7F7F"/>
          </a:solidFill>
          <a:latin typeface="+mn-lt"/>
          <a:ea typeface="+mn-ea"/>
        </a:defRPr>
      </a:lvl8pPr>
      <a:lvl9pPr marL="3886200" indent="-228600" algn="l" defTabSz="457200" rtl="0" eaLnBrk="0" fontAlgn="base" hangingPunct="0">
        <a:spcBef>
          <a:spcPct val="20000"/>
        </a:spcBef>
        <a:spcAft>
          <a:spcPct val="0"/>
        </a:spcAft>
        <a:buClr>
          <a:srgbClr val="4B5C29"/>
        </a:buClr>
        <a:buFont typeface="Arial" pitchFamily="34" charset="0"/>
        <a:buChar char="»"/>
        <a:defRPr sz="1400">
          <a:solidFill>
            <a:srgbClr val="7F7F7F"/>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22882"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p>
            <a:pPr lvl="0"/>
            <a:r>
              <a:rPr lang="en-US" altLang="zh-CN" smtClean="0"/>
              <a:t>Click to edit Master title style</a:t>
            </a:r>
          </a:p>
        </p:txBody>
      </p:sp>
      <p:sp>
        <p:nvSpPr>
          <p:cNvPr id="122883"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p>
        </p:txBody>
      </p:sp>
      <p:sp>
        <p:nvSpPr>
          <p:cNvPr id="5" name="Date Placeholder 3"/>
          <p:cNvSpPr>
            <a:spLocks noGrp="1"/>
          </p:cNvSpPr>
          <p:nvPr>
            <p:ph type="dt" sz="half" idx="2"/>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mn-lt"/>
              </a:defRPr>
            </a:lvl1pPr>
          </a:lstStyle>
          <a:p>
            <a:endParaRPr lang="en-US" altLang="zh-CN"/>
          </a:p>
        </p:txBody>
      </p:sp>
      <p:sp>
        <p:nvSpPr>
          <p:cNvPr id="7" name="Footer Placeholder 4"/>
          <p:cNvSpPr>
            <a:spLocks noGrp="1"/>
          </p:cNvSpPr>
          <p:nvPr>
            <p:ph type="ftr" sz="quarter" idx="3"/>
          </p:nvPr>
        </p:nvSpPr>
        <p:spPr>
          <a:xfrm>
            <a:off x="3124200" y="6356350"/>
            <a:ext cx="2895600" cy="365125"/>
          </a:xfrm>
          <a:prstGeom prst="rect">
            <a:avLst/>
          </a:prstGeom>
        </p:spPr>
        <p:txBody>
          <a:bodyPr vert="horz" wrap="square" lIns="91440" tIns="45720" rIns="91440" bIns="45720" numCol="1" anchor="t" anchorCtr="0" compatLnSpc="1">
            <a:prstTxWarp prst="textNoShape">
              <a:avLst/>
            </a:prstTxWarp>
          </a:bodyPr>
          <a:lstStyle>
            <a:lvl1pPr>
              <a:defRPr>
                <a:latin typeface="+mn-lt"/>
              </a:defRPr>
            </a:lvl1pPr>
          </a:lstStyle>
          <a:p>
            <a:endParaRPr lang="en-US" altLang="zh-CN"/>
          </a:p>
        </p:txBody>
      </p:sp>
      <p:sp>
        <p:nvSpPr>
          <p:cNvPr id="8" name="Slide Number Placeholder 5"/>
          <p:cNvSpPr>
            <a:spLocks noGrp="1"/>
          </p:cNvSpPr>
          <p:nvPr>
            <p:ph type="sldNum" sz="quarter" idx="4"/>
          </p:nvPr>
        </p:nvSpPr>
        <p:spPr>
          <a:xfrm>
            <a:off x="6858000" y="6492875"/>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1000">
                <a:solidFill>
                  <a:srgbClr val="BFBFBF"/>
                </a:solidFill>
                <a:latin typeface="+mn-lt"/>
              </a:defRPr>
            </a:lvl1pPr>
          </a:lstStyle>
          <a:p>
            <a:fld id="{268B7EDF-6DB2-483E-9A06-77F1BDBD8DDE}" type="slidenum">
              <a:rPr lang="en-US" altLang="zh-CN"/>
              <a:pPr/>
              <a:t>‹#›</a:t>
            </a:fld>
            <a:endParaRPr lang="en-US" altLang="zh-CN"/>
          </a:p>
        </p:txBody>
      </p:sp>
    </p:spTree>
  </p:cSld>
  <p:clrMap bg1="lt1" tx1="dk1" bg2="lt2" tx2="dk2" accent1="accent1" accent2="accent2" accent3="accent3" accent4="accent4" accent5="accent5" accent6="accent6" hlink="hlink" folHlink="folHlink"/>
  <p:sldLayoutIdLst>
    <p:sldLayoutId id="2147483771" r:id="rId1"/>
    <p:sldLayoutId id="2147483772" r:id="rId2"/>
    <p:sldLayoutId id="2147483773" r:id="rId3"/>
    <p:sldLayoutId id="2147483774" r:id="rId4"/>
    <p:sldLayoutId id="2147483775" r:id="rId5"/>
    <p:sldLayoutId id="2147483776" r:id="rId6"/>
    <p:sldLayoutId id="2147483777" r:id="rId7"/>
    <p:sldLayoutId id="2147483778" r:id="rId8"/>
    <p:sldLayoutId id="2147483779" r:id="rId9"/>
    <p:sldLayoutId id="2147483780" r:id="rId10"/>
    <p:sldLayoutId id="2147483781" r:id="rId11"/>
  </p:sldLayoutIdLst>
  <p:hf hdr="0" ftr="0" dt="0"/>
  <p:txStyles>
    <p:titleStyle>
      <a:lvl1pPr algn="l" defTabSz="457200" rtl="0" eaLnBrk="0" fontAlgn="base" hangingPunct="0">
        <a:spcBef>
          <a:spcPct val="0"/>
        </a:spcBef>
        <a:spcAft>
          <a:spcPct val="0"/>
        </a:spcAft>
        <a:defRPr sz="2600" b="1">
          <a:solidFill>
            <a:srgbClr val="4B5C29"/>
          </a:solidFill>
          <a:latin typeface="+mj-lt"/>
          <a:ea typeface="+mj-ea"/>
          <a:cs typeface="+mj-cs"/>
        </a:defRPr>
      </a:lvl1pPr>
      <a:lvl2pPr algn="l" defTabSz="457200" rtl="0" eaLnBrk="0" fontAlgn="base" hangingPunct="0">
        <a:spcBef>
          <a:spcPct val="0"/>
        </a:spcBef>
        <a:spcAft>
          <a:spcPct val="0"/>
        </a:spcAft>
        <a:defRPr sz="2600" b="1">
          <a:solidFill>
            <a:srgbClr val="4B5C29"/>
          </a:solidFill>
          <a:latin typeface="Trebuchet MS" pitchFamily="34" charset="0"/>
          <a:ea typeface="ＭＳ Ｐゴシック" pitchFamily="34" charset="-128"/>
        </a:defRPr>
      </a:lvl2pPr>
      <a:lvl3pPr algn="l" defTabSz="457200" rtl="0" eaLnBrk="0" fontAlgn="base" hangingPunct="0">
        <a:spcBef>
          <a:spcPct val="0"/>
        </a:spcBef>
        <a:spcAft>
          <a:spcPct val="0"/>
        </a:spcAft>
        <a:defRPr sz="2600" b="1">
          <a:solidFill>
            <a:srgbClr val="4B5C29"/>
          </a:solidFill>
          <a:latin typeface="Trebuchet MS" pitchFamily="34" charset="0"/>
          <a:ea typeface="ＭＳ Ｐゴシック" pitchFamily="34" charset="-128"/>
        </a:defRPr>
      </a:lvl3pPr>
      <a:lvl4pPr algn="l" defTabSz="457200" rtl="0" eaLnBrk="0" fontAlgn="base" hangingPunct="0">
        <a:spcBef>
          <a:spcPct val="0"/>
        </a:spcBef>
        <a:spcAft>
          <a:spcPct val="0"/>
        </a:spcAft>
        <a:defRPr sz="2600" b="1">
          <a:solidFill>
            <a:srgbClr val="4B5C29"/>
          </a:solidFill>
          <a:latin typeface="Trebuchet MS" pitchFamily="34" charset="0"/>
          <a:ea typeface="ＭＳ Ｐゴシック" pitchFamily="34" charset="-128"/>
        </a:defRPr>
      </a:lvl4pPr>
      <a:lvl5pPr algn="l" defTabSz="457200" rtl="0" eaLnBrk="0" fontAlgn="base" hangingPunct="0">
        <a:spcBef>
          <a:spcPct val="0"/>
        </a:spcBef>
        <a:spcAft>
          <a:spcPct val="0"/>
        </a:spcAft>
        <a:defRPr sz="2600" b="1">
          <a:solidFill>
            <a:srgbClr val="4B5C29"/>
          </a:solidFill>
          <a:latin typeface="Trebuchet MS" pitchFamily="34" charset="0"/>
          <a:ea typeface="ＭＳ Ｐゴシック" pitchFamily="34" charset="-128"/>
        </a:defRPr>
      </a:lvl5pPr>
      <a:lvl6pPr marL="457200" algn="l" defTabSz="457200" rtl="0" eaLnBrk="0" fontAlgn="base" hangingPunct="0">
        <a:spcBef>
          <a:spcPct val="0"/>
        </a:spcBef>
        <a:spcAft>
          <a:spcPct val="0"/>
        </a:spcAft>
        <a:defRPr sz="2600" b="1">
          <a:solidFill>
            <a:srgbClr val="4B5C29"/>
          </a:solidFill>
          <a:latin typeface="Trebuchet MS" pitchFamily="34" charset="0"/>
          <a:ea typeface="ＭＳ Ｐゴシック" pitchFamily="34" charset="-128"/>
        </a:defRPr>
      </a:lvl6pPr>
      <a:lvl7pPr marL="914400" algn="l" defTabSz="457200" rtl="0" eaLnBrk="0" fontAlgn="base" hangingPunct="0">
        <a:spcBef>
          <a:spcPct val="0"/>
        </a:spcBef>
        <a:spcAft>
          <a:spcPct val="0"/>
        </a:spcAft>
        <a:defRPr sz="2600" b="1">
          <a:solidFill>
            <a:srgbClr val="4B5C29"/>
          </a:solidFill>
          <a:latin typeface="Trebuchet MS" pitchFamily="34" charset="0"/>
          <a:ea typeface="ＭＳ Ｐゴシック" pitchFamily="34" charset="-128"/>
        </a:defRPr>
      </a:lvl7pPr>
      <a:lvl8pPr marL="1371600" algn="l" defTabSz="457200" rtl="0" eaLnBrk="0" fontAlgn="base" hangingPunct="0">
        <a:spcBef>
          <a:spcPct val="0"/>
        </a:spcBef>
        <a:spcAft>
          <a:spcPct val="0"/>
        </a:spcAft>
        <a:defRPr sz="2600" b="1">
          <a:solidFill>
            <a:srgbClr val="4B5C29"/>
          </a:solidFill>
          <a:latin typeface="Trebuchet MS" pitchFamily="34" charset="0"/>
          <a:ea typeface="ＭＳ Ｐゴシック" pitchFamily="34" charset="-128"/>
        </a:defRPr>
      </a:lvl8pPr>
      <a:lvl9pPr marL="1828800" algn="l" defTabSz="457200" rtl="0" eaLnBrk="0" fontAlgn="base" hangingPunct="0">
        <a:spcBef>
          <a:spcPct val="0"/>
        </a:spcBef>
        <a:spcAft>
          <a:spcPct val="0"/>
        </a:spcAft>
        <a:defRPr sz="2600" b="1">
          <a:solidFill>
            <a:srgbClr val="4B5C29"/>
          </a:solidFill>
          <a:latin typeface="Trebuchet MS" pitchFamily="34" charset="0"/>
          <a:ea typeface="ＭＳ Ｐゴシック" pitchFamily="34" charset="-128"/>
        </a:defRPr>
      </a:lvl9pPr>
    </p:titleStyle>
    <p:bodyStyle>
      <a:lvl1pPr marL="342900" indent="-342900" algn="l" defTabSz="457200" rtl="0" eaLnBrk="0" fontAlgn="base" hangingPunct="0">
        <a:spcBef>
          <a:spcPct val="20000"/>
        </a:spcBef>
        <a:spcAft>
          <a:spcPct val="0"/>
        </a:spcAft>
        <a:buClr>
          <a:srgbClr val="4B5C29"/>
        </a:buClr>
        <a:buFont typeface="Arial" pitchFamily="34" charset="0"/>
        <a:buChar char="•"/>
        <a:defRPr>
          <a:solidFill>
            <a:srgbClr val="7F7F7F"/>
          </a:solidFill>
          <a:latin typeface="+mn-lt"/>
          <a:ea typeface="+mn-ea"/>
          <a:cs typeface="+mn-cs"/>
        </a:defRPr>
      </a:lvl1pPr>
      <a:lvl2pPr marL="742950" indent="-285750" algn="l" defTabSz="457200" rtl="0" eaLnBrk="0" fontAlgn="base" hangingPunct="0">
        <a:spcBef>
          <a:spcPct val="20000"/>
        </a:spcBef>
        <a:spcAft>
          <a:spcPct val="0"/>
        </a:spcAft>
        <a:buClr>
          <a:srgbClr val="4B5C29"/>
        </a:buClr>
        <a:buFont typeface="Arial" pitchFamily="34" charset="0"/>
        <a:buChar char="–"/>
        <a:defRPr sz="1600">
          <a:solidFill>
            <a:srgbClr val="7F7F7F"/>
          </a:solidFill>
          <a:latin typeface="+mn-lt"/>
          <a:ea typeface="+mn-ea"/>
        </a:defRPr>
      </a:lvl2pPr>
      <a:lvl3pPr marL="1143000" indent="-228600" algn="l" defTabSz="457200" rtl="0" eaLnBrk="0" fontAlgn="base" hangingPunct="0">
        <a:spcBef>
          <a:spcPct val="20000"/>
        </a:spcBef>
        <a:spcAft>
          <a:spcPct val="0"/>
        </a:spcAft>
        <a:buClr>
          <a:srgbClr val="4B5C29"/>
        </a:buClr>
        <a:buFont typeface="Arial" pitchFamily="34" charset="0"/>
        <a:buChar char="•"/>
        <a:defRPr sz="1400">
          <a:solidFill>
            <a:srgbClr val="7F7F7F"/>
          </a:solidFill>
          <a:latin typeface="+mn-lt"/>
          <a:ea typeface="+mn-ea"/>
        </a:defRPr>
      </a:lvl3pPr>
      <a:lvl4pPr marL="1600200" indent="-228600" algn="l" defTabSz="457200" rtl="0" eaLnBrk="0" fontAlgn="base" hangingPunct="0">
        <a:spcBef>
          <a:spcPct val="20000"/>
        </a:spcBef>
        <a:spcAft>
          <a:spcPct val="0"/>
        </a:spcAft>
        <a:buClr>
          <a:srgbClr val="4B5C29"/>
        </a:buClr>
        <a:buFont typeface="Arial" pitchFamily="34" charset="0"/>
        <a:buChar char="–"/>
        <a:defRPr sz="1400">
          <a:solidFill>
            <a:srgbClr val="7F7F7F"/>
          </a:solidFill>
          <a:latin typeface="+mn-lt"/>
          <a:ea typeface="+mn-ea"/>
        </a:defRPr>
      </a:lvl4pPr>
      <a:lvl5pPr marL="2057400" indent="-228600" algn="l" defTabSz="457200" rtl="0" eaLnBrk="0" fontAlgn="base" hangingPunct="0">
        <a:spcBef>
          <a:spcPct val="20000"/>
        </a:spcBef>
        <a:spcAft>
          <a:spcPct val="0"/>
        </a:spcAft>
        <a:buClr>
          <a:srgbClr val="4B5C29"/>
        </a:buClr>
        <a:buFont typeface="Arial" pitchFamily="34" charset="0"/>
        <a:buChar char="»"/>
        <a:defRPr sz="1400">
          <a:solidFill>
            <a:srgbClr val="7F7F7F"/>
          </a:solidFill>
          <a:latin typeface="+mn-lt"/>
          <a:ea typeface="+mn-ea"/>
        </a:defRPr>
      </a:lvl5pPr>
      <a:lvl6pPr marL="2514600" indent="-228600" algn="l" defTabSz="457200" rtl="0" eaLnBrk="0" fontAlgn="base" hangingPunct="0">
        <a:spcBef>
          <a:spcPct val="20000"/>
        </a:spcBef>
        <a:spcAft>
          <a:spcPct val="0"/>
        </a:spcAft>
        <a:buClr>
          <a:srgbClr val="4B5C29"/>
        </a:buClr>
        <a:buFont typeface="Arial" pitchFamily="34" charset="0"/>
        <a:buChar char="»"/>
        <a:defRPr sz="1400">
          <a:solidFill>
            <a:srgbClr val="7F7F7F"/>
          </a:solidFill>
          <a:latin typeface="+mn-lt"/>
          <a:ea typeface="+mn-ea"/>
        </a:defRPr>
      </a:lvl6pPr>
      <a:lvl7pPr marL="2971800" indent="-228600" algn="l" defTabSz="457200" rtl="0" eaLnBrk="0" fontAlgn="base" hangingPunct="0">
        <a:spcBef>
          <a:spcPct val="20000"/>
        </a:spcBef>
        <a:spcAft>
          <a:spcPct val="0"/>
        </a:spcAft>
        <a:buClr>
          <a:srgbClr val="4B5C29"/>
        </a:buClr>
        <a:buFont typeface="Arial" pitchFamily="34" charset="0"/>
        <a:buChar char="»"/>
        <a:defRPr sz="1400">
          <a:solidFill>
            <a:srgbClr val="7F7F7F"/>
          </a:solidFill>
          <a:latin typeface="+mn-lt"/>
          <a:ea typeface="+mn-ea"/>
        </a:defRPr>
      </a:lvl7pPr>
      <a:lvl8pPr marL="3429000" indent="-228600" algn="l" defTabSz="457200" rtl="0" eaLnBrk="0" fontAlgn="base" hangingPunct="0">
        <a:spcBef>
          <a:spcPct val="20000"/>
        </a:spcBef>
        <a:spcAft>
          <a:spcPct val="0"/>
        </a:spcAft>
        <a:buClr>
          <a:srgbClr val="4B5C29"/>
        </a:buClr>
        <a:buFont typeface="Arial" pitchFamily="34" charset="0"/>
        <a:buChar char="»"/>
        <a:defRPr sz="1400">
          <a:solidFill>
            <a:srgbClr val="7F7F7F"/>
          </a:solidFill>
          <a:latin typeface="+mn-lt"/>
          <a:ea typeface="+mn-ea"/>
        </a:defRPr>
      </a:lvl8pPr>
      <a:lvl9pPr marL="3886200" indent="-228600" algn="l" defTabSz="457200" rtl="0" eaLnBrk="0" fontAlgn="base" hangingPunct="0">
        <a:spcBef>
          <a:spcPct val="20000"/>
        </a:spcBef>
        <a:spcAft>
          <a:spcPct val="0"/>
        </a:spcAft>
        <a:buClr>
          <a:srgbClr val="4B5C29"/>
        </a:buClr>
        <a:buFont typeface="Arial" pitchFamily="34" charset="0"/>
        <a:buChar char="»"/>
        <a:defRPr sz="1400">
          <a:solidFill>
            <a:srgbClr val="7F7F7F"/>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2390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p>
            <a:pPr lvl="0"/>
            <a:r>
              <a:rPr lang="en-US" altLang="zh-CN" smtClean="0"/>
              <a:t>Click to edit Master title style</a:t>
            </a:r>
          </a:p>
        </p:txBody>
      </p:sp>
      <p:sp>
        <p:nvSpPr>
          <p:cNvPr id="12390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p>
        </p:txBody>
      </p:sp>
      <p:sp>
        <p:nvSpPr>
          <p:cNvPr id="5" name="Date Placeholder 3"/>
          <p:cNvSpPr>
            <a:spLocks noGrp="1"/>
          </p:cNvSpPr>
          <p:nvPr>
            <p:ph type="dt" sz="half" idx="2"/>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mn-lt"/>
              </a:defRPr>
            </a:lvl1pPr>
          </a:lstStyle>
          <a:p>
            <a:endParaRPr lang="en-US" altLang="zh-CN"/>
          </a:p>
        </p:txBody>
      </p:sp>
      <p:sp>
        <p:nvSpPr>
          <p:cNvPr id="7" name="Footer Placeholder 4"/>
          <p:cNvSpPr>
            <a:spLocks noGrp="1"/>
          </p:cNvSpPr>
          <p:nvPr>
            <p:ph type="ftr" sz="quarter" idx="3"/>
          </p:nvPr>
        </p:nvSpPr>
        <p:spPr>
          <a:xfrm>
            <a:off x="3124200" y="6356350"/>
            <a:ext cx="2895600" cy="365125"/>
          </a:xfrm>
          <a:prstGeom prst="rect">
            <a:avLst/>
          </a:prstGeom>
        </p:spPr>
        <p:txBody>
          <a:bodyPr vert="horz" wrap="square" lIns="91440" tIns="45720" rIns="91440" bIns="45720" numCol="1" anchor="t" anchorCtr="0" compatLnSpc="1">
            <a:prstTxWarp prst="textNoShape">
              <a:avLst/>
            </a:prstTxWarp>
          </a:bodyPr>
          <a:lstStyle>
            <a:lvl1pPr>
              <a:defRPr>
                <a:latin typeface="+mn-lt"/>
              </a:defRPr>
            </a:lvl1pPr>
          </a:lstStyle>
          <a:p>
            <a:endParaRPr lang="en-US" altLang="zh-CN"/>
          </a:p>
        </p:txBody>
      </p:sp>
      <p:sp>
        <p:nvSpPr>
          <p:cNvPr id="8" name="Slide Number Placeholder 5"/>
          <p:cNvSpPr>
            <a:spLocks noGrp="1"/>
          </p:cNvSpPr>
          <p:nvPr>
            <p:ph type="sldNum" sz="quarter" idx="4"/>
          </p:nvPr>
        </p:nvSpPr>
        <p:spPr>
          <a:xfrm>
            <a:off x="6858000" y="6492875"/>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1000">
                <a:solidFill>
                  <a:srgbClr val="BFBFBF"/>
                </a:solidFill>
                <a:latin typeface="+mn-lt"/>
              </a:defRPr>
            </a:lvl1pPr>
          </a:lstStyle>
          <a:p>
            <a:fld id="{7E077F9B-28ED-48FC-84C1-ED0D2A8780FE}" type="slidenum">
              <a:rPr lang="en-US" altLang="zh-CN"/>
              <a:pPr/>
              <a:t>‹#›</a:t>
            </a:fld>
            <a:endParaRPr lang="en-US" altLang="zh-CN"/>
          </a:p>
        </p:txBody>
      </p:sp>
    </p:spTree>
  </p:cSld>
  <p:clrMap bg1="lt1" tx1="dk1" bg2="lt2" tx2="dk2" accent1="accent1" accent2="accent2" accent3="accent3" accent4="accent4" accent5="accent5" accent6="accent6" hlink="hlink" folHlink="folHlink"/>
  <p:sldLayoutIdLst>
    <p:sldLayoutId id="2147483782" r:id="rId1"/>
    <p:sldLayoutId id="2147483783" r:id="rId2"/>
    <p:sldLayoutId id="2147483784" r:id="rId3"/>
    <p:sldLayoutId id="2147483785" r:id="rId4"/>
    <p:sldLayoutId id="2147483786" r:id="rId5"/>
    <p:sldLayoutId id="2147483787" r:id="rId6"/>
    <p:sldLayoutId id="2147483788" r:id="rId7"/>
    <p:sldLayoutId id="2147483789" r:id="rId8"/>
    <p:sldLayoutId id="2147483790" r:id="rId9"/>
    <p:sldLayoutId id="2147483791" r:id="rId10"/>
    <p:sldLayoutId id="2147483792" r:id="rId11"/>
  </p:sldLayoutIdLst>
  <p:hf hdr="0" ftr="0" dt="0"/>
  <p:txStyles>
    <p:titleStyle>
      <a:lvl1pPr algn="l" defTabSz="457200" rtl="0" eaLnBrk="0" fontAlgn="base" hangingPunct="0">
        <a:spcBef>
          <a:spcPct val="0"/>
        </a:spcBef>
        <a:spcAft>
          <a:spcPct val="0"/>
        </a:spcAft>
        <a:defRPr sz="2600" b="1">
          <a:solidFill>
            <a:srgbClr val="4B5C29"/>
          </a:solidFill>
          <a:latin typeface="+mj-lt"/>
          <a:ea typeface="+mj-ea"/>
          <a:cs typeface="+mj-cs"/>
        </a:defRPr>
      </a:lvl1pPr>
      <a:lvl2pPr algn="l" defTabSz="457200" rtl="0" eaLnBrk="0" fontAlgn="base" hangingPunct="0">
        <a:spcBef>
          <a:spcPct val="0"/>
        </a:spcBef>
        <a:spcAft>
          <a:spcPct val="0"/>
        </a:spcAft>
        <a:defRPr sz="2600" b="1">
          <a:solidFill>
            <a:srgbClr val="4B5C29"/>
          </a:solidFill>
          <a:latin typeface="Trebuchet MS" pitchFamily="34" charset="0"/>
          <a:ea typeface="ＭＳ Ｐゴシック" pitchFamily="34" charset="-128"/>
        </a:defRPr>
      </a:lvl2pPr>
      <a:lvl3pPr algn="l" defTabSz="457200" rtl="0" eaLnBrk="0" fontAlgn="base" hangingPunct="0">
        <a:spcBef>
          <a:spcPct val="0"/>
        </a:spcBef>
        <a:spcAft>
          <a:spcPct val="0"/>
        </a:spcAft>
        <a:defRPr sz="2600" b="1">
          <a:solidFill>
            <a:srgbClr val="4B5C29"/>
          </a:solidFill>
          <a:latin typeface="Trebuchet MS" pitchFamily="34" charset="0"/>
          <a:ea typeface="ＭＳ Ｐゴシック" pitchFamily="34" charset="-128"/>
        </a:defRPr>
      </a:lvl3pPr>
      <a:lvl4pPr algn="l" defTabSz="457200" rtl="0" eaLnBrk="0" fontAlgn="base" hangingPunct="0">
        <a:spcBef>
          <a:spcPct val="0"/>
        </a:spcBef>
        <a:spcAft>
          <a:spcPct val="0"/>
        </a:spcAft>
        <a:defRPr sz="2600" b="1">
          <a:solidFill>
            <a:srgbClr val="4B5C29"/>
          </a:solidFill>
          <a:latin typeface="Trebuchet MS" pitchFamily="34" charset="0"/>
          <a:ea typeface="ＭＳ Ｐゴシック" pitchFamily="34" charset="-128"/>
        </a:defRPr>
      </a:lvl4pPr>
      <a:lvl5pPr algn="l" defTabSz="457200" rtl="0" eaLnBrk="0" fontAlgn="base" hangingPunct="0">
        <a:spcBef>
          <a:spcPct val="0"/>
        </a:spcBef>
        <a:spcAft>
          <a:spcPct val="0"/>
        </a:spcAft>
        <a:defRPr sz="2600" b="1">
          <a:solidFill>
            <a:srgbClr val="4B5C29"/>
          </a:solidFill>
          <a:latin typeface="Trebuchet MS" pitchFamily="34" charset="0"/>
          <a:ea typeface="ＭＳ Ｐゴシック" pitchFamily="34" charset="-128"/>
        </a:defRPr>
      </a:lvl5pPr>
      <a:lvl6pPr marL="457200" algn="l" defTabSz="457200" rtl="0" eaLnBrk="0" fontAlgn="base" hangingPunct="0">
        <a:spcBef>
          <a:spcPct val="0"/>
        </a:spcBef>
        <a:spcAft>
          <a:spcPct val="0"/>
        </a:spcAft>
        <a:defRPr sz="2600" b="1">
          <a:solidFill>
            <a:srgbClr val="4B5C29"/>
          </a:solidFill>
          <a:latin typeface="Trebuchet MS" pitchFamily="34" charset="0"/>
          <a:ea typeface="ＭＳ Ｐゴシック" pitchFamily="34" charset="-128"/>
        </a:defRPr>
      </a:lvl6pPr>
      <a:lvl7pPr marL="914400" algn="l" defTabSz="457200" rtl="0" eaLnBrk="0" fontAlgn="base" hangingPunct="0">
        <a:spcBef>
          <a:spcPct val="0"/>
        </a:spcBef>
        <a:spcAft>
          <a:spcPct val="0"/>
        </a:spcAft>
        <a:defRPr sz="2600" b="1">
          <a:solidFill>
            <a:srgbClr val="4B5C29"/>
          </a:solidFill>
          <a:latin typeface="Trebuchet MS" pitchFamily="34" charset="0"/>
          <a:ea typeface="ＭＳ Ｐゴシック" pitchFamily="34" charset="-128"/>
        </a:defRPr>
      </a:lvl7pPr>
      <a:lvl8pPr marL="1371600" algn="l" defTabSz="457200" rtl="0" eaLnBrk="0" fontAlgn="base" hangingPunct="0">
        <a:spcBef>
          <a:spcPct val="0"/>
        </a:spcBef>
        <a:spcAft>
          <a:spcPct val="0"/>
        </a:spcAft>
        <a:defRPr sz="2600" b="1">
          <a:solidFill>
            <a:srgbClr val="4B5C29"/>
          </a:solidFill>
          <a:latin typeface="Trebuchet MS" pitchFamily="34" charset="0"/>
          <a:ea typeface="ＭＳ Ｐゴシック" pitchFamily="34" charset="-128"/>
        </a:defRPr>
      </a:lvl8pPr>
      <a:lvl9pPr marL="1828800" algn="l" defTabSz="457200" rtl="0" eaLnBrk="0" fontAlgn="base" hangingPunct="0">
        <a:spcBef>
          <a:spcPct val="0"/>
        </a:spcBef>
        <a:spcAft>
          <a:spcPct val="0"/>
        </a:spcAft>
        <a:defRPr sz="2600" b="1">
          <a:solidFill>
            <a:srgbClr val="4B5C29"/>
          </a:solidFill>
          <a:latin typeface="Trebuchet MS" pitchFamily="34" charset="0"/>
          <a:ea typeface="ＭＳ Ｐゴシック" pitchFamily="34" charset="-128"/>
        </a:defRPr>
      </a:lvl9pPr>
    </p:titleStyle>
    <p:bodyStyle>
      <a:lvl1pPr marL="342900" indent="-342900" algn="l" defTabSz="457200" rtl="0" eaLnBrk="0" fontAlgn="base" hangingPunct="0">
        <a:spcBef>
          <a:spcPct val="20000"/>
        </a:spcBef>
        <a:spcAft>
          <a:spcPct val="0"/>
        </a:spcAft>
        <a:buClr>
          <a:srgbClr val="4B5C29"/>
        </a:buClr>
        <a:buFont typeface="Arial" pitchFamily="34" charset="0"/>
        <a:buChar char="•"/>
        <a:defRPr>
          <a:solidFill>
            <a:srgbClr val="7F7F7F"/>
          </a:solidFill>
          <a:latin typeface="+mn-lt"/>
          <a:ea typeface="+mn-ea"/>
          <a:cs typeface="+mn-cs"/>
        </a:defRPr>
      </a:lvl1pPr>
      <a:lvl2pPr marL="742950" indent="-285750" algn="l" defTabSz="457200" rtl="0" eaLnBrk="0" fontAlgn="base" hangingPunct="0">
        <a:spcBef>
          <a:spcPct val="20000"/>
        </a:spcBef>
        <a:spcAft>
          <a:spcPct val="0"/>
        </a:spcAft>
        <a:buClr>
          <a:srgbClr val="4B5C29"/>
        </a:buClr>
        <a:buFont typeface="Arial" pitchFamily="34" charset="0"/>
        <a:buChar char="–"/>
        <a:defRPr sz="1600">
          <a:solidFill>
            <a:srgbClr val="7F7F7F"/>
          </a:solidFill>
          <a:latin typeface="+mn-lt"/>
          <a:ea typeface="+mn-ea"/>
        </a:defRPr>
      </a:lvl2pPr>
      <a:lvl3pPr marL="1143000" indent="-228600" algn="l" defTabSz="457200" rtl="0" eaLnBrk="0" fontAlgn="base" hangingPunct="0">
        <a:spcBef>
          <a:spcPct val="20000"/>
        </a:spcBef>
        <a:spcAft>
          <a:spcPct val="0"/>
        </a:spcAft>
        <a:buClr>
          <a:srgbClr val="4B5C29"/>
        </a:buClr>
        <a:buFont typeface="Arial" pitchFamily="34" charset="0"/>
        <a:buChar char="•"/>
        <a:defRPr sz="1400">
          <a:solidFill>
            <a:srgbClr val="7F7F7F"/>
          </a:solidFill>
          <a:latin typeface="+mn-lt"/>
          <a:ea typeface="+mn-ea"/>
        </a:defRPr>
      </a:lvl3pPr>
      <a:lvl4pPr marL="1600200" indent="-228600" algn="l" defTabSz="457200" rtl="0" eaLnBrk="0" fontAlgn="base" hangingPunct="0">
        <a:spcBef>
          <a:spcPct val="20000"/>
        </a:spcBef>
        <a:spcAft>
          <a:spcPct val="0"/>
        </a:spcAft>
        <a:buClr>
          <a:srgbClr val="4B5C29"/>
        </a:buClr>
        <a:buFont typeface="Arial" pitchFamily="34" charset="0"/>
        <a:buChar char="–"/>
        <a:defRPr sz="1400">
          <a:solidFill>
            <a:srgbClr val="7F7F7F"/>
          </a:solidFill>
          <a:latin typeface="+mn-lt"/>
          <a:ea typeface="+mn-ea"/>
        </a:defRPr>
      </a:lvl4pPr>
      <a:lvl5pPr marL="2057400" indent="-228600" algn="l" defTabSz="457200" rtl="0" eaLnBrk="0" fontAlgn="base" hangingPunct="0">
        <a:spcBef>
          <a:spcPct val="20000"/>
        </a:spcBef>
        <a:spcAft>
          <a:spcPct val="0"/>
        </a:spcAft>
        <a:buClr>
          <a:srgbClr val="4B5C29"/>
        </a:buClr>
        <a:buFont typeface="Arial" pitchFamily="34" charset="0"/>
        <a:buChar char="»"/>
        <a:defRPr sz="1400">
          <a:solidFill>
            <a:srgbClr val="7F7F7F"/>
          </a:solidFill>
          <a:latin typeface="+mn-lt"/>
          <a:ea typeface="+mn-ea"/>
        </a:defRPr>
      </a:lvl5pPr>
      <a:lvl6pPr marL="2514600" indent="-228600" algn="l" defTabSz="457200" rtl="0" eaLnBrk="0" fontAlgn="base" hangingPunct="0">
        <a:spcBef>
          <a:spcPct val="20000"/>
        </a:spcBef>
        <a:spcAft>
          <a:spcPct val="0"/>
        </a:spcAft>
        <a:buClr>
          <a:srgbClr val="4B5C29"/>
        </a:buClr>
        <a:buFont typeface="Arial" pitchFamily="34" charset="0"/>
        <a:buChar char="»"/>
        <a:defRPr sz="1400">
          <a:solidFill>
            <a:srgbClr val="7F7F7F"/>
          </a:solidFill>
          <a:latin typeface="+mn-lt"/>
          <a:ea typeface="+mn-ea"/>
        </a:defRPr>
      </a:lvl6pPr>
      <a:lvl7pPr marL="2971800" indent="-228600" algn="l" defTabSz="457200" rtl="0" eaLnBrk="0" fontAlgn="base" hangingPunct="0">
        <a:spcBef>
          <a:spcPct val="20000"/>
        </a:spcBef>
        <a:spcAft>
          <a:spcPct val="0"/>
        </a:spcAft>
        <a:buClr>
          <a:srgbClr val="4B5C29"/>
        </a:buClr>
        <a:buFont typeface="Arial" pitchFamily="34" charset="0"/>
        <a:buChar char="»"/>
        <a:defRPr sz="1400">
          <a:solidFill>
            <a:srgbClr val="7F7F7F"/>
          </a:solidFill>
          <a:latin typeface="+mn-lt"/>
          <a:ea typeface="+mn-ea"/>
        </a:defRPr>
      </a:lvl7pPr>
      <a:lvl8pPr marL="3429000" indent="-228600" algn="l" defTabSz="457200" rtl="0" eaLnBrk="0" fontAlgn="base" hangingPunct="0">
        <a:spcBef>
          <a:spcPct val="20000"/>
        </a:spcBef>
        <a:spcAft>
          <a:spcPct val="0"/>
        </a:spcAft>
        <a:buClr>
          <a:srgbClr val="4B5C29"/>
        </a:buClr>
        <a:buFont typeface="Arial" pitchFamily="34" charset="0"/>
        <a:buChar char="»"/>
        <a:defRPr sz="1400">
          <a:solidFill>
            <a:srgbClr val="7F7F7F"/>
          </a:solidFill>
          <a:latin typeface="+mn-lt"/>
          <a:ea typeface="+mn-ea"/>
        </a:defRPr>
      </a:lvl8pPr>
      <a:lvl9pPr marL="3886200" indent="-228600" algn="l" defTabSz="457200" rtl="0" eaLnBrk="0" fontAlgn="base" hangingPunct="0">
        <a:spcBef>
          <a:spcPct val="20000"/>
        </a:spcBef>
        <a:spcAft>
          <a:spcPct val="0"/>
        </a:spcAft>
        <a:buClr>
          <a:srgbClr val="4B5C29"/>
        </a:buClr>
        <a:buFont typeface="Arial" pitchFamily="34" charset="0"/>
        <a:buChar char="»"/>
        <a:defRPr sz="1400">
          <a:solidFill>
            <a:srgbClr val="7F7F7F"/>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1366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p>
            <a:pPr lvl="0"/>
            <a:r>
              <a:rPr lang="en-US" altLang="zh-CN" smtClean="0"/>
              <a:t>Click to edit Master title style</a:t>
            </a:r>
          </a:p>
        </p:txBody>
      </p:sp>
      <p:sp>
        <p:nvSpPr>
          <p:cNvPr id="11366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p>
        </p:txBody>
      </p:sp>
      <p:sp>
        <p:nvSpPr>
          <p:cNvPr id="6" name="Slide Number Placeholder 5"/>
          <p:cNvSpPr>
            <a:spLocks noGrp="1"/>
          </p:cNvSpPr>
          <p:nvPr>
            <p:ph type="sldNum" sz="quarter" idx="4"/>
          </p:nvPr>
        </p:nvSpPr>
        <p:spPr>
          <a:xfrm>
            <a:off x="6858000" y="6492875"/>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1000">
                <a:solidFill>
                  <a:srgbClr val="BFBFBF"/>
                </a:solidFill>
                <a:latin typeface="+mn-lt"/>
              </a:defRPr>
            </a:lvl1pPr>
          </a:lstStyle>
          <a:p>
            <a:fld id="{2CF0FCC6-1BFF-41C5-A0F4-140F644A5A26}" type="slidenum">
              <a:rPr lang="en-US" altLang="zh-CN"/>
              <a:pPr/>
              <a:t>‹#›</a:t>
            </a:fld>
            <a:endParaRPr lang="en-US" altLang="zh-CN"/>
          </a:p>
        </p:txBody>
      </p:sp>
    </p:spTree>
  </p:cSld>
  <p:clrMap bg1="lt1" tx1="dk1" bg2="lt2" tx2="dk2" accent1="accent1" accent2="accent2" accent3="accent3" accent4="accent4" accent5="accent5" accent6="accent6" hlink="hlink" folHlink="folHlink"/>
  <p:sldLayoutIdLst>
    <p:sldLayoutId id="2147483672" r:id="rId1"/>
    <p:sldLayoutId id="2147483673" r:id="rId2"/>
    <p:sldLayoutId id="2147483674" r:id="rId3"/>
    <p:sldLayoutId id="2147483675" r:id="rId4"/>
    <p:sldLayoutId id="2147483676" r:id="rId5"/>
    <p:sldLayoutId id="2147483677" r:id="rId6"/>
    <p:sldLayoutId id="2147483678" r:id="rId7"/>
    <p:sldLayoutId id="2147483679" r:id="rId8"/>
    <p:sldLayoutId id="2147483680" r:id="rId9"/>
    <p:sldLayoutId id="2147483681" r:id="rId10"/>
    <p:sldLayoutId id="2147483682" r:id="rId11"/>
  </p:sldLayoutIdLst>
  <p:hf hdr="0" ftr="0" dt="0"/>
  <p:txStyles>
    <p:titleStyle>
      <a:lvl1pPr algn="l" defTabSz="457200" rtl="0" eaLnBrk="0" fontAlgn="base" hangingPunct="0">
        <a:spcBef>
          <a:spcPct val="0"/>
        </a:spcBef>
        <a:spcAft>
          <a:spcPct val="0"/>
        </a:spcAft>
        <a:defRPr sz="2600" b="1">
          <a:solidFill>
            <a:srgbClr val="4B5C29"/>
          </a:solidFill>
          <a:latin typeface="+mj-lt"/>
          <a:ea typeface="+mj-ea"/>
          <a:cs typeface="+mj-cs"/>
        </a:defRPr>
      </a:lvl1pPr>
      <a:lvl2pPr algn="l" defTabSz="457200" rtl="0" eaLnBrk="0" fontAlgn="base" hangingPunct="0">
        <a:spcBef>
          <a:spcPct val="0"/>
        </a:spcBef>
        <a:spcAft>
          <a:spcPct val="0"/>
        </a:spcAft>
        <a:defRPr sz="2600" b="1">
          <a:solidFill>
            <a:srgbClr val="4B5C29"/>
          </a:solidFill>
          <a:latin typeface="Trebuchet MS" pitchFamily="34" charset="0"/>
          <a:ea typeface="ＭＳ Ｐゴシック" pitchFamily="34" charset="-128"/>
        </a:defRPr>
      </a:lvl2pPr>
      <a:lvl3pPr algn="l" defTabSz="457200" rtl="0" eaLnBrk="0" fontAlgn="base" hangingPunct="0">
        <a:spcBef>
          <a:spcPct val="0"/>
        </a:spcBef>
        <a:spcAft>
          <a:spcPct val="0"/>
        </a:spcAft>
        <a:defRPr sz="2600" b="1">
          <a:solidFill>
            <a:srgbClr val="4B5C29"/>
          </a:solidFill>
          <a:latin typeface="Trebuchet MS" pitchFamily="34" charset="0"/>
          <a:ea typeface="ＭＳ Ｐゴシック" pitchFamily="34" charset="-128"/>
        </a:defRPr>
      </a:lvl3pPr>
      <a:lvl4pPr algn="l" defTabSz="457200" rtl="0" eaLnBrk="0" fontAlgn="base" hangingPunct="0">
        <a:spcBef>
          <a:spcPct val="0"/>
        </a:spcBef>
        <a:spcAft>
          <a:spcPct val="0"/>
        </a:spcAft>
        <a:defRPr sz="2600" b="1">
          <a:solidFill>
            <a:srgbClr val="4B5C29"/>
          </a:solidFill>
          <a:latin typeface="Trebuchet MS" pitchFamily="34" charset="0"/>
          <a:ea typeface="ＭＳ Ｐゴシック" pitchFamily="34" charset="-128"/>
        </a:defRPr>
      </a:lvl4pPr>
      <a:lvl5pPr algn="l" defTabSz="457200" rtl="0" eaLnBrk="0" fontAlgn="base" hangingPunct="0">
        <a:spcBef>
          <a:spcPct val="0"/>
        </a:spcBef>
        <a:spcAft>
          <a:spcPct val="0"/>
        </a:spcAft>
        <a:defRPr sz="2600" b="1">
          <a:solidFill>
            <a:srgbClr val="4B5C29"/>
          </a:solidFill>
          <a:latin typeface="Trebuchet MS" pitchFamily="34" charset="0"/>
          <a:ea typeface="ＭＳ Ｐゴシック" pitchFamily="34" charset="-128"/>
        </a:defRPr>
      </a:lvl5pPr>
      <a:lvl6pPr marL="457200" algn="l" defTabSz="457200" rtl="0" eaLnBrk="0" fontAlgn="base" hangingPunct="0">
        <a:spcBef>
          <a:spcPct val="0"/>
        </a:spcBef>
        <a:spcAft>
          <a:spcPct val="0"/>
        </a:spcAft>
        <a:defRPr sz="2600" b="1">
          <a:solidFill>
            <a:srgbClr val="4B5C29"/>
          </a:solidFill>
          <a:latin typeface="Trebuchet MS" pitchFamily="34" charset="0"/>
          <a:ea typeface="ＭＳ Ｐゴシック" pitchFamily="34" charset="-128"/>
        </a:defRPr>
      </a:lvl6pPr>
      <a:lvl7pPr marL="914400" algn="l" defTabSz="457200" rtl="0" eaLnBrk="0" fontAlgn="base" hangingPunct="0">
        <a:spcBef>
          <a:spcPct val="0"/>
        </a:spcBef>
        <a:spcAft>
          <a:spcPct val="0"/>
        </a:spcAft>
        <a:defRPr sz="2600" b="1">
          <a:solidFill>
            <a:srgbClr val="4B5C29"/>
          </a:solidFill>
          <a:latin typeface="Trebuchet MS" pitchFamily="34" charset="0"/>
          <a:ea typeface="ＭＳ Ｐゴシック" pitchFamily="34" charset="-128"/>
        </a:defRPr>
      </a:lvl7pPr>
      <a:lvl8pPr marL="1371600" algn="l" defTabSz="457200" rtl="0" eaLnBrk="0" fontAlgn="base" hangingPunct="0">
        <a:spcBef>
          <a:spcPct val="0"/>
        </a:spcBef>
        <a:spcAft>
          <a:spcPct val="0"/>
        </a:spcAft>
        <a:defRPr sz="2600" b="1">
          <a:solidFill>
            <a:srgbClr val="4B5C29"/>
          </a:solidFill>
          <a:latin typeface="Trebuchet MS" pitchFamily="34" charset="0"/>
          <a:ea typeface="ＭＳ Ｐゴシック" pitchFamily="34" charset="-128"/>
        </a:defRPr>
      </a:lvl8pPr>
      <a:lvl9pPr marL="1828800" algn="l" defTabSz="457200" rtl="0" eaLnBrk="0" fontAlgn="base" hangingPunct="0">
        <a:spcBef>
          <a:spcPct val="0"/>
        </a:spcBef>
        <a:spcAft>
          <a:spcPct val="0"/>
        </a:spcAft>
        <a:defRPr sz="2600" b="1">
          <a:solidFill>
            <a:srgbClr val="4B5C29"/>
          </a:solidFill>
          <a:latin typeface="Trebuchet MS" pitchFamily="34" charset="0"/>
          <a:ea typeface="ＭＳ Ｐゴシック" pitchFamily="34" charset="-128"/>
        </a:defRPr>
      </a:lvl9pPr>
    </p:titleStyle>
    <p:bodyStyle>
      <a:lvl1pPr marL="342900" indent="-342900" algn="l" defTabSz="457200" rtl="0" eaLnBrk="0" fontAlgn="base" hangingPunct="0">
        <a:spcBef>
          <a:spcPct val="20000"/>
        </a:spcBef>
        <a:spcAft>
          <a:spcPct val="0"/>
        </a:spcAft>
        <a:buClr>
          <a:srgbClr val="4B5C29"/>
        </a:buClr>
        <a:buFont typeface="Arial" pitchFamily="34" charset="0"/>
        <a:buChar char="•"/>
        <a:defRPr>
          <a:solidFill>
            <a:srgbClr val="7F7F7F"/>
          </a:solidFill>
          <a:latin typeface="+mn-lt"/>
          <a:ea typeface="+mn-ea"/>
          <a:cs typeface="+mn-cs"/>
        </a:defRPr>
      </a:lvl1pPr>
      <a:lvl2pPr marL="742950" indent="-285750" algn="l" defTabSz="457200" rtl="0" eaLnBrk="0" fontAlgn="base" hangingPunct="0">
        <a:spcBef>
          <a:spcPct val="20000"/>
        </a:spcBef>
        <a:spcAft>
          <a:spcPct val="0"/>
        </a:spcAft>
        <a:buClr>
          <a:srgbClr val="4B5C29"/>
        </a:buClr>
        <a:buFont typeface="Arial" pitchFamily="34" charset="0"/>
        <a:buChar char="–"/>
        <a:defRPr sz="1600">
          <a:solidFill>
            <a:srgbClr val="7F7F7F"/>
          </a:solidFill>
          <a:latin typeface="+mn-lt"/>
          <a:ea typeface="+mn-ea"/>
        </a:defRPr>
      </a:lvl2pPr>
      <a:lvl3pPr marL="1143000" indent="-228600" algn="l" defTabSz="457200" rtl="0" eaLnBrk="0" fontAlgn="base" hangingPunct="0">
        <a:spcBef>
          <a:spcPct val="20000"/>
        </a:spcBef>
        <a:spcAft>
          <a:spcPct val="0"/>
        </a:spcAft>
        <a:buClr>
          <a:srgbClr val="4B5C29"/>
        </a:buClr>
        <a:buFont typeface="Arial" pitchFamily="34" charset="0"/>
        <a:buChar char="•"/>
        <a:defRPr sz="1400">
          <a:solidFill>
            <a:srgbClr val="7F7F7F"/>
          </a:solidFill>
          <a:latin typeface="+mn-lt"/>
          <a:ea typeface="+mn-ea"/>
        </a:defRPr>
      </a:lvl3pPr>
      <a:lvl4pPr marL="1600200" indent="-228600" algn="l" defTabSz="457200" rtl="0" eaLnBrk="0" fontAlgn="base" hangingPunct="0">
        <a:spcBef>
          <a:spcPct val="20000"/>
        </a:spcBef>
        <a:spcAft>
          <a:spcPct val="0"/>
        </a:spcAft>
        <a:buClr>
          <a:srgbClr val="4B5C29"/>
        </a:buClr>
        <a:buFont typeface="Arial" pitchFamily="34" charset="0"/>
        <a:buChar char="–"/>
        <a:defRPr sz="1400">
          <a:solidFill>
            <a:srgbClr val="7F7F7F"/>
          </a:solidFill>
          <a:latin typeface="+mn-lt"/>
          <a:ea typeface="+mn-ea"/>
        </a:defRPr>
      </a:lvl4pPr>
      <a:lvl5pPr marL="2057400" indent="-228600" algn="l" defTabSz="457200" rtl="0" eaLnBrk="0" fontAlgn="base" hangingPunct="0">
        <a:spcBef>
          <a:spcPct val="20000"/>
        </a:spcBef>
        <a:spcAft>
          <a:spcPct val="0"/>
        </a:spcAft>
        <a:buClr>
          <a:srgbClr val="4B5C29"/>
        </a:buClr>
        <a:buFont typeface="Arial" pitchFamily="34" charset="0"/>
        <a:buChar char="»"/>
        <a:defRPr sz="1400">
          <a:solidFill>
            <a:srgbClr val="7F7F7F"/>
          </a:solidFill>
          <a:latin typeface="+mn-lt"/>
          <a:ea typeface="+mn-ea"/>
        </a:defRPr>
      </a:lvl5pPr>
      <a:lvl6pPr marL="2514600" indent="-228600" algn="l" defTabSz="457200" rtl="0" eaLnBrk="0" fontAlgn="base" hangingPunct="0">
        <a:spcBef>
          <a:spcPct val="20000"/>
        </a:spcBef>
        <a:spcAft>
          <a:spcPct val="0"/>
        </a:spcAft>
        <a:buClr>
          <a:srgbClr val="4B5C29"/>
        </a:buClr>
        <a:buFont typeface="Arial" pitchFamily="34" charset="0"/>
        <a:buChar char="»"/>
        <a:defRPr sz="1400">
          <a:solidFill>
            <a:srgbClr val="7F7F7F"/>
          </a:solidFill>
          <a:latin typeface="+mn-lt"/>
          <a:ea typeface="+mn-ea"/>
        </a:defRPr>
      </a:lvl6pPr>
      <a:lvl7pPr marL="2971800" indent="-228600" algn="l" defTabSz="457200" rtl="0" eaLnBrk="0" fontAlgn="base" hangingPunct="0">
        <a:spcBef>
          <a:spcPct val="20000"/>
        </a:spcBef>
        <a:spcAft>
          <a:spcPct val="0"/>
        </a:spcAft>
        <a:buClr>
          <a:srgbClr val="4B5C29"/>
        </a:buClr>
        <a:buFont typeface="Arial" pitchFamily="34" charset="0"/>
        <a:buChar char="»"/>
        <a:defRPr sz="1400">
          <a:solidFill>
            <a:srgbClr val="7F7F7F"/>
          </a:solidFill>
          <a:latin typeface="+mn-lt"/>
          <a:ea typeface="+mn-ea"/>
        </a:defRPr>
      </a:lvl7pPr>
      <a:lvl8pPr marL="3429000" indent="-228600" algn="l" defTabSz="457200" rtl="0" eaLnBrk="0" fontAlgn="base" hangingPunct="0">
        <a:spcBef>
          <a:spcPct val="20000"/>
        </a:spcBef>
        <a:spcAft>
          <a:spcPct val="0"/>
        </a:spcAft>
        <a:buClr>
          <a:srgbClr val="4B5C29"/>
        </a:buClr>
        <a:buFont typeface="Arial" pitchFamily="34" charset="0"/>
        <a:buChar char="»"/>
        <a:defRPr sz="1400">
          <a:solidFill>
            <a:srgbClr val="7F7F7F"/>
          </a:solidFill>
          <a:latin typeface="+mn-lt"/>
          <a:ea typeface="+mn-ea"/>
        </a:defRPr>
      </a:lvl8pPr>
      <a:lvl9pPr marL="3886200" indent="-228600" algn="l" defTabSz="457200" rtl="0" eaLnBrk="0" fontAlgn="base" hangingPunct="0">
        <a:spcBef>
          <a:spcPct val="20000"/>
        </a:spcBef>
        <a:spcAft>
          <a:spcPct val="0"/>
        </a:spcAft>
        <a:buClr>
          <a:srgbClr val="4B5C29"/>
        </a:buClr>
        <a:buFont typeface="Arial" pitchFamily="34" charset="0"/>
        <a:buChar char="»"/>
        <a:defRPr sz="1400">
          <a:solidFill>
            <a:srgbClr val="7F7F7F"/>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14690" name="Picture 4" descr="slide header_green_378.jpg"/>
          <p:cNvPicPr>
            <a:picLocks noChangeAspect="1"/>
          </p:cNvPicPr>
          <p:nvPr/>
        </p:nvPicPr>
        <p:blipFill>
          <a:blip r:embed="rId13" cstate="print"/>
          <a:srcRect/>
          <a:stretch>
            <a:fillRect/>
          </a:stretch>
        </p:blipFill>
        <p:spPr bwMode="auto">
          <a:xfrm>
            <a:off x="0" y="0"/>
            <a:ext cx="9144000" cy="146050"/>
          </a:xfrm>
          <a:prstGeom prst="rect">
            <a:avLst/>
          </a:prstGeom>
          <a:noFill/>
          <a:ln w="9525">
            <a:noFill/>
            <a:miter lim="800000"/>
            <a:headEnd/>
            <a:tailEnd/>
          </a:ln>
        </p:spPr>
      </p:pic>
      <p:pic>
        <p:nvPicPr>
          <p:cNvPr id="114691" name="Picture 6" descr="slide footer_green_378.jpg"/>
          <p:cNvPicPr>
            <a:picLocks noChangeAspect="1"/>
          </p:cNvPicPr>
          <p:nvPr/>
        </p:nvPicPr>
        <p:blipFill>
          <a:blip r:embed="rId14" cstate="print"/>
          <a:srcRect/>
          <a:stretch>
            <a:fillRect/>
          </a:stretch>
        </p:blipFill>
        <p:spPr bwMode="auto">
          <a:xfrm>
            <a:off x="0" y="6327775"/>
            <a:ext cx="9144000" cy="530225"/>
          </a:xfrm>
          <a:prstGeom prst="rect">
            <a:avLst/>
          </a:prstGeom>
          <a:noFill/>
          <a:ln w="9525">
            <a:noFill/>
            <a:miter lim="800000"/>
            <a:headEnd/>
            <a:tailEnd/>
          </a:ln>
        </p:spPr>
      </p:pic>
      <p:sp>
        <p:nvSpPr>
          <p:cNvPr id="114692"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p>
            <a:pPr lvl="0"/>
            <a:r>
              <a:rPr lang="en-US" altLang="zh-CN" smtClean="0"/>
              <a:t>Click to edit Master title style</a:t>
            </a:r>
          </a:p>
        </p:txBody>
      </p:sp>
      <p:sp>
        <p:nvSpPr>
          <p:cNvPr id="114693"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p>
        </p:txBody>
      </p:sp>
      <p:sp>
        <p:nvSpPr>
          <p:cNvPr id="8" name="Date Placeholder 3"/>
          <p:cNvSpPr>
            <a:spLocks noGrp="1"/>
          </p:cNvSpPr>
          <p:nvPr>
            <p:ph type="dt" sz="half" idx="2"/>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mn-lt"/>
              </a:defRPr>
            </a:lvl1pPr>
          </a:lstStyle>
          <a:p>
            <a:endParaRPr lang="en-US" altLang="zh-CN"/>
          </a:p>
        </p:txBody>
      </p:sp>
      <p:sp>
        <p:nvSpPr>
          <p:cNvPr id="9" name="Footer Placeholder 4"/>
          <p:cNvSpPr>
            <a:spLocks noGrp="1"/>
          </p:cNvSpPr>
          <p:nvPr>
            <p:ph type="ftr" sz="quarter" idx="3"/>
          </p:nvPr>
        </p:nvSpPr>
        <p:spPr>
          <a:xfrm>
            <a:off x="3124200" y="6356350"/>
            <a:ext cx="2895600" cy="365125"/>
          </a:xfrm>
          <a:prstGeom prst="rect">
            <a:avLst/>
          </a:prstGeom>
        </p:spPr>
        <p:txBody>
          <a:bodyPr vert="horz" wrap="square" lIns="91440" tIns="45720" rIns="91440" bIns="45720" numCol="1" anchor="t" anchorCtr="0" compatLnSpc="1">
            <a:prstTxWarp prst="textNoShape">
              <a:avLst/>
            </a:prstTxWarp>
          </a:bodyPr>
          <a:lstStyle>
            <a:lvl1pPr>
              <a:defRPr>
                <a:latin typeface="+mn-lt"/>
              </a:defRPr>
            </a:lvl1pPr>
          </a:lstStyle>
          <a:p>
            <a:endParaRPr lang="en-US" altLang="zh-CN"/>
          </a:p>
        </p:txBody>
      </p:sp>
      <p:sp>
        <p:nvSpPr>
          <p:cNvPr id="10" name="Slide Number Placeholder 5"/>
          <p:cNvSpPr>
            <a:spLocks noGrp="1"/>
          </p:cNvSpPr>
          <p:nvPr>
            <p:ph type="sldNum" sz="quarter" idx="4"/>
          </p:nvPr>
        </p:nvSpPr>
        <p:spPr>
          <a:xfrm>
            <a:off x="6858000" y="6492875"/>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1000">
                <a:solidFill>
                  <a:srgbClr val="BFBFBF"/>
                </a:solidFill>
                <a:latin typeface="+mn-lt"/>
              </a:defRPr>
            </a:lvl1pPr>
          </a:lstStyle>
          <a:p>
            <a:fld id="{D6ED0F0D-F1D0-4C75-B1CB-372402836BBB}" type="slidenum">
              <a:rPr lang="en-US" altLang="zh-CN"/>
              <a:pPr/>
              <a:t>‹#›</a:t>
            </a:fld>
            <a:endParaRPr lang="en-US" altLang="zh-CN"/>
          </a:p>
        </p:txBody>
      </p:sp>
    </p:spTree>
  </p:cSld>
  <p:clrMap bg1="lt1" tx1="dk1" bg2="lt2" tx2="dk2" accent1="accent1" accent2="accent2" accent3="accent3" accent4="accent4" accent5="accent5" accent6="accent6" hlink="hlink" folHlink="folHlink"/>
  <p:sldLayoutIdLst>
    <p:sldLayoutId id="2147483683" r:id="rId1"/>
    <p:sldLayoutId id="2147483684" r:id="rId2"/>
    <p:sldLayoutId id="2147483685" r:id="rId3"/>
    <p:sldLayoutId id="2147483686" r:id="rId4"/>
    <p:sldLayoutId id="2147483687" r:id="rId5"/>
    <p:sldLayoutId id="2147483688" r:id="rId6"/>
    <p:sldLayoutId id="2147483689" r:id="rId7"/>
    <p:sldLayoutId id="2147483690" r:id="rId8"/>
    <p:sldLayoutId id="2147483691" r:id="rId9"/>
    <p:sldLayoutId id="2147483692" r:id="rId10"/>
    <p:sldLayoutId id="2147483693" r:id="rId11"/>
  </p:sldLayoutIdLst>
  <p:hf hdr="0" ftr="0" dt="0"/>
  <p:txStyles>
    <p:titleStyle>
      <a:lvl1pPr algn="l" defTabSz="457200" rtl="0" eaLnBrk="0" fontAlgn="base" hangingPunct="0">
        <a:spcBef>
          <a:spcPct val="0"/>
        </a:spcBef>
        <a:spcAft>
          <a:spcPct val="0"/>
        </a:spcAft>
        <a:defRPr sz="2600" b="1">
          <a:solidFill>
            <a:srgbClr val="4B5C29"/>
          </a:solidFill>
          <a:latin typeface="+mj-lt"/>
          <a:ea typeface="+mj-ea"/>
          <a:cs typeface="+mj-cs"/>
        </a:defRPr>
      </a:lvl1pPr>
      <a:lvl2pPr algn="l" defTabSz="457200" rtl="0" eaLnBrk="0" fontAlgn="base" hangingPunct="0">
        <a:spcBef>
          <a:spcPct val="0"/>
        </a:spcBef>
        <a:spcAft>
          <a:spcPct val="0"/>
        </a:spcAft>
        <a:defRPr sz="2600" b="1">
          <a:solidFill>
            <a:srgbClr val="4B5C29"/>
          </a:solidFill>
          <a:latin typeface="Trebuchet MS" pitchFamily="34" charset="0"/>
          <a:ea typeface="ＭＳ Ｐゴシック" pitchFamily="34" charset="-128"/>
        </a:defRPr>
      </a:lvl2pPr>
      <a:lvl3pPr algn="l" defTabSz="457200" rtl="0" eaLnBrk="0" fontAlgn="base" hangingPunct="0">
        <a:spcBef>
          <a:spcPct val="0"/>
        </a:spcBef>
        <a:spcAft>
          <a:spcPct val="0"/>
        </a:spcAft>
        <a:defRPr sz="2600" b="1">
          <a:solidFill>
            <a:srgbClr val="4B5C29"/>
          </a:solidFill>
          <a:latin typeface="Trebuchet MS" pitchFamily="34" charset="0"/>
          <a:ea typeface="ＭＳ Ｐゴシック" pitchFamily="34" charset="-128"/>
        </a:defRPr>
      </a:lvl3pPr>
      <a:lvl4pPr algn="l" defTabSz="457200" rtl="0" eaLnBrk="0" fontAlgn="base" hangingPunct="0">
        <a:spcBef>
          <a:spcPct val="0"/>
        </a:spcBef>
        <a:spcAft>
          <a:spcPct val="0"/>
        </a:spcAft>
        <a:defRPr sz="2600" b="1">
          <a:solidFill>
            <a:srgbClr val="4B5C29"/>
          </a:solidFill>
          <a:latin typeface="Trebuchet MS" pitchFamily="34" charset="0"/>
          <a:ea typeface="ＭＳ Ｐゴシック" pitchFamily="34" charset="-128"/>
        </a:defRPr>
      </a:lvl4pPr>
      <a:lvl5pPr algn="l" defTabSz="457200" rtl="0" eaLnBrk="0" fontAlgn="base" hangingPunct="0">
        <a:spcBef>
          <a:spcPct val="0"/>
        </a:spcBef>
        <a:spcAft>
          <a:spcPct val="0"/>
        </a:spcAft>
        <a:defRPr sz="2600" b="1">
          <a:solidFill>
            <a:srgbClr val="4B5C29"/>
          </a:solidFill>
          <a:latin typeface="Trebuchet MS" pitchFamily="34" charset="0"/>
          <a:ea typeface="ＭＳ Ｐゴシック" pitchFamily="34" charset="-128"/>
        </a:defRPr>
      </a:lvl5pPr>
      <a:lvl6pPr marL="457200" algn="l" defTabSz="457200" rtl="0" eaLnBrk="0" fontAlgn="base" hangingPunct="0">
        <a:spcBef>
          <a:spcPct val="0"/>
        </a:spcBef>
        <a:spcAft>
          <a:spcPct val="0"/>
        </a:spcAft>
        <a:defRPr sz="2600" b="1">
          <a:solidFill>
            <a:srgbClr val="4B5C29"/>
          </a:solidFill>
          <a:latin typeface="Trebuchet MS" pitchFamily="34" charset="0"/>
          <a:ea typeface="ＭＳ Ｐゴシック" pitchFamily="34" charset="-128"/>
        </a:defRPr>
      </a:lvl6pPr>
      <a:lvl7pPr marL="914400" algn="l" defTabSz="457200" rtl="0" eaLnBrk="0" fontAlgn="base" hangingPunct="0">
        <a:spcBef>
          <a:spcPct val="0"/>
        </a:spcBef>
        <a:spcAft>
          <a:spcPct val="0"/>
        </a:spcAft>
        <a:defRPr sz="2600" b="1">
          <a:solidFill>
            <a:srgbClr val="4B5C29"/>
          </a:solidFill>
          <a:latin typeface="Trebuchet MS" pitchFamily="34" charset="0"/>
          <a:ea typeface="ＭＳ Ｐゴシック" pitchFamily="34" charset="-128"/>
        </a:defRPr>
      </a:lvl7pPr>
      <a:lvl8pPr marL="1371600" algn="l" defTabSz="457200" rtl="0" eaLnBrk="0" fontAlgn="base" hangingPunct="0">
        <a:spcBef>
          <a:spcPct val="0"/>
        </a:spcBef>
        <a:spcAft>
          <a:spcPct val="0"/>
        </a:spcAft>
        <a:defRPr sz="2600" b="1">
          <a:solidFill>
            <a:srgbClr val="4B5C29"/>
          </a:solidFill>
          <a:latin typeface="Trebuchet MS" pitchFamily="34" charset="0"/>
          <a:ea typeface="ＭＳ Ｐゴシック" pitchFamily="34" charset="-128"/>
        </a:defRPr>
      </a:lvl8pPr>
      <a:lvl9pPr marL="1828800" algn="l" defTabSz="457200" rtl="0" eaLnBrk="0" fontAlgn="base" hangingPunct="0">
        <a:spcBef>
          <a:spcPct val="0"/>
        </a:spcBef>
        <a:spcAft>
          <a:spcPct val="0"/>
        </a:spcAft>
        <a:defRPr sz="2600" b="1">
          <a:solidFill>
            <a:srgbClr val="4B5C29"/>
          </a:solidFill>
          <a:latin typeface="Trebuchet MS" pitchFamily="34" charset="0"/>
          <a:ea typeface="ＭＳ Ｐゴシック" pitchFamily="34" charset="-128"/>
        </a:defRPr>
      </a:lvl9pPr>
    </p:titleStyle>
    <p:bodyStyle>
      <a:lvl1pPr marL="342900" indent="-342900" algn="l" defTabSz="457200" rtl="0" eaLnBrk="0" fontAlgn="base" hangingPunct="0">
        <a:spcBef>
          <a:spcPct val="20000"/>
        </a:spcBef>
        <a:spcAft>
          <a:spcPct val="0"/>
        </a:spcAft>
        <a:buClr>
          <a:srgbClr val="4B5C29"/>
        </a:buClr>
        <a:buFont typeface="Arial" pitchFamily="34" charset="0"/>
        <a:buChar char="•"/>
        <a:defRPr>
          <a:solidFill>
            <a:srgbClr val="7F7F7F"/>
          </a:solidFill>
          <a:latin typeface="+mn-lt"/>
          <a:ea typeface="+mn-ea"/>
          <a:cs typeface="+mn-cs"/>
        </a:defRPr>
      </a:lvl1pPr>
      <a:lvl2pPr marL="742950" indent="-285750" algn="l" defTabSz="457200" rtl="0" eaLnBrk="0" fontAlgn="base" hangingPunct="0">
        <a:spcBef>
          <a:spcPct val="20000"/>
        </a:spcBef>
        <a:spcAft>
          <a:spcPct val="0"/>
        </a:spcAft>
        <a:buClr>
          <a:srgbClr val="4B5C29"/>
        </a:buClr>
        <a:buFont typeface="Arial" pitchFamily="34" charset="0"/>
        <a:buChar char="–"/>
        <a:defRPr sz="1600">
          <a:solidFill>
            <a:srgbClr val="7F7F7F"/>
          </a:solidFill>
          <a:latin typeface="+mn-lt"/>
          <a:ea typeface="+mn-ea"/>
        </a:defRPr>
      </a:lvl2pPr>
      <a:lvl3pPr marL="1143000" indent="-228600" algn="l" defTabSz="457200" rtl="0" eaLnBrk="0" fontAlgn="base" hangingPunct="0">
        <a:spcBef>
          <a:spcPct val="20000"/>
        </a:spcBef>
        <a:spcAft>
          <a:spcPct val="0"/>
        </a:spcAft>
        <a:buClr>
          <a:srgbClr val="4B5C29"/>
        </a:buClr>
        <a:buFont typeface="Arial" pitchFamily="34" charset="0"/>
        <a:buChar char="•"/>
        <a:defRPr sz="1400">
          <a:solidFill>
            <a:srgbClr val="7F7F7F"/>
          </a:solidFill>
          <a:latin typeface="+mn-lt"/>
          <a:ea typeface="+mn-ea"/>
        </a:defRPr>
      </a:lvl3pPr>
      <a:lvl4pPr marL="1600200" indent="-228600" algn="l" defTabSz="457200" rtl="0" eaLnBrk="0" fontAlgn="base" hangingPunct="0">
        <a:spcBef>
          <a:spcPct val="20000"/>
        </a:spcBef>
        <a:spcAft>
          <a:spcPct val="0"/>
        </a:spcAft>
        <a:buClr>
          <a:srgbClr val="4B5C29"/>
        </a:buClr>
        <a:buFont typeface="Arial" pitchFamily="34" charset="0"/>
        <a:buChar char="–"/>
        <a:defRPr sz="1400">
          <a:solidFill>
            <a:srgbClr val="7F7F7F"/>
          </a:solidFill>
          <a:latin typeface="+mn-lt"/>
          <a:ea typeface="+mn-ea"/>
        </a:defRPr>
      </a:lvl4pPr>
      <a:lvl5pPr marL="2057400" indent="-228600" algn="l" defTabSz="457200" rtl="0" eaLnBrk="0" fontAlgn="base" hangingPunct="0">
        <a:spcBef>
          <a:spcPct val="20000"/>
        </a:spcBef>
        <a:spcAft>
          <a:spcPct val="0"/>
        </a:spcAft>
        <a:buClr>
          <a:srgbClr val="4B5C29"/>
        </a:buClr>
        <a:buFont typeface="Arial" pitchFamily="34" charset="0"/>
        <a:buChar char="»"/>
        <a:defRPr sz="1400">
          <a:solidFill>
            <a:srgbClr val="7F7F7F"/>
          </a:solidFill>
          <a:latin typeface="+mn-lt"/>
          <a:ea typeface="+mn-ea"/>
        </a:defRPr>
      </a:lvl5pPr>
      <a:lvl6pPr marL="2514600" indent="-228600" algn="l" defTabSz="457200" rtl="0" eaLnBrk="0" fontAlgn="base" hangingPunct="0">
        <a:spcBef>
          <a:spcPct val="20000"/>
        </a:spcBef>
        <a:spcAft>
          <a:spcPct val="0"/>
        </a:spcAft>
        <a:buClr>
          <a:srgbClr val="4B5C29"/>
        </a:buClr>
        <a:buFont typeface="Arial" pitchFamily="34" charset="0"/>
        <a:buChar char="»"/>
        <a:defRPr sz="1400">
          <a:solidFill>
            <a:srgbClr val="7F7F7F"/>
          </a:solidFill>
          <a:latin typeface="+mn-lt"/>
          <a:ea typeface="+mn-ea"/>
        </a:defRPr>
      </a:lvl6pPr>
      <a:lvl7pPr marL="2971800" indent="-228600" algn="l" defTabSz="457200" rtl="0" eaLnBrk="0" fontAlgn="base" hangingPunct="0">
        <a:spcBef>
          <a:spcPct val="20000"/>
        </a:spcBef>
        <a:spcAft>
          <a:spcPct val="0"/>
        </a:spcAft>
        <a:buClr>
          <a:srgbClr val="4B5C29"/>
        </a:buClr>
        <a:buFont typeface="Arial" pitchFamily="34" charset="0"/>
        <a:buChar char="»"/>
        <a:defRPr sz="1400">
          <a:solidFill>
            <a:srgbClr val="7F7F7F"/>
          </a:solidFill>
          <a:latin typeface="+mn-lt"/>
          <a:ea typeface="+mn-ea"/>
        </a:defRPr>
      </a:lvl7pPr>
      <a:lvl8pPr marL="3429000" indent="-228600" algn="l" defTabSz="457200" rtl="0" eaLnBrk="0" fontAlgn="base" hangingPunct="0">
        <a:spcBef>
          <a:spcPct val="20000"/>
        </a:spcBef>
        <a:spcAft>
          <a:spcPct val="0"/>
        </a:spcAft>
        <a:buClr>
          <a:srgbClr val="4B5C29"/>
        </a:buClr>
        <a:buFont typeface="Arial" pitchFamily="34" charset="0"/>
        <a:buChar char="»"/>
        <a:defRPr sz="1400">
          <a:solidFill>
            <a:srgbClr val="7F7F7F"/>
          </a:solidFill>
          <a:latin typeface="+mn-lt"/>
          <a:ea typeface="+mn-ea"/>
        </a:defRPr>
      </a:lvl8pPr>
      <a:lvl9pPr marL="3886200" indent="-228600" algn="l" defTabSz="457200" rtl="0" eaLnBrk="0" fontAlgn="base" hangingPunct="0">
        <a:spcBef>
          <a:spcPct val="20000"/>
        </a:spcBef>
        <a:spcAft>
          <a:spcPct val="0"/>
        </a:spcAft>
        <a:buClr>
          <a:srgbClr val="4B5C29"/>
        </a:buClr>
        <a:buFont typeface="Arial" pitchFamily="34" charset="0"/>
        <a:buChar char="»"/>
        <a:defRPr sz="1400">
          <a:solidFill>
            <a:srgbClr val="7F7F7F"/>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15714"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p>
            <a:pPr lvl="0"/>
            <a:r>
              <a:rPr lang="en-US" altLang="zh-CN" smtClean="0"/>
              <a:t>Click to edit Master title style</a:t>
            </a:r>
          </a:p>
        </p:txBody>
      </p:sp>
      <p:sp>
        <p:nvSpPr>
          <p:cNvPr id="115715"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p>
        </p:txBody>
      </p:sp>
      <p:sp>
        <p:nvSpPr>
          <p:cNvPr id="5" name="Date Placeholder 3"/>
          <p:cNvSpPr>
            <a:spLocks noGrp="1"/>
          </p:cNvSpPr>
          <p:nvPr>
            <p:ph type="dt" sz="half" idx="2"/>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mn-lt"/>
              </a:defRPr>
            </a:lvl1pPr>
          </a:lstStyle>
          <a:p>
            <a:endParaRPr lang="en-US" altLang="zh-CN"/>
          </a:p>
        </p:txBody>
      </p:sp>
      <p:sp>
        <p:nvSpPr>
          <p:cNvPr id="7" name="Footer Placeholder 4"/>
          <p:cNvSpPr>
            <a:spLocks noGrp="1"/>
          </p:cNvSpPr>
          <p:nvPr>
            <p:ph type="ftr" sz="quarter" idx="3"/>
          </p:nvPr>
        </p:nvSpPr>
        <p:spPr>
          <a:xfrm>
            <a:off x="3124200" y="6356350"/>
            <a:ext cx="2895600" cy="365125"/>
          </a:xfrm>
          <a:prstGeom prst="rect">
            <a:avLst/>
          </a:prstGeom>
        </p:spPr>
        <p:txBody>
          <a:bodyPr vert="horz" wrap="square" lIns="91440" tIns="45720" rIns="91440" bIns="45720" numCol="1" anchor="t" anchorCtr="0" compatLnSpc="1">
            <a:prstTxWarp prst="textNoShape">
              <a:avLst/>
            </a:prstTxWarp>
          </a:bodyPr>
          <a:lstStyle>
            <a:lvl1pPr>
              <a:defRPr>
                <a:latin typeface="+mn-lt"/>
              </a:defRPr>
            </a:lvl1pPr>
          </a:lstStyle>
          <a:p>
            <a:endParaRPr lang="en-US" altLang="zh-CN"/>
          </a:p>
        </p:txBody>
      </p:sp>
      <p:sp>
        <p:nvSpPr>
          <p:cNvPr id="8" name="Slide Number Placeholder 5"/>
          <p:cNvSpPr>
            <a:spLocks noGrp="1"/>
          </p:cNvSpPr>
          <p:nvPr>
            <p:ph type="sldNum" sz="quarter" idx="4"/>
          </p:nvPr>
        </p:nvSpPr>
        <p:spPr>
          <a:xfrm>
            <a:off x="6858000" y="6492875"/>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1000">
                <a:solidFill>
                  <a:srgbClr val="BFBFBF"/>
                </a:solidFill>
                <a:latin typeface="+mn-lt"/>
              </a:defRPr>
            </a:lvl1pPr>
          </a:lstStyle>
          <a:p>
            <a:fld id="{7A62A479-7C9B-490E-8F8D-5D310B9FE27A}" type="slidenum">
              <a:rPr lang="en-US" altLang="zh-CN"/>
              <a:pPr/>
              <a:t>‹#›</a:t>
            </a:fld>
            <a:endParaRPr lang="en-US" altLang="zh-CN"/>
          </a:p>
        </p:txBody>
      </p:sp>
    </p:spTree>
  </p:cSld>
  <p:clrMap bg1="lt1" tx1="dk1" bg2="lt2" tx2="dk2" accent1="accent1" accent2="accent2" accent3="accent3" accent4="accent4" accent5="accent5" accent6="accent6" hlink="hlink" folHlink="folHlink"/>
  <p:sldLayoutIdLst>
    <p:sldLayoutId id="2147483694" r:id="rId1"/>
    <p:sldLayoutId id="2147483695" r:id="rId2"/>
    <p:sldLayoutId id="2147483696" r:id="rId3"/>
    <p:sldLayoutId id="2147483697" r:id="rId4"/>
    <p:sldLayoutId id="2147483698" r:id="rId5"/>
    <p:sldLayoutId id="2147483699" r:id="rId6"/>
    <p:sldLayoutId id="2147483700" r:id="rId7"/>
    <p:sldLayoutId id="2147483701" r:id="rId8"/>
    <p:sldLayoutId id="2147483702" r:id="rId9"/>
    <p:sldLayoutId id="2147483703" r:id="rId10"/>
    <p:sldLayoutId id="2147483704" r:id="rId11"/>
  </p:sldLayoutIdLst>
  <p:hf hdr="0" ftr="0" dt="0"/>
  <p:txStyles>
    <p:titleStyle>
      <a:lvl1pPr algn="l" defTabSz="457200" rtl="0" eaLnBrk="0" fontAlgn="base" hangingPunct="0">
        <a:spcBef>
          <a:spcPct val="0"/>
        </a:spcBef>
        <a:spcAft>
          <a:spcPct val="0"/>
        </a:spcAft>
        <a:defRPr sz="2600" b="1">
          <a:solidFill>
            <a:srgbClr val="4B5C29"/>
          </a:solidFill>
          <a:latin typeface="+mj-lt"/>
          <a:ea typeface="+mj-ea"/>
          <a:cs typeface="+mj-cs"/>
        </a:defRPr>
      </a:lvl1pPr>
      <a:lvl2pPr algn="l" defTabSz="457200" rtl="0" eaLnBrk="0" fontAlgn="base" hangingPunct="0">
        <a:spcBef>
          <a:spcPct val="0"/>
        </a:spcBef>
        <a:spcAft>
          <a:spcPct val="0"/>
        </a:spcAft>
        <a:defRPr sz="2600" b="1">
          <a:solidFill>
            <a:srgbClr val="4B5C29"/>
          </a:solidFill>
          <a:latin typeface="Trebuchet MS" pitchFamily="34" charset="0"/>
          <a:ea typeface="ＭＳ Ｐゴシック" pitchFamily="34" charset="-128"/>
        </a:defRPr>
      </a:lvl2pPr>
      <a:lvl3pPr algn="l" defTabSz="457200" rtl="0" eaLnBrk="0" fontAlgn="base" hangingPunct="0">
        <a:spcBef>
          <a:spcPct val="0"/>
        </a:spcBef>
        <a:spcAft>
          <a:spcPct val="0"/>
        </a:spcAft>
        <a:defRPr sz="2600" b="1">
          <a:solidFill>
            <a:srgbClr val="4B5C29"/>
          </a:solidFill>
          <a:latin typeface="Trebuchet MS" pitchFamily="34" charset="0"/>
          <a:ea typeface="ＭＳ Ｐゴシック" pitchFamily="34" charset="-128"/>
        </a:defRPr>
      </a:lvl3pPr>
      <a:lvl4pPr algn="l" defTabSz="457200" rtl="0" eaLnBrk="0" fontAlgn="base" hangingPunct="0">
        <a:spcBef>
          <a:spcPct val="0"/>
        </a:spcBef>
        <a:spcAft>
          <a:spcPct val="0"/>
        </a:spcAft>
        <a:defRPr sz="2600" b="1">
          <a:solidFill>
            <a:srgbClr val="4B5C29"/>
          </a:solidFill>
          <a:latin typeface="Trebuchet MS" pitchFamily="34" charset="0"/>
          <a:ea typeface="ＭＳ Ｐゴシック" pitchFamily="34" charset="-128"/>
        </a:defRPr>
      </a:lvl4pPr>
      <a:lvl5pPr algn="l" defTabSz="457200" rtl="0" eaLnBrk="0" fontAlgn="base" hangingPunct="0">
        <a:spcBef>
          <a:spcPct val="0"/>
        </a:spcBef>
        <a:spcAft>
          <a:spcPct val="0"/>
        </a:spcAft>
        <a:defRPr sz="2600" b="1">
          <a:solidFill>
            <a:srgbClr val="4B5C29"/>
          </a:solidFill>
          <a:latin typeface="Trebuchet MS" pitchFamily="34" charset="0"/>
          <a:ea typeface="ＭＳ Ｐゴシック" pitchFamily="34" charset="-128"/>
        </a:defRPr>
      </a:lvl5pPr>
      <a:lvl6pPr marL="457200" algn="l" defTabSz="457200" rtl="0" eaLnBrk="0" fontAlgn="base" hangingPunct="0">
        <a:spcBef>
          <a:spcPct val="0"/>
        </a:spcBef>
        <a:spcAft>
          <a:spcPct val="0"/>
        </a:spcAft>
        <a:defRPr sz="2600" b="1">
          <a:solidFill>
            <a:srgbClr val="4B5C29"/>
          </a:solidFill>
          <a:latin typeface="Trebuchet MS" pitchFamily="34" charset="0"/>
          <a:ea typeface="ＭＳ Ｐゴシック" pitchFamily="34" charset="-128"/>
        </a:defRPr>
      </a:lvl6pPr>
      <a:lvl7pPr marL="914400" algn="l" defTabSz="457200" rtl="0" eaLnBrk="0" fontAlgn="base" hangingPunct="0">
        <a:spcBef>
          <a:spcPct val="0"/>
        </a:spcBef>
        <a:spcAft>
          <a:spcPct val="0"/>
        </a:spcAft>
        <a:defRPr sz="2600" b="1">
          <a:solidFill>
            <a:srgbClr val="4B5C29"/>
          </a:solidFill>
          <a:latin typeface="Trebuchet MS" pitchFamily="34" charset="0"/>
          <a:ea typeface="ＭＳ Ｐゴシック" pitchFamily="34" charset="-128"/>
        </a:defRPr>
      </a:lvl7pPr>
      <a:lvl8pPr marL="1371600" algn="l" defTabSz="457200" rtl="0" eaLnBrk="0" fontAlgn="base" hangingPunct="0">
        <a:spcBef>
          <a:spcPct val="0"/>
        </a:spcBef>
        <a:spcAft>
          <a:spcPct val="0"/>
        </a:spcAft>
        <a:defRPr sz="2600" b="1">
          <a:solidFill>
            <a:srgbClr val="4B5C29"/>
          </a:solidFill>
          <a:latin typeface="Trebuchet MS" pitchFamily="34" charset="0"/>
          <a:ea typeface="ＭＳ Ｐゴシック" pitchFamily="34" charset="-128"/>
        </a:defRPr>
      </a:lvl8pPr>
      <a:lvl9pPr marL="1828800" algn="l" defTabSz="457200" rtl="0" eaLnBrk="0" fontAlgn="base" hangingPunct="0">
        <a:spcBef>
          <a:spcPct val="0"/>
        </a:spcBef>
        <a:spcAft>
          <a:spcPct val="0"/>
        </a:spcAft>
        <a:defRPr sz="2600" b="1">
          <a:solidFill>
            <a:srgbClr val="4B5C29"/>
          </a:solidFill>
          <a:latin typeface="Trebuchet MS" pitchFamily="34" charset="0"/>
          <a:ea typeface="ＭＳ Ｐゴシック" pitchFamily="34" charset="-128"/>
        </a:defRPr>
      </a:lvl9pPr>
    </p:titleStyle>
    <p:bodyStyle>
      <a:lvl1pPr marL="342900" indent="-342900" algn="l" defTabSz="457200" rtl="0" eaLnBrk="0" fontAlgn="base" hangingPunct="0">
        <a:spcBef>
          <a:spcPct val="20000"/>
        </a:spcBef>
        <a:spcAft>
          <a:spcPct val="0"/>
        </a:spcAft>
        <a:buClr>
          <a:srgbClr val="4B5C29"/>
        </a:buClr>
        <a:buFont typeface="Arial" pitchFamily="34" charset="0"/>
        <a:buChar char="•"/>
        <a:defRPr>
          <a:solidFill>
            <a:srgbClr val="7F7F7F"/>
          </a:solidFill>
          <a:latin typeface="+mn-lt"/>
          <a:ea typeface="+mn-ea"/>
          <a:cs typeface="+mn-cs"/>
        </a:defRPr>
      </a:lvl1pPr>
      <a:lvl2pPr marL="742950" indent="-285750" algn="l" defTabSz="457200" rtl="0" eaLnBrk="0" fontAlgn="base" hangingPunct="0">
        <a:spcBef>
          <a:spcPct val="20000"/>
        </a:spcBef>
        <a:spcAft>
          <a:spcPct val="0"/>
        </a:spcAft>
        <a:buClr>
          <a:srgbClr val="4B5C29"/>
        </a:buClr>
        <a:buFont typeface="Arial" pitchFamily="34" charset="0"/>
        <a:buChar char="–"/>
        <a:defRPr sz="1600">
          <a:solidFill>
            <a:srgbClr val="7F7F7F"/>
          </a:solidFill>
          <a:latin typeface="+mn-lt"/>
          <a:ea typeface="+mn-ea"/>
        </a:defRPr>
      </a:lvl2pPr>
      <a:lvl3pPr marL="1143000" indent="-228600" algn="l" defTabSz="457200" rtl="0" eaLnBrk="0" fontAlgn="base" hangingPunct="0">
        <a:spcBef>
          <a:spcPct val="20000"/>
        </a:spcBef>
        <a:spcAft>
          <a:spcPct val="0"/>
        </a:spcAft>
        <a:buClr>
          <a:srgbClr val="4B5C29"/>
        </a:buClr>
        <a:buFont typeface="Arial" pitchFamily="34" charset="0"/>
        <a:buChar char="•"/>
        <a:defRPr sz="1400">
          <a:solidFill>
            <a:srgbClr val="7F7F7F"/>
          </a:solidFill>
          <a:latin typeface="+mn-lt"/>
          <a:ea typeface="+mn-ea"/>
        </a:defRPr>
      </a:lvl3pPr>
      <a:lvl4pPr marL="1600200" indent="-228600" algn="l" defTabSz="457200" rtl="0" eaLnBrk="0" fontAlgn="base" hangingPunct="0">
        <a:spcBef>
          <a:spcPct val="20000"/>
        </a:spcBef>
        <a:spcAft>
          <a:spcPct val="0"/>
        </a:spcAft>
        <a:buClr>
          <a:srgbClr val="4B5C29"/>
        </a:buClr>
        <a:buFont typeface="Arial" pitchFamily="34" charset="0"/>
        <a:buChar char="–"/>
        <a:defRPr sz="1400">
          <a:solidFill>
            <a:srgbClr val="7F7F7F"/>
          </a:solidFill>
          <a:latin typeface="+mn-lt"/>
          <a:ea typeface="+mn-ea"/>
        </a:defRPr>
      </a:lvl4pPr>
      <a:lvl5pPr marL="2057400" indent="-228600" algn="l" defTabSz="457200" rtl="0" eaLnBrk="0" fontAlgn="base" hangingPunct="0">
        <a:spcBef>
          <a:spcPct val="20000"/>
        </a:spcBef>
        <a:spcAft>
          <a:spcPct val="0"/>
        </a:spcAft>
        <a:buClr>
          <a:srgbClr val="4B5C29"/>
        </a:buClr>
        <a:buFont typeface="Arial" pitchFamily="34" charset="0"/>
        <a:buChar char="»"/>
        <a:defRPr sz="1400">
          <a:solidFill>
            <a:srgbClr val="7F7F7F"/>
          </a:solidFill>
          <a:latin typeface="+mn-lt"/>
          <a:ea typeface="+mn-ea"/>
        </a:defRPr>
      </a:lvl5pPr>
      <a:lvl6pPr marL="2514600" indent="-228600" algn="l" defTabSz="457200" rtl="0" eaLnBrk="0" fontAlgn="base" hangingPunct="0">
        <a:spcBef>
          <a:spcPct val="20000"/>
        </a:spcBef>
        <a:spcAft>
          <a:spcPct val="0"/>
        </a:spcAft>
        <a:buClr>
          <a:srgbClr val="4B5C29"/>
        </a:buClr>
        <a:buFont typeface="Arial" pitchFamily="34" charset="0"/>
        <a:buChar char="»"/>
        <a:defRPr sz="1400">
          <a:solidFill>
            <a:srgbClr val="7F7F7F"/>
          </a:solidFill>
          <a:latin typeface="+mn-lt"/>
          <a:ea typeface="+mn-ea"/>
        </a:defRPr>
      </a:lvl6pPr>
      <a:lvl7pPr marL="2971800" indent="-228600" algn="l" defTabSz="457200" rtl="0" eaLnBrk="0" fontAlgn="base" hangingPunct="0">
        <a:spcBef>
          <a:spcPct val="20000"/>
        </a:spcBef>
        <a:spcAft>
          <a:spcPct val="0"/>
        </a:spcAft>
        <a:buClr>
          <a:srgbClr val="4B5C29"/>
        </a:buClr>
        <a:buFont typeface="Arial" pitchFamily="34" charset="0"/>
        <a:buChar char="»"/>
        <a:defRPr sz="1400">
          <a:solidFill>
            <a:srgbClr val="7F7F7F"/>
          </a:solidFill>
          <a:latin typeface="+mn-lt"/>
          <a:ea typeface="+mn-ea"/>
        </a:defRPr>
      </a:lvl7pPr>
      <a:lvl8pPr marL="3429000" indent="-228600" algn="l" defTabSz="457200" rtl="0" eaLnBrk="0" fontAlgn="base" hangingPunct="0">
        <a:spcBef>
          <a:spcPct val="20000"/>
        </a:spcBef>
        <a:spcAft>
          <a:spcPct val="0"/>
        </a:spcAft>
        <a:buClr>
          <a:srgbClr val="4B5C29"/>
        </a:buClr>
        <a:buFont typeface="Arial" pitchFamily="34" charset="0"/>
        <a:buChar char="»"/>
        <a:defRPr sz="1400">
          <a:solidFill>
            <a:srgbClr val="7F7F7F"/>
          </a:solidFill>
          <a:latin typeface="+mn-lt"/>
          <a:ea typeface="+mn-ea"/>
        </a:defRPr>
      </a:lvl8pPr>
      <a:lvl9pPr marL="3886200" indent="-228600" algn="l" defTabSz="457200" rtl="0" eaLnBrk="0" fontAlgn="base" hangingPunct="0">
        <a:spcBef>
          <a:spcPct val="20000"/>
        </a:spcBef>
        <a:spcAft>
          <a:spcPct val="0"/>
        </a:spcAft>
        <a:buClr>
          <a:srgbClr val="4B5C29"/>
        </a:buClr>
        <a:buFont typeface="Arial" pitchFamily="34" charset="0"/>
        <a:buChar char="»"/>
        <a:defRPr sz="1400">
          <a:solidFill>
            <a:srgbClr val="7F7F7F"/>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16738"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p>
            <a:pPr lvl="0"/>
            <a:r>
              <a:rPr lang="en-US" altLang="zh-CN" smtClean="0"/>
              <a:t>Click to edit Master title style</a:t>
            </a:r>
          </a:p>
        </p:txBody>
      </p:sp>
      <p:sp>
        <p:nvSpPr>
          <p:cNvPr id="116739"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p>
        </p:txBody>
      </p:sp>
      <p:sp>
        <p:nvSpPr>
          <p:cNvPr id="5" name="Date Placeholder 4"/>
          <p:cNvSpPr>
            <a:spLocks noGrp="1"/>
          </p:cNvSpPr>
          <p:nvPr>
            <p:ph type="dt" sz="half" idx="2"/>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mn-lt"/>
              </a:defRPr>
            </a:lvl1pPr>
          </a:lstStyle>
          <a:p>
            <a:endParaRPr lang="en-US" altLang="zh-CN"/>
          </a:p>
        </p:txBody>
      </p:sp>
      <p:sp>
        <p:nvSpPr>
          <p:cNvPr id="7" name="Footer Placeholder 5"/>
          <p:cNvSpPr>
            <a:spLocks noGrp="1"/>
          </p:cNvSpPr>
          <p:nvPr>
            <p:ph type="ftr" sz="quarter" idx="3"/>
          </p:nvPr>
        </p:nvSpPr>
        <p:spPr>
          <a:xfrm>
            <a:off x="3124200" y="6356350"/>
            <a:ext cx="2895600" cy="365125"/>
          </a:xfrm>
          <a:prstGeom prst="rect">
            <a:avLst/>
          </a:prstGeom>
        </p:spPr>
        <p:txBody>
          <a:bodyPr vert="horz" wrap="square" lIns="91440" tIns="45720" rIns="91440" bIns="45720" numCol="1" anchor="t" anchorCtr="0" compatLnSpc="1">
            <a:prstTxWarp prst="textNoShape">
              <a:avLst/>
            </a:prstTxWarp>
          </a:bodyPr>
          <a:lstStyle>
            <a:lvl1pPr>
              <a:defRPr>
                <a:latin typeface="+mn-lt"/>
              </a:defRPr>
            </a:lvl1pPr>
          </a:lstStyle>
          <a:p>
            <a:endParaRPr lang="en-US" altLang="zh-CN"/>
          </a:p>
        </p:txBody>
      </p:sp>
      <p:sp>
        <p:nvSpPr>
          <p:cNvPr id="8" name="Slide Number Placeholder 6"/>
          <p:cNvSpPr>
            <a:spLocks noGrp="1"/>
          </p:cNvSpPr>
          <p:nvPr>
            <p:ph type="sldNum" sz="quarter" idx="4"/>
          </p:nvPr>
        </p:nvSpPr>
        <p:spPr>
          <a:xfrm>
            <a:off x="6858000" y="6492875"/>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1000">
                <a:solidFill>
                  <a:srgbClr val="BFBFBF"/>
                </a:solidFill>
                <a:latin typeface="+mn-lt"/>
              </a:defRPr>
            </a:lvl1pPr>
          </a:lstStyle>
          <a:p>
            <a:fld id="{FA0B49E5-1AE3-499F-876C-D253CDFE9B71}" type="slidenum">
              <a:rPr lang="en-US" altLang="zh-CN"/>
              <a:pPr/>
              <a:t>‹#›</a:t>
            </a:fld>
            <a:endParaRPr lang="en-US" altLang="zh-CN"/>
          </a:p>
        </p:txBody>
      </p:sp>
    </p:spTree>
  </p:cSld>
  <p:clrMap bg1="lt1" tx1="dk1" bg2="lt2" tx2="dk2" accent1="accent1" accent2="accent2" accent3="accent3" accent4="accent4" accent5="accent5" accent6="accent6" hlink="hlink" folHlink="folHlink"/>
  <p:sldLayoutIdLst>
    <p:sldLayoutId id="2147483705" r:id="rId1"/>
    <p:sldLayoutId id="2147483706" r:id="rId2"/>
    <p:sldLayoutId id="2147483707" r:id="rId3"/>
    <p:sldLayoutId id="2147483708" r:id="rId4"/>
    <p:sldLayoutId id="2147483709" r:id="rId5"/>
    <p:sldLayoutId id="2147483710" r:id="rId6"/>
    <p:sldLayoutId id="2147483711" r:id="rId7"/>
    <p:sldLayoutId id="2147483712" r:id="rId8"/>
    <p:sldLayoutId id="2147483713" r:id="rId9"/>
    <p:sldLayoutId id="2147483714" r:id="rId10"/>
    <p:sldLayoutId id="2147483715" r:id="rId11"/>
  </p:sldLayoutIdLst>
  <p:hf hdr="0" ftr="0" dt="0"/>
  <p:txStyles>
    <p:titleStyle>
      <a:lvl1pPr algn="l" defTabSz="457200" rtl="0" eaLnBrk="0" fontAlgn="base" hangingPunct="0">
        <a:spcBef>
          <a:spcPct val="0"/>
        </a:spcBef>
        <a:spcAft>
          <a:spcPct val="0"/>
        </a:spcAft>
        <a:defRPr sz="2600" b="1">
          <a:solidFill>
            <a:srgbClr val="4B5C29"/>
          </a:solidFill>
          <a:latin typeface="+mj-lt"/>
          <a:ea typeface="+mj-ea"/>
          <a:cs typeface="+mj-cs"/>
        </a:defRPr>
      </a:lvl1pPr>
      <a:lvl2pPr algn="l" defTabSz="457200" rtl="0" eaLnBrk="0" fontAlgn="base" hangingPunct="0">
        <a:spcBef>
          <a:spcPct val="0"/>
        </a:spcBef>
        <a:spcAft>
          <a:spcPct val="0"/>
        </a:spcAft>
        <a:defRPr sz="2600" b="1">
          <a:solidFill>
            <a:srgbClr val="4B5C29"/>
          </a:solidFill>
          <a:latin typeface="Trebuchet MS" pitchFamily="34" charset="0"/>
          <a:ea typeface="ＭＳ Ｐゴシック" pitchFamily="34" charset="-128"/>
        </a:defRPr>
      </a:lvl2pPr>
      <a:lvl3pPr algn="l" defTabSz="457200" rtl="0" eaLnBrk="0" fontAlgn="base" hangingPunct="0">
        <a:spcBef>
          <a:spcPct val="0"/>
        </a:spcBef>
        <a:spcAft>
          <a:spcPct val="0"/>
        </a:spcAft>
        <a:defRPr sz="2600" b="1">
          <a:solidFill>
            <a:srgbClr val="4B5C29"/>
          </a:solidFill>
          <a:latin typeface="Trebuchet MS" pitchFamily="34" charset="0"/>
          <a:ea typeface="ＭＳ Ｐゴシック" pitchFamily="34" charset="-128"/>
        </a:defRPr>
      </a:lvl3pPr>
      <a:lvl4pPr algn="l" defTabSz="457200" rtl="0" eaLnBrk="0" fontAlgn="base" hangingPunct="0">
        <a:spcBef>
          <a:spcPct val="0"/>
        </a:spcBef>
        <a:spcAft>
          <a:spcPct val="0"/>
        </a:spcAft>
        <a:defRPr sz="2600" b="1">
          <a:solidFill>
            <a:srgbClr val="4B5C29"/>
          </a:solidFill>
          <a:latin typeface="Trebuchet MS" pitchFamily="34" charset="0"/>
          <a:ea typeface="ＭＳ Ｐゴシック" pitchFamily="34" charset="-128"/>
        </a:defRPr>
      </a:lvl4pPr>
      <a:lvl5pPr algn="l" defTabSz="457200" rtl="0" eaLnBrk="0" fontAlgn="base" hangingPunct="0">
        <a:spcBef>
          <a:spcPct val="0"/>
        </a:spcBef>
        <a:spcAft>
          <a:spcPct val="0"/>
        </a:spcAft>
        <a:defRPr sz="2600" b="1">
          <a:solidFill>
            <a:srgbClr val="4B5C29"/>
          </a:solidFill>
          <a:latin typeface="Trebuchet MS" pitchFamily="34" charset="0"/>
          <a:ea typeface="ＭＳ Ｐゴシック" pitchFamily="34" charset="-128"/>
        </a:defRPr>
      </a:lvl5pPr>
      <a:lvl6pPr marL="457200" algn="l" defTabSz="457200" rtl="0" eaLnBrk="0" fontAlgn="base" hangingPunct="0">
        <a:spcBef>
          <a:spcPct val="0"/>
        </a:spcBef>
        <a:spcAft>
          <a:spcPct val="0"/>
        </a:spcAft>
        <a:defRPr sz="2600" b="1">
          <a:solidFill>
            <a:srgbClr val="4B5C29"/>
          </a:solidFill>
          <a:latin typeface="Trebuchet MS" pitchFamily="34" charset="0"/>
          <a:ea typeface="ＭＳ Ｐゴシック" pitchFamily="34" charset="-128"/>
        </a:defRPr>
      </a:lvl6pPr>
      <a:lvl7pPr marL="914400" algn="l" defTabSz="457200" rtl="0" eaLnBrk="0" fontAlgn="base" hangingPunct="0">
        <a:spcBef>
          <a:spcPct val="0"/>
        </a:spcBef>
        <a:spcAft>
          <a:spcPct val="0"/>
        </a:spcAft>
        <a:defRPr sz="2600" b="1">
          <a:solidFill>
            <a:srgbClr val="4B5C29"/>
          </a:solidFill>
          <a:latin typeface="Trebuchet MS" pitchFamily="34" charset="0"/>
          <a:ea typeface="ＭＳ Ｐゴシック" pitchFamily="34" charset="-128"/>
        </a:defRPr>
      </a:lvl7pPr>
      <a:lvl8pPr marL="1371600" algn="l" defTabSz="457200" rtl="0" eaLnBrk="0" fontAlgn="base" hangingPunct="0">
        <a:spcBef>
          <a:spcPct val="0"/>
        </a:spcBef>
        <a:spcAft>
          <a:spcPct val="0"/>
        </a:spcAft>
        <a:defRPr sz="2600" b="1">
          <a:solidFill>
            <a:srgbClr val="4B5C29"/>
          </a:solidFill>
          <a:latin typeface="Trebuchet MS" pitchFamily="34" charset="0"/>
          <a:ea typeface="ＭＳ Ｐゴシック" pitchFamily="34" charset="-128"/>
        </a:defRPr>
      </a:lvl8pPr>
      <a:lvl9pPr marL="1828800" algn="l" defTabSz="457200" rtl="0" eaLnBrk="0" fontAlgn="base" hangingPunct="0">
        <a:spcBef>
          <a:spcPct val="0"/>
        </a:spcBef>
        <a:spcAft>
          <a:spcPct val="0"/>
        </a:spcAft>
        <a:defRPr sz="2600" b="1">
          <a:solidFill>
            <a:srgbClr val="4B5C29"/>
          </a:solidFill>
          <a:latin typeface="Trebuchet MS" pitchFamily="34" charset="0"/>
          <a:ea typeface="ＭＳ Ｐゴシック" pitchFamily="34" charset="-128"/>
        </a:defRPr>
      </a:lvl9pPr>
    </p:titleStyle>
    <p:bodyStyle>
      <a:lvl1pPr marL="342900" indent="-342900" algn="l" defTabSz="457200" rtl="0" eaLnBrk="0" fontAlgn="base" hangingPunct="0">
        <a:spcBef>
          <a:spcPct val="20000"/>
        </a:spcBef>
        <a:spcAft>
          <a:spcPct val="0"/>
        </a:spcAft>
        <a:buClr>
          <a:srgbClr val="4B5C29"/>
        </a:buClr>
        <a:buFont typeface="Arial" pitchFamily="34" charset="0"/>
        <a:buChar char="•"/>
        <a:defRPr>
          <a:solidFill>
            <a:srgbClr val="7F7F7F"/>
          </a:solidFill>
          <a:latin typeface="+mn-lt"/>
          <a:ea typeface="+mn-ea"/>
          <a:cs typeface="+mn-cs"/>
        </a:defRPr>
      </a:lvl1pPr>
      <a:lvl2pPr marL="742950" indent="-285750" algn="l" defTabSz="457200" rtl="0" eaLnBrk="0" fontAlgn="base" hangingPunct="0">
        <a:spcBef>
          <a:spcPct val="20000"/>
        </a:spcBef>
        <a:spcAft>
          <a:spcPct val="0"/>
        </a:spcAft>
        <a:buClr>
          <a:srgbClr val="4B5C29"/>
        </a:buClr>
        <a:buFont typeface="Arial" pitchFamily="34" charset="0"/>
        <a:buChar char="–"/>
        <a:defRPr sz="1600">
          <a:solidFill>
            <a:srgbClr val="7F7F7F"/>
          </a:solidFill>
          <a:latin typeface="+mn-lt"/>
          <a:ea typeface="+mn-ea"/>
        </a:defRPr>
      </a:lvl2pPr>
      <a:lvl3pPr marL="1143000" indent="-228600" algn="l" defTabSz="457200" rtl="0" eaLnBrk="0" fontAlgn="base" hangingPunct="0">
        <a:spcBef>
          <a:spcPct val="20000"/>
        </a:spcBef>
        <a:spcAft>
          <a:spcPct val="0"/>
        </a:spcAft>
        <a:buClr>
          <a:srgbClr val="4B5C29"/>
        </a:buClr>
        <a:buFont typeface="Arial" pitchFamily="34" charset="0"/>
        <a:buChar char="•"/>
        <a:defRPr sz="1400">
          <a:solidFill>
            <a:srgbClr val="7F7F7F"/>
          </a:solidFill>
          <a:latin typeface="+mn-lt"/>
          <a:ea typeface="+mn-ea"/>
        </a:defRPr>
      </a:lvl3pPr>
      <a:lvl4pPr marL="1600200" indent="-228600" algn="l" defTabSz="457200" rtl="0" eaLnBrk="0" fontAlgn="base" hangingPunct="0">
        <a:spcBef>
          <a:spcPct val="20000"/>
        </a:spcBef>
        <a:spcAft>
          <a:spcPct val="0"/>
        </a:spcAft>
        <a:buClr>
          <a:srgbClr val="4B5C29"/>
        </a:buClr>
        <a:buFont typeface="Arial" pitchFamily="34" charset="0"/>
        <a:buChar char="–"/>
        <a:defRPr sz="1400">
          <a:solidFill>
            <a:srgbClr val="7F7F7F"/>
          </a:solidFill>
          <a:latin typeface="+mn-lt"/>
          <a:ea typeface="+mn-ea"/>
        </a:defRPr>
      </a:lvl4pPr>
      <a:lvl5pPr marL="2057400" indent="-228600" algn="l" defTabSz="457200" rtl="0" eaLnBrk="0" fontAlgn="base" hangingPunct="0">
        <a:spcBef>
          <a:spcPct val="20000"/>
        </a:spcBef>
        <a:spcAft>
          <a:spcPct val="0"/>
        </a:spcAft>
        <a:buClr>
          <a:srgbClr val="4B5C29"/>
        </a:buClr>
        <a:buFont typeface="Arial" pitchFamily="34" charset="0"/>
        <a:buChar char="»"/>
        <a:defRPr sz="1400">
          <a:solidFill>
            <a:srgbClr val="7F7F7F"/>
          </a:solidFill>
          <a:latin typeface="+mn-lt"/>
          <a:ea typeface="+mn-ea"/>
        </a:defRPr>
      </a:lvl5pPr>
      <a:lvl6pPr marL="2514600" indent="-228600" algn="l" defTabSz="457200" rtl="0" eaLnBrk="0" fontAlgn="base" hangingPunct="0">
        <a:spcBef>
          <a:spcPct val="20000"/>
        </a:spcBef>
        <a:spcAft>
          <a:spcPct val="0"/>
        </a:spcAft>
        <a:buClr>
          <a:srgbClr val="4B5C29"/>
        </a:buClr>
        <a:buFont typeface="Arial" pitchFamily="34" charset="0"/>
        <a:buChar char="»"/>
        <a:defRPr sz="1400">
          <a:solidFill>
            <a:srgbClr val="7F7F7F"/>
          </a:solidFill>
          <a:latin typeface="+mn-lt"/>
          <a:ea typeface="+mn-ea"/>
        </a:defRPr>
      </a:lvl6pPr>
      <a:lvl7pPr marL="2971800" indent="-228600" algn="l" defTabSz="457200" rtl="0" eaLnBrk="0" fontAlgn="base" hangingPunct="0">
        <a:spcBef>
          <a:spcPct val="20000"/>
        </a:spcBef>
        <a:spcAft>
          <a:spcPct val="0"/>
        </a:spcAft>
        <a:buClr>
          <a:srgbClr val="4B5C29"/>
        </a:buClr>
        <a:buFont typeface="Arial" pitchFamily="34" charset="0"/>
        <a:buChar char="»"/>
        <a:defRPr sz="1400">
          <a:solidFill>
            <a:srgbClr val="7F7F7F"/>
          </a:solidFill>
          <a:latin typeface="+mn-lt"/>
          <a:ea typeface="+mn-ea"/>
        </a:defRPr>
      </a:lvl7pPr>
      <a:lvl8pPr marL="3429000" indent="-228600" algn="l" defTabSz="457200" rtl="0" eaLnBrk="0" fontAlgn="base" hangingPunct="0">
        <a:spcBef>
          <a:spcPct val="20000"/>
        </a:spcBef>
        <a:spcAft>
          <a:spcPct val="0"/>
        </a:spcAft>
        <a:buClr>
          <a:srgbClr val="4B5C29"/>
        </a:buClr>
        <a:buFont typeface="Arial" pitchFamily="34" charset="0"/>
        <a:buChar char="»"/>
        <a:defRPr sz="1400">
          <a:solidFill>
            <a:srgbClr val="7F7F7F"/>
          </a:solidFill>
          <a:latin typeface="+mn-lt"/>
          <a:ea typeface="+mn-ea"/>
        </a:defRPr>
      </a:lvl8pPr>
      <a:lvl9pPr marL="3886200" indent="-228600" algn="l" defTabSz="457200" rtl="0" eaLnBrk="0" fontAlgn="base" hangingPunct="0">
        <a:spcBef>
          <a:spcPct val="20000"/>
        </a:spcBef>
        <a:spcAft>
          <a:spcPct val="0"/>
        </a:spcAft>
        <a:buClr>
          <a:srgbClr val="4B5C29"/>
        </a:buClr>
        <a:buFont typeface="Arial" pitchFamily="34" charset="0"/>
        <a:buChar char="»"/>
        <a:defRPr sz="1400">
          <a:solidFill>
            <a:srgbClr val="7F7F7F"/>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17762"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p>
            <a:pPr lvl="0"/>
            <a:r>
              <a:rPr lang="en-US" altLang="zh-CN" smtClean="0"/>
              <a:t>Click to edit Master title style</a:t>
            </a:r>
          </a:p>
        </p:txBody>
      </p:sp>
      <p:sp>
        <p:nvSpPr>
          <p:cNvPr id="117763"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p>
        </p:txBody>
      </p:sp>
      <p:sp>
        <p:nvSpPr>
          <p:cNvPr id="5" name="Date Placeholder 6"/>
          <p:cNvSpPr>
            <a:spLocks noGrp="1"/>
          </p:cNvSpPr>
          <p:nvPr>
            <p:ph type="dt" sz="half" idx="2"/>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mn-lt"/>
              </a:defRPr>
            </a:lvl1pPr>
          </a:lstStyle>
          <a:p>
            <a:endParaRPr lang="en-US" altLang="zh-CN"/>
          </a:p>
        </p:txBody>
      </p:sp>
      <p:sp>
        <p:nvSpPr>
          <p:cNvPr id="7" name="Footer Placeholder 7"/>
          <p:cNvSpPr>
            <a:spLocks noGrp="1"/>
          </p:cNvSpPr>
          <p:nvPr>
            <p:ph type="ftr" sz="quarter" idx="3"/>
          </p:nvPr>
        </p:nvSpPr>
        <p:spPr>
          <a:xfrm>
            <a:off x="3124200" y="6356350"/>
            <a:ext cx="2895600" cy="365125"/>
          </a:xfrm>
          <a:prstGeom prst="rect">
            <a:avLst/>
          </a:prstGeom>
        </p:spPr>
        <p:txBody>
          <a:bodyPr vert="horz" wrap="square" lIns="91440" tIns="45720" rIns="91440" bIns="45720" numCol="1" anchor="t" anchorCtr="0" compatLnSpc="1">
            <a:prstTxWarp prst="textNoShape">
              <a:avLst/>
            </a:prstTxWarp>
          </a:bodyPr>
          <a:lstStyle>
            <a:lvl1pPr>
              <a:defRPr>
                <a:latin typeface="+mn-lt"/>
              </a:defRPr>
            </a:lvl1pPr>
          </a:lstStyle>
          <a:p>
            <a:endParaRPr lang="en-US" altLang="zh-CN"/>
          </a:p>
        </p:txBody>
      </p:sp>
      <p:sp>
        <p:nvSpPr>
          <p:cNvPr id="8" name="Slide Number Placeholder 8"/>
          <p:cNvSpPr>
            <a:spLocks noGrp="1"/>
          </p:cNvSpPr>
          <p:nvPr>
            <p:ph type="sldNum" sz="quarter" idx="4"/>
          </p:nvPr>
        </p:nvSpPr>
        <p:spPr>
          <a:xfrm>
            <a:off x="6858000" y="6492875"/>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1000">
                <a:solidFill>
                  <a:srgbClr val="BFBFBF"/>
                </a:solidFill>
                <a:latin typeface="+mn-lt"/>
              </a:defRPr>
            </a:lvl1pPr>
          </a:lstStyle>
          <a:p>
            <a:fld id="{8E14FC9F-07A4-4852-AD79-D84381EC7BCE}" type="slidenum">
              <a:rPr lang="en-US" altLang="zh-CN"/>
              <a:pPr/>
              <a:t>‹#›</a:t>
            </a:fld>
            <a:endParaRPr lang="en-US" altLang="zh-CN"/>
          </a:p>
        </p:txBody>
      </p:sp>
    </p:spTree>
  </p:cSld>
  <p:clrMap bg1="lt1" tx1="dk1" bg2="lt2" tx2="dk2" accent1="accent1" accent2="accent2" accent3="accent3" accent4="accent4" accent5="accent5" accent6="accent6" hlink="hlink" folHlink="folHlink"/>
  <p:sldLayoutIdLst>
    <p:sldLayoutId id="2147483716" r:id="rId1"/>
    <p:sldLayoutId id="2147483717" r:id="rId2"/>
    <p:sldLayoutId id="2147483718" r:id="rId3"/>
    <p:sldLayoutId id="2147483719" r:id="rId4"/>
    <p:sldLayoutId id="2147483720" r:id="rId5"/>
    <p:sldLayoutId id="2147483721" r:id="rId6"/>
    <p:sldLayoutId id="2147483722" r:id="rId7"/>
    <p:sldLayoutId id="2147483723" r:id="rId8"/>
    <p:sldLayoutId id="2147483724" r:id="rId9"/>
    <p:sldLayoutId id="2147483725" r:id="rId10"/>
    <p:sldLayoutId id="2147483726" r:id="rId11"/>
  </p:sldLayoutIdLst>
  <p:hf hdr="0" ftr="0" dt="0"/>
  <p:txStyles>
    <p:titleStyle>
      <a:lvl1pPr algn="l" defTabSz="457200" rtl="0" eaLnBrk="0" fontAlgn="base" hangingPunct="0">
        <a:spcBef>
          <a:spcPct val="0"/>
        </a:spcBef>
        <a:spcAft>
          <a:spcPct val="0"/>
        </a:spcAft>
        <a:defRPr sz="2600" b="1">
          <a:solidFill>
            <a:srgbClr val="4B5C29"/>
          </a:solidFill>
          <a:latin typeface="+mj-lt"/>
          <a:ea typeface="+mj-ea"/>
          <a:cs typeface="+mj-cs"/>
        </a:defRPr>
      </a:lvl1pPr>
      <a:lvl2pPr algn="l" defTabSz="457200" rtl="0" eaLnBrk="0" fontAlgn="base" hangingPunct="0">
        <a:spcBef>
          <a:spcPct val="0"/>
        </a:spcBef>
        <a:spcAft>
          <a:spcPct val="0"/>
        </a:spcAft>
        <a:defRPr sz="2600" b="1">
          <a:solidFill>
            <a:srgbClr val="4B5C29"/>
          </a:solidFill>
          <a:latin typeface="Trebuchet MS" pitchFamily="34" charset="0"/>
          <a:ea typeface="ＭＳ Ｐゴシック" pitchFamily="34" charset="-128"/>
        </a:defRPr>
      </a:lvl2pPr>
      <a:lvl3pPr algn="l" defTabSz="457200" rtl="0" eaLnBrk="0" fontAlgn="base" hangingPunct="0">
        <a:spcBef>
          <a:spcPct val="0"/>
        </a:spcBef>
        <a:spcAft>
          <a:spcPct val="0"/>
        </a:spcAft>
        <a:defRPr sz="2600" b="1">
          <a:solidFill>
            <a:srgbClr val="4B5C29"/>
          </a:solidFill>
          <a:latin typeface="Trebuchet MS" pitchFamily="34" charset="0"/>
          <a:ea typeface="ＭＳ Ｐゴシック" pitchFamily="34" charset="-128"/>
        </a:defRPr>
      </a:lvl3pPr>
      <a:lvl4pPr algn="l" defTabSz="457200" rtl="0" eaLnBrk="0" fontAlgn="base" hangingPunct="0">
        <a:spcBef>
          <a:spcPct val="0"/>
        </a:spcBef>
        <a:spcAft>
          <a:spcPct val="0"/>
        </a:spcAft>
        <a:defRPr sz="2600" b="1">
          <a:solidFill>
            <a:srgbClr val="4B5C29"/>
          </a:solidFill>
          <a:latin typeface="Trebuchet MS" pitchFamily="34" charset="0"/>
          <a:ea typeface="ＭＳ Ｐゴシック" pitchFamily="34" charset="-128"/>
        </a:defRPr>
      </a:lvl4pPr>
      <a:lvl5pPr algn="l" defTabSz="457200" rtl="0" eaLnBrk="0" fontAlgn="base" hangingPunct="0">
        <a:spcBef>
          <a:spcPct val="0"/>
        </a:spcBef>
        <a:spcAft>
          <a:spcPct val="0"/>
        </a:spcAft>
        <a:defRPr sz="2600" b="1">
          <a:solidFill>
            <a:srgbClr val="4B5C29"/>
          </a:solidFill>
          <a:latin typeface="Trebuchet MS" pitchFamily="34" charset="0"/>
          <a:ea typeface="ＭＳ Ｐゴシック" pitchFamily="34" charset="-128"/>
        </a:defRPr>
      </a:lvl5pPr>
      <a:lvl6pPr marL="457200" algn="l" defTabSz="457200" rtl="0" eaLnBrk="0" fontAlgn="base" hangingPunct="0">
        <a:spcBef>
          <a:spcPct val="0"/>
        </a:spcBef>
        <a:spcAft>
          <a:spcPct val="0"/>
        </a:spcAft>
        <a:defRPr sz="2600" b="1">
          <a:solidFill>
            <a:srgbClr val="4B5C29"/>
          </a:solidFill>
          <a:latin typeface="Trebuchet MS" pitchFamily="34" charset="0"/>
          <a:ea typeface="ＭＳ Ｐゴシック" pitchFamily="34" charset="-128"/>
        </a:defRPr>
      </a:lvl6pPr>
      <a:lvl7pPr marL="914400" algn="l" defTabSz="457200" rtl="0" eaLnBrk="0" fontAlgn="base" hangingPunct="0">
        <a:spcBef>
          <a:spcPct val="0"/>
        </a:spcBef>
        <a:spcAft>
          <a:spcPct val="0"/>
        </a:spcAft>
        <a:defRPr sz="2600" b="1">
          <a:solidFill>
            <a:srgbClr val="4B5C29"/>
          </a:solidFill>
          <a:latin typeface="Trebuchet MS" pitchFamily="34" charset="0"/>
          <a:ea typeface="ＭＳ Ｐゴシック" pitchFamily="34" charset="-128"/>
        </a:defRPr>
      </a:lvl7pPr>
      <a:lvl8pPr marL="1371600" algn="l" defTabSz="457200" rtl="0" eaLnBrk="0" fontAlgn="base" hangingPunct="0">
        <a:spcBef>
          <a:spcPct val="0"/>
        </a:spcBef>
        <a:spcAft>
          <a:spcPct val="0"/>
        </a:spcAft>
        <a:defRPr sz="2600" b="1">
          <a:solidFill>
            <a:srgbClr val="4B5C29"/>
          </a:solidFill>
          <a:latin typeface="Trebuchet MS" pitchFamily="34" charset="0"/>
          <a:ea typeface="ＭＳ Ｐゴシック" pitchFamily="34" charset="-128"/>
        </a:defRPr>
      </a:lvl8pPr>
      <a:lvl9pPr marL="1828800" algn="l" defTabSz="457200" rtl="0" eaLnBrk="0" fontAlgn="base" hangingPunct="0">
        <a:spcBef>
          <a:spcPct val="0"/>
        </a:spcBef>
        <a:spcAft>
          <a:spcPct val="0"/>
        </a:spcAft>
        <a:defRPr sz="2600" b="1">
          <a:solidFill>
            <a:srgbClr val="4B5C29"/>
          </a:solidFill>
          <a:latin typeface="Trebuchet MS" pitchFamily="34" charset="0"/>
          <a:ea typeface="ＭＳ Ｐゴシック" pitchFamily="34" charset="-128"/>
        </a:defRPr>
      </a:lvl9pPr>
    </p:titleStyle>
    <p:bodyStyle>
      <a:lvl1pPr marL="342900" indent="-342900" algn="l" defTabSz="457200" rtl="0" eaLnBrk="0" fontAlgn="base" hangingPunct="0">
        <a:spcBef>
          <a:spcPct val="20000"/>
        </a:spcBef>
        <a:spcAft>
          <a:spcPct val="0"/>
        </a:spcAft>
        <a:buClr>
          <a:srgbClr val="4B5C29"/>
        </a:buClr>
        <a:buFont typeface="Arial" pitchFamily="34" charset="0"/>
        <a:buChar char="•"/>
        <a:defRPr>
          <a:solidFill>
            <a:srgbClr val="7F7F7F"/>
          </a:solidFill>
          <a:latin typeface="+mn-lt"/>
          <a:ea typeface="+mn-ea"/>
          <a:cs typeface="+mn-cs"/>
        </a:defRPr>
      </a:lvl1pPr>
      <a:lvl2pPr marL="742950" indent="-285750" algn="l" defTabSz="457200" rtl="0" eaLnBrk="0" fontAlgn="base" hangingPunct="0">
        <a:spcBef>
          <a:spcPct val="20000"/>
        </a:spcBef>
        <a:spcAft>
          <a:spcPct val="0"/>
        </a:spcAft>
        <a:buClr>
          <a:srgbClr val="4B5C29"/>
        </a:buClr>
        <a:buFont typeface="Arial" pitchFamily="34" charset="0"/>
        <a:buChar char="–"/>
        <a:defRPr sz="1600">
          <a:solidFill>
            <a:srgbClr val="7F7F7F"/>
          </a:solidFill>
          <a:latin typeface="+mn-lt"/>
          <a:ea typeface="+mn-ea"/>
        </a:defRPr>
      </a:lvl2pPr>
      <a:lvl3pPr marL="1143000" indent="-228600" algn="l" defTabSz="457200" rtl="0" eaLnBrk="0" fontAlgn="base" hangingPunct="0">
        <a:spcBef>
          <a:spcPct val="20000"/>
        </a:spcBef>
        <a:spcAft>
          <a:spcPct val="0"/>
        </a:spcAft>
        <a:buClr>
          <a:srgbClr val="4B5C29"/>
        </a:buClr>
        <a:buFont typeface="Arial" pitchFamily="34" charset="0"/>
        <a:buChar char="•"/>
        <a:defRPr sz="1400">
          <a:solidFill>
            <a:srgbClr val="7F7F7F"/>
          </a:solidFill>
          <a:latin typeface="+mn-lt"/>
          <a:ea typeface="+mn-ea"/>
        </a:defRPr>
      </a:lvl3pPr>
      <a:lvl4pPr marL="1600200" indent="-228600" algn="l" defTabSz="457200" rtl="0" eaLnBrk="0" fontAlgn="base" hangingPunct="0">
        <a:spcBef>
          <a:spcPct val="20000"/>
        </a:spcBef>
        <a:spcAft>
          <a:spcPct val="0"/>
        </a:spcAft>
        <a:buClr>
          <a:srgbClr val="4B5C29"/>
        </a:buClr>
        <a:buFont typeface="Arial" pitchFamily="34" charset="0"/>
        <a:buChar char="–"/>
        <a:defRPr sz="1400">
          <a:solidFill>
            <a:srgbClr val="7F7F7F"/>
          </a:solidFill>
          <a:latin typeface="+mn-lt"/>
          <a:ea typeface="+mn-ea"/>
        </a:defRPr>
      </a:lvl4pPr>
      <a:lvl5pPr marL="2057400" indent="-228600" algn="l" defTabSz="457200" rtl="0" eaLnBrk="0" fontAlgn="base" hangingPunct="0">
        <a:spcBef>
          <a:spcPct val="20000"/>
        </a:spcBef>
        <a:spcAft>
          <a:spcPct val="0"/>
        </a:spcAft>
        <a:buClr>
          <a:srgbClr val="4B5C29"/>
        </a:buClr>
        <a:buFont typeface="Arial" pitchFamily="34" charset="0"/>
        <a:buChar char="»"/>
        <a:defRPr sz="1400">
          <a:solidFill>
            <a:srgbClr val="7F7F7F"/>
          </a:solidFill>
          <a:latin typeface="+mn-lt"/>
          <a:ea typeface="+mn-ea"/>
        </a:defRPr>
      </a:lvl5pPr>
      <a:lvl6pPr marL="2514600" indent="-228600" algn="l" defTabSz="457200" rtl="0" eaLnBrk="0" fontAlgn="base" hangingPunct="0">
        <a:spcBef>
          <a:spcPct val="20000"/>
        </a:spcBef>
        <a:spcAft>
          <a:spcPct val="0"/>
        </a:spcAft>
        <a:buClr>
          <a:srgbClr val="4B5C29"/>
        </a:buClr>
        <a:buFont typeface="Arial" pitchFamily="34" charset="0"/>
        <a:buChar char="»"/>
        <a:defRPr sz="1400">
          <a:solidFill>
            <a:srgbClr val="7F7F7F"/>
          </a:solidFill>
          <a:latin typeface="+mn-lt"/>
          <a:ea typeface="+mn-ea"/>
        </a:defRPr>
      </a:lvl6pPr>
      <a:lvl7pPr marL="2971800" indent="-228600" algn="l" defTabSz="457200" rtl="0" eaLnBrk="0" fontAlgn="base" hangingPunct="0">
        <a:spcBef>
          <a:spcPct val="20000"/>
        </a:spcBef>
        <a:spcAft>
          <a:spcPct val="0"/>
        </a:spcAft>
        <a:buClr>
          <a:srgbClr val="4B5C29"/>
        </a:buClr>
        <a:buFont typeface="Arial" pitchFamily="34" charset="0"/>
        <a:buChar char="»"/>
        <a:defRPr sz="1400">
          <a:solidFill>
            <a:srgbClr val="7F7F7F"/>
          </a:solidFill>
          <a:latin typeface="+mn-lt"/>
          <a:ea typeface="+mn-ea"/>
        </a:defRPr>
      </a:lvl7pPr>
      <a:lvl8pPr marL="3429000" indent="-228600" algn="l" defTabSz="457200" rtl="0" eaLnBrk="0" fontAlgn="base" hangingPunct="0">
        <a:spcBef>
          <a:spcPct val="20000"/>
        </a:spcBef>
        <a:spcAft>
          <a:spcPct val="0"/>
        </a:spcAft>
        <a:buClr>
          <a:srgbClr val="4B5C29"/>
        </a:buClr>
        <a:buFont typeface="Arial" pitchFamily="34" charset="0"/>
        <a:buChar char="»"/>
        <a:defRPr sz="1400">
          <a:solidFill>
            <a:srgbClr val="7F7F7F"/>
          </a:solidFill>
          <a:latin typeface="+mn-lt"/>
          <a:ea typeface="+mn-ea"/>
        </a:defRPr>
      </a:lvl8pPr>
      <a:lvl9pPr marL="3886200" indent="-228600" algn="l" defTabSz="457200" rtl="0" eaLnBrk="0" fontAlgn="base" hangingPunct="0">
        <a:spcBef>
          <a:spcPct val="20000"/>
        </a:spcBef>
        <a:spcAft>
          <a:spcPct val="0"/>
        </a:spcAft>
        <a:buClr>
          <a:srgbClr val="4B5C29"/>
        </a:buClr>
        <a:buFont typeface="Arial" pitchFamily="34" charset="0"/>
        <a:buChar char="»"/>
        <a:defRPr sz="1400">
          <a:solidFill>
            <a:srgbClr val="7F7F7F"/>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1878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p>
            <a:pPr lvl="0"/>
            <a:r>
              <a:rPr lang="en-US" altLang="zh-CN" smtClean="0"/>
              <a:t>Click to edit Master title style</a:t>
            </a:r>
          </a:p>
        </p:txBody>
      </p:sp>
      <p:sp>
        <p:nvSpPr>
          <p:cNvPr id="11878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p>
        </p:txBody>
      </p:sp>
      <p:sp>
        <p:nvSpPr>
          <p:cNvPr id="5" name="Date Placeholder 2"/>
          <p:cNvSpPr>
            <a:spLocks noGrp="1"/>
          </p:cNvSpPr>
          <p:nvPr>
            <p:ph type="dt" sz="half" idx="2"/>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mn-lt"/>
              </a:defRPr>
            </a:lvl1pPr>
          </a:lstStyle>
          <a:p>
            <a:endParaRPr lang="en-US" altLang="zh-CN"/>
          </a:p>
        </p:txBody>
      </p:sp>
      <p:sp>
        <p:nvSpPr>
          <p:cNvPr id="7" name="Footer Placeholder 3"/>
          <p:cNvSpPr>
            <a:spLocks noGrp="1"/>
          </p:cNvSpPr>
          <p:nvPr>
            <p:ph type="ftr" sz="quarter" idx="3"/>
          </p:nvPr>
        </p:nvSpPr>
        <p:spPr>
          <a:xfrm>
            <a:off x="3124200" y="6356350"/>
            <a:ext cx="2895600" cy="365125"/>
          </a:xfrm>
          <a:prstGeom prst="rect">
            <a:avLst/>
          </a:prstGeom>
        </p:spPr>
        <p:txBody>
          <a:bodyPr vert="horz" wrap="square" lIns="91440" tIns="45720" rIns="91440" bIns="45720" numCol="1" anchor="t" anchorCtr="0" compatLnSpc="1">
            <a:prstTxWarp prst="textNoShape">
              <a:avLst/>
            </a:prstTxWarp>
          </a:bodyPr>
          <a:lstStyle>
            <a:lvl1pPr>
              <a:defRPr>
                <a:latin typeface="+mn-lt"/>
              </a:defRPr>
            </a:lvl1pPr>
          </a:lstStyle>
          <a:p>
            <a:endParaRPr lang="en-US" altLang="zh-CN"/>
          </a:p>
        </p:txBody>
      </p:sp>
      <p:sp>
        <p:nvSpPr>
          <p:cNvPr id="8" name="Slide Number Placeholder 4"/>
          <p:cNvSpPr>
            <a:spLocks noGrp="1"/>
          </p:cNvSpPr>
          <p:nvPr>
            <p:ph type="sldNum" sz="quarter" idx="4"/>
          </p:nvPr>
        </p:nvSpPr>
        <p:spPr>
          <a:xfrm>
            <a:off x="6858000" y="6492875"/>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1000">
                <a:solidFill>
                  <a:srgbClr val="BFBFBF"/>
                </a:solidFill>
                <a:latin typeface="+mn-lt"/>
              </a:defRPr>
            </a:lvl1pPr>
          </a:lstStyle>
          <a:p>
            <a:fld id="{B293728D-0FCE-464C-BC55-7C75893216F3}" type="slidenum">
              <a:rPr lang="en-US" altLang="zh-CN"/>
              <a:pPr/>
              <a:t>‹#›</a:t>
            </a:fld>
            <a:endParaRPr lang="en-US" altLang="zh-CN"/>
          </a:p>
        </p:txBody>
      </p:sp>
    </p:spTree>
  </p:cSld>
  <p:clrMap bg1="lt1" tx1="dk1" bg2="lt2" tx2="dk2" accent1="accent1" accent2="accent2" accent3="accent3" accent4="accent4" accent5="accent5" accent6="accent6" hlink="hlink" folHlink="folHlink"/>
  <p:sldLayoutIdLst>
    <p:sldLayoutId id="2147483727" r:id="rId1"/>
    <p:sldLayoutId id="2147483728" r:id="rId2"/>
    <p:sldLayoutId id="2147483729" r:id="rId3"/>
    <p:sldLayoutId id="2147483730" r:id="rId4"/>
    <p:sldLayoutId id="2147483731" r:id="rId5"/>
    <p:sldLayoutId id="2147483732" r:id="rId6"/>
    <p:sldLayoutId id="2147483733" r:id="rId7"/>
    <p:sldLayoutId id="2147483734" r:id="rId8"/>
    <p:sldLayoutId id="2147483735" r:id="rId9"/>
    <p:sldLayoutId id="2147483736" r:id="rId10"/>
    <p:sldLayoutId id="2147483737" r:id="rId11"/>
  </p:sldLayoutIdLst>
  <p:hf hdr="0" ftr="0" dt="0"/>
  <p:txStyles>
    <p:titleStyle>
      <a:lvl1pPr algn="l" defTabSz="457200" rtl="0" eaLnBrk="0" fontAlgn="base" hangingPunct="0">
        <a:spcBef>
          <a:spcPct val="0"/>
        </a:spcBef>
        <a:spcAft>
          <a:spcPct val="0"/>
        </a:spcAft>
        <a:defRPr sz="2600" b="1">
          <a:solidFill>
            <a:srgbClr val="4B5C29"/>
          </a:solidFill>
          <a:latin typeface="+mj-lt"/>
          <a:ea typeface="+mj-ea"/>
          <a:cs typeface="+mj-cs"/>
        </a:defRPr>
      </a:lvl1pPr>
      <a:lvl2pPr algn="l" defTabSz="457200" rtl="0" eaLnBrk="0" fontAlgn="base" hangingPunct="0">
        <a:spcBef>
          <a:spcPct val="0"/>
        </a:spcBef>
        <a:spcAft>
          <a:spcPct val="0"/>
        </a:spcAft>
        <a:defRPr sz="2600" b="1">
          <a:solidFill>
            <a:srgbClr val="4B5C29"/>
          </a:solidFill>
          <a:latin typeface="Trebuchet MS" pitchFamily="34" charset="0"/>
          <a:ea typeface="ＭＳ Ｐゴシック" pitchFamily="34" charset="-128"/>
        </a:defRPr>
      </a:lvl2pPr>
      <a:lvl3pPr algn="l" defTabSz="457200" rtl="0" eaLnBrk="0" fontAlgn="base" hangingPunct="0">
        <a:spcBef>
          <a:spcPct val="0"/>
        </a:spcBef>
        <a:spcAft>
          <a:spcPct val="0"/>
        </a:spcAft>
        <a:defRPr sz="2600" b="1">
          <a:solidFill>
            <a:srgbClr val="4B5C29"/>
          </a:solidFill>
          <a:latin typeface="Trebuchet MS" pitchFamily="34" charset="0"/>
          <a:ea typeface="ＭＳ Ｐゴシック" pitchFamily="34" charset="-128"/>
        </a:defRPr>
      </a:lvl3pPr>
      <a:lvl4pPr algn="l" defTabSz="457200" rtl="0" eaLnBrk="0" fontAlgn="base" hangingPunct="0">
        <a:spcBef>
          <a:spcPct val="0"/>
        </a:spcBef>
        <a:spcAft>
          <a:spcPct val="0"/>
        </a:spcAft>
        <a:defRPr sz="2600" b="1">
          <a:solidFill>
            <a:srgbClr val="4B5C29"/>
          </a:solidFill>
          <a:latin typeface="Trebuchet MS" pitchFamily="34" charset="0"/>
          <a:ea typeface="ＭＳ Ｐゴシック" pitchFamily="34" charset="-128"/>
        </a:defRPr>
      </a:lvl4pPr>
      <a:lvl5pPr algn="l" defTabSz="457200" rtl="0" eaLnBrk="0" fontAlgn="base" hangingPunct="0">
        <a:spcBef>
          <a:spcPct val="0"/>
        </a:spcBef>
        <a:spcAft>
          <a:spcPct val="0"/>
        </a:spcAft>
        <a:defRPr sz="2600" b="1">
          <a:solidFill>
            <a:srgbClr val="4B5C29"/>
          </a:solidFill>
          <a:latin typeface="Trebuchet MS" pitchFamily="34" charset="0"/>
          <a:ea typeface="ＭＳ Ｐゴシック" pitchFamily="34" charset="-128"/>
        </a:defRPr>
      </a:lvl5pPr>
      <a:lvl6pPr marL="457200" algn="l" defTabSz="457200" rtl="0" eaLnBrk="0" fontAlgn="base" hangingPunct="0">
        <a:spcBef>
          <a:spcPct val="0"/>
        </a:spcBef>
        <a:spcAft>
          <a:spcPct val="0"/>
        </a:spcAft>
        <a:defRPr sz="2600" b="1">
          <a:solidFill>
            <a:srgbClr val="4B5C29"/>
          </a:solidFill>
          <a:latin typeface="Trebuchet MS" pitchFamily="34" charset="0"/>
          <a:ea typeface="ＭＳ Ｐゴシック" pitchFamily="34" charset="-128"/>
        </a:defRPr>
      </a:lvl6pPr>
      <a:lvl7pPr marL="914400" algn="l" defTabSz="457200" rtl="0" eaLnBrk="0" fontAlgn="base" hangingPunct="0">
        <a:spcBef>
          <a:spcPct val="0"/>
        </a:spcBef>
        <a:spcAft>
          <a:spcPct val="0"/>
        </a:spcAft>
        <a:defRPr sz="2600" b="1">
          <a:solidFill>
            <a:srgbClr val="4B5C29"/>
          </a:solidFill>
          <a:latin typeface="Trebuchet MS" pitchFamily="34" charset="0"/>
          <a:ea typeface="ＭＳ Ｐゴシック" pitchFamily="34" charset="-128"/>
        </a:defRPr>
      </a:lvl7pPr>
      <a:lvl8pPr marL="1371600" algn="l" defTabSz="457200" rtl="0" eaLnBrk="0" fontAlgn="base" hangingPunct="0">
        <a:spcBef>
          <a:spcPct val="0"/>
        </a:spcBef>
        <a:spcAft>
          <a:spcPct val="0"/>
        </a:spcAft>
        <a:defRPr sz="2600" b="1">
          <a:solidFill>
            <a:srgbClr val="4B5C29"/>
          </a:solidFill>
          <a:latin typeface="Trebuchet MS" pitchFamily="34" charset="0"/>
          <a:ea typeface="ＭＳ Ｐゴシック" pitchFamily="34" charset="-128"/>
        </a:defRPr>
      </a:lvl8pPr>
      <a:lvl9pPr marL="1828800" algn="l" defTabSz="457200" rtl="0" eaLnBrk="0" fontAlgn="base" hangingPunct="0">
        <a:spcBef>
          <a:spcPct val="0"/>
        </a:spcBef>
        <a:spcAft>
          <a:spcPct val="0"/>
        </a:spcAft>
        <a:defRPr sz="2600" b="1">
          <a:solidFill>
            <a:srgbClr val="4B5C29"/>
          </a:solidFill>
          <a:latin typeface="Trebuchet MS" pitchFamily="34" charset="0"/>
          <a:ea typeface="ＭＳ Ｐゴシック" pitchFamily="34" charset="-128"/>
        </a:defRPr>
      </a:lvl9pPr>
    </p:titleStyle>
    <p:bodyStyle>
      <a:lvl1pPr marL="342900" indent="-342900" algn="l" defTabSz="457200" rtl="0" eaLnBrk="0" fontAlgn="base" hangingPunct="0">
        <a:spcBef>
          <a:spcPct val="20000"/>
        </a:spcBef>
        <a:spcAft>
          <a:spcPct val="0"/>
        </a:spcAft>
        <a:buClr>
          <a:srgbClr val="4B5C29"/>
        </a:buClr>
        <a:buFont typeface="Arial" pitchFamily="34" charset="0"/>
        <a:buChar char="•"/>
        <a:defRPr>
          <a:solidFill>
            <a:srgbClr val="7F7F7F"/>
          </a:solidFill>
          <a:latin typeface="+mn-lt"/>
          <a:ea typeface="+mn-ea"/>
          <a:cs typeface="+mn-cs"/>
        </a:defRPr>
      </a:lvl1pPr>
      <a:lvl2pPr marL="742950" indent="-285750" algn="l" defTabSz="457200" rtl="0" eaLnBrk="0" fontAlgn="base" hangingPunct="0">
        <a:spcBef>
          <a:spcPct val="20000"/>
        </a:spcBef>
        <a:spcAft>
          <a:spcPct val="0"/>
        </a:spcAft>
        <a:buClr>
          <a:srgbClr val="4B5C29"/>
        </a:buClr>
        <a:buFont typeface="Arial" pitchFamily="34" charset="0"/>
        <a:buChar char="–"/>
        <a:defRPr sz="1600">
          <a:solidFill>
            <a:srgbClr val="7F7F7F"/>
          </a:solidFill>
          <a:latin typeface="+mn-lt"/>
          <a:ea typeface="+mn-ea"/>
        </a:defRPr>
      </a:lvl2pPr>
      <a:lvl3pPr marL="1143000" indent="-228600" algn="l" defTabSz="457200" rtl="0" eaLnBrk="0" fontAlgn="base" hangingPunct="0">
        <a:spcBef>
          <a:spcPct val="20000"/>
        </a:spcBef>
        <a:spcAft>
          <a:spcPct val="0"/>
        </a:spcAft>
        <a:buClr>
          <a:srgbClr val="4B5C29"/>
        </a:buClr>
        <a:buFont typeface="Arial" pitchFamily="34" charset="0"/>
        <a:buChar char="•"/>
        <a:defRPr sz="1400">
          <a:solidFill>
            <a:srgbClr val="7F7F7F"/>
          </a:solidFill>
          <a:latin typeface="+mn-lt"/>
          <a:ea typeface="+mn-ea"/>
        </a:defRPr>
      </a:lvl3pPr>
      <a:lvl4pPr marL="1600200" indent="-228600" algn="l" defTabSz="457200" rtl="0" eaLnBrk="0" fontAlgn="base" hangingPunct="0">
        <a:spcBef>
          <a:spcPct val="20000"/>
        </a:spcBef>
        <a:spcAft>
          <a:spcPct val="0"/>
        </a:spcAft>
        <a:buClr>
          <a:srgbClr val="4B5C29"/>
        </a:buClr>
        <a:buFont typeface="Arial" pitchFamily="34" charset="0"/>
        <a:buChar char="–"/>
        <a:defRPr sz="1400">
          <a:solidFill>
            <a:srgbClr val="7F7F7F"/>
          </a:solidFill>
          <a:latin typeface="+mn-lt"/>
          <a:ea typeface="+mn-ea"/>
        </a:defRPr>
      </a:lvl4pPr>
      <a:lvl5pPr marL="2057400" indent="-228600" algn="l" defTabSz="457200" rtl="0" eaLnBrk="0" fontAlgn="base" hangingPunct="0">
        <a:spcBef>
          <a:spcPct val="20000"/>
        </a:spcBef>
        <a:spcAft>
          <a:spcPct val="0"/>
        </a:spcAft>
        <a:buClr>
          <a:srgbClr val="4B5C29"/>
        </a:buClr>
        <a:buFont typeface="Arial" pitchFamily="34" charset="0"/>
        <a:buChar char="»"/>
        <a:defRPr sz="1400">
          <a:solidFill>
            <a:srgbClr val="7F7F7F"/>
          </a:solidFill>
          <a:latin typeface="+mn-lt"/>
          <a:ea typeface="+mn-ea"/>
        </a:defRPr>
      </a:lvl5pPr>
      <a:lvl6pPr marL="2514600" indent="-228600" algn="l" defTabSz="457200" rtl="0" eaLnBrk="0" fontAlgn="base" hangingPunct="0">
        <a:spcBef>
          <a:spcPct val="20000"/>
        </a:spcBef>
        <a:spcAft>
          <a:spcPct val="0"/>
        </a:spcAft>
        <a:buClr>
          <a:srgbClr val="4B5C29"/>
        </a:buClr>
        <a:buFont typeface="Arial" pitchFamily="34" charset="0"/>
        <a:buChar char="»"/>
        <a:defRPr sz="1400">
          <a:solidFill>
            <a:srgbClr val="7F7F7F"/>
          </a:solidFill>
          <a:latin typeface="+mn-lt"/>
          <a:ea typeface="+mn-ea"/>
        </a:defRPr>
      </a:lvl6pPr>
      <a:lvl7pPr marL="2971800" indent="-228600" algn="l" defTabSz="457200" rtl="0" eaLnBrk="0" fontAlgn="base" hangingPunct="0">
        <a:spcBef>
          <a:spcPct val="20000"/>
        </a:spcBef>
        <a:spcAft>
          <a:spcPct val="0"/>
        </a:spcAft>
        <a:buClr>
          <a:srgbClr val="4B5C29"/>
        </a:buClr>
        <a:buFont typeface="Arial" pitchFamily="34" charset="0"/>
        <a:buChar char="»"/>
        <a:defRPr sz="1400">
          <a:solidFill>
            <a:srgbClr val="7F7F7F"/>
          </a:solidFill>
          <a:latin typeface="+mn-lt"/>
          <a:ea typeface="+mn-ea"/>
        </a:defRPr>
      </a:lvl7pPr>
      <a:lvl8pPr marL="3429000" indent="-228600" algn="l" defTabSz="457200" rtl="0" eaLnBrk="0" fontAlgn="base" hangingPunct="0">
        <a:spcBef>
          <a:spcPct val="20000"/>
        </a:spcBef>
        <a:spcAft>
          <a:spcPct val="0"/>
        </a:spcAft>
        <a:buClr>
          <a:srgbClr val="4B5C29"/>
        </a:buClr>
        <a:buFont typeface="Arial" pitchFamily="34" charset="0"/>
        <a:buChar char="»"/>
        <a:defRPr sz="1400">
          <a:solidFill>
            <a:srgbClr val="7F7F7F"/>
          </a:solidFill>
          <a:latin typeface="+mn-lt"/>
          <a:ea typeface="+mn-ea"/>
        </a:defRPr>
      </a:lvl8pPr>
      <a:lvl9pPr marL="3886200" indent="-228600" algn="l" defTabSz="457200" rtl="0" eaLnBrk="0" fontAlgn="base" hangingPunct="0">
        <a:spcBef>
          <a:spcPct val="20000"/>
        </a:spcBef>
        <a:spcAft>
          <a:spcPct val="0"/>
        </a:spcAft>
        <a:buClr>
          <a:srgbClr val="4B5C29"/>
        </a:buClr>
        <a:buFont typeface="Arial" pitchFamily="34" charset="0"/>
        <a:buChar char="»"/>
        <a:defRPr sz="1400">
          <a:solidFill>
            <a:srgbClr val="7F7F7F"/>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19810"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p>
            <a:pPr lvl="0"/>
            <a:r>
              <a:rPr lang="en-US" altLang="zh-CN" smtClean="0"/>
              <a:t>Click to edit Master title style</a:t>
            </a:r>
          </a:p>
        </p:txBody>
      </p:sp>
      <p:sp>
        <p:nvSpPr>
          <p:cNvPr id="119811"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p>
        </p:txBody>
      </p:sp>
      <p:sp>
        <p:nvSpPr>
          <p:cNvPr id="5" name="Date Placeholder 1"/>
          <p:cNvSpPr>
            <a:spLocks noGrp="1"/>
          </p:cNvSpPr>
          <p:nvPr>
            <p:ph type="dt" sz="half" idx="2"/>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mn-lt"/>
              </a:defRPr>
            </a:lvl1pPr>
          </a:lstStyle>
          <a:p>
            <a:endParaRPr lang="en-US" altLang="zh-CN"/>
          </a:p>
        </p:txBody>
      </p:sp>
      <p:sp>
        <p:nvSpPr>
          <p:cNvPr id="7" name="Footer Placeholder 2"/>
          <p:cNvSpPr>
            <a:spLocks noGrp="1"/>
          </p:cNvSpPr>
          <p:nvPr>
            <p:ph type="ftr" sz="quarter" idx="3"/>
          </p:nvPr>
        </p:nvSpPr>
        <p:spPr>
          <a:xfrm>
            <a:off x="3124200" y="6356350"/>
            <a:ext cx="2895600" cy="365125"/>
          </a:xfrm>
          <a:prstGeom prst="rect">
            <a:avLst/>
          </a:prstGeom>
        </p:spPr>
        <p:txBody>
          <a:bodyPr vert="horz" wrap="square" lIns="91440" tIns="45720" rIns="91440" bIns="45720" numCol="1" anchor="t" anchorCtr="0" compatLnSpc="1">
            <a:prstTxWarp prst="textNoShape">
              <a:avLst/>
            </a:prstTxWarp>
          </a:bodyPr>
          <a:lstStyle>
            <a:lvl1pPr>
              <a:defRPr>
                <a:latin typeface="+mn-lt"/>
              </a:defRPr>
            </a:lvl1pPr>
          </a:lstStyle>
          <a:p>
            <a:endParaRPr lang="en-US" altLang="zh-CN"/>
          </a:p>
        </p:txBody>
      </p:sp>
      <p:sp>
        <p:nvSpPr>
          <p:cNvPr id="8" name="Slide Number Placeholder 3"/>
          <p:cNvSpPr>
            <a:spLocks noGrp="1"/>
          </p:cNvSpPr>
          <p:nvPr>
            <p:ph type="sldNum" sz="quarter" idx="4"/>
          </p:nvPr>
        </p:nvSpPr>
        <p:spPr>
          <a:xfrm>
            <a:off x="6858000" y="6492875"/>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1000">
                <a:solidFill>
                  <a:srgbClr val="BFBFBF"/>
                </a:solidFill>
                <a:latin typeface="+mn-lt"/>
              </a:defRPr>
            </a:lvl1pPr>
          </a:lstStyle>
          <a:p>
            <a:fld id="{D043CBFE-28D3-442E-B8CC-6780434F2997}" type="slidenum">
              <a:rPr lang="en-US" altLang="zh-CN"/>
              <a:pPr/>
              <a:t>‹#›</a:t>
            </a:fld>
            <a:endParaRPr lang="en-US" altLang="zh-CN"/>
          </a:p>
        </p:txBody>
      </p:sp>
    </p:spTree>
  </p:cSld>
  <p:clrMap bg1="lt1" tx1="dk1" bg2="lt2" tx2="dk2" accent1="accent1" accent2="accent2" accent3="accent3" accent4="accent4" accent5="accent5" accent6="accent6" hlink="hlink" folHlink="folHlink"/>
  <p:sldLayoutIdLst>
    <p:sldLayoutId id="2147483738" r:id="rId1"/>
    <p:sldLayoutId id="2147483739" r:id="rId2"/>
    <p:sldLayoutId id="2147483740" r:id="rId3"/>
    <p:sldLayoutId id="2147483741" r:id="rId4"/>
    <p:sldLayoutId id="2147483742" r:id="rId5"/>
    <p:sldLayoutId id="2147483743" r:id="rId6"/>
    <p:sldLayoutId id="2147483744" r:id="rId7"/>
    <p:sldLayoutId id="2147483745" r:id="rId8"/>
    <p:sldLayoutId id="2147483746" r:id="rId9"/>
    <p:sldLayoutId id="2147483747" r:id="rId10"/>
    <p:sldLayoutId id="2147483748" r:id="rId11"/>
  </p:sldLayoutIdLst>
  <p:hf hdr="0" ftr="0" dt="0"/>
  <p:txStyles>
    <p:titleStyle>
      <a:lvl1pPr algn="l" defTabSz="457200" rtl="0" eaLnBrk="0" fontAlgn="base" hangingPunct="0">
        <a:spcBef>
          <a:spcPct val="0"/>
        </a:spcBef>
        <a:spcAft>
          <a:spcPct val="0"/>
        </a:spcAft>
        <a:defRPr sz="2600" b="1">
          <a:solidFill>
            <a:srgbClr val="4B5C29"/>
          </a:solidFill>
          <a:latin typeface="+mj-lt"/>
          <a:ea typeface="+mj-ea"/>
          <a:cs typeface="+mj-cs"/>
        </a:defRPr>
      </a:lvl1pPr>
      <a:lvl2pPr algn="l" defTabSz="457200" rtl="0" eaLnBrk="0" fontAlgn="base" hangingPunct="0">
        <a:spcBef>
          <a:spcPct val="0"/>
        </a:spcBef>
        <a:spcAft>
          <a:spcPct val="0"/>
        </a:spcAft>
        <a:defRPr sz="2600" b="1">
          <a:solidFill>
            <a:srgbClr val="4B5C29"/>
          </a:solidFill>
          <a:latin typeface="Trebuchet MS" pitchFamily="34" charset="0"/>
          <a:ea typeface="ＭＳ Ｐゴシック" pitchFamily="34" charset="-128"/>
        </a:defRPr>
      </a:lvl2pPr>
      <a:lvl3pPr algn="l" defTabSz="457200" rtl="0" eaLnBrk="0" fontAlgn="base" hangingPunct="0">
        <a:spcBef>
          <a:spcPct val="0"/>
        </a:spcBef>
        <a:spcAft>
          <a:spcPct val="0"/>
        </a:spcAft>
        <a:defRPr sz="2600" b="1">
          <a:solidFill>
            <a:srgbClr val="4B5C29"/>
          </a:solidFill>
          <a:latin typeface="Trebuchet MS" pitchFamily="34" charset="0"/>
          <a:ea typeface="ＭＳ Ｐゴシック" pitchFamily="34" charset="-128"/>
        </a:defRPr>
      </a:lvl3pPr>
      <a:lvl4pPr algn="l" defTabSz="457200" rtl="0" eaLnBrk="0" fontAlgn="base" hangingPunct="0">
        <a:spcBef>
          <a:spcPct val="0"/>
        </a:spcBef>
        <a:spcAft>
          <a:spcPct val="0"/>
        </a:spcAft>
        <a:defRPr sz="2600" b="1">
          <a:solidFill>
            <a:srgbClr val="4B5C29"/>
          </a:solidFill>
          <a:latin typeface="Trebuchet MS" pitchFamily="34" charset="0"/>
          <a:ea typeface="ＭＳ Ｐゴシック" pitchFamily="34" charset="-128"/>
        </a:defRPr>
      </a:lvl4pPr>
      <a:lvl5pPr algn="l" defTabSz="457200" rtl="0" eaLnBrk="0" fontAlgn="base" hangingPunct="0">
        <a:spcBef>
          <a:spcPct val="0"/>
        </a:spcBef>
        <a:spcAft>
          <a:spcPct val="0"/>
        </a:spcAft>
        <a:defRPr sz="2600" b="1">
          <a:solidFill>
            <a:srgbClr val="4B5C29"/>
          </a:solidFill>
          <a:latin typeface="Trebuchet MS" pitchFamily="34" charset="0"/>
          <a:ea typeface="ＭＳ Ｐゴシック" pitchFamily="34" charset="-128"/>
        </a:defRPr>
      </a:lvl5pPr>
      <a:lvl6pPr marL="457200" algn="l" defTabSz="457200" rtl="0" eaLnBrk="0" fontAlgn="base" hangingPunct="0">
        <a:spcBef>
          <a:spcPct val="0"/>
        </a:spcBef>
        <a:spcAft>
          <a:spcPct val="0"/>
        </a:spcAft>
        <a:defRPr sz="2600" b="1">
          <a:solidFill>
            <a:srgbClr val="4B5C29"/>
          </a:solidFill>
          <a:latin typeface="Trebuchet MS" pitchFamily="34" charset="0"/>
          <a:ea typeface="ＭＳ Ｐゴシック" pitchFamily="34" charset="-128"/>
        </a:defRPr>
      </a:lvl6pPr>
      <a:lvl7pPr marL="914400" algn="l" defTabSz="457200" rtl="0" eaLnBrk="0" fontAlgn="base" hangingPunct="0">
        <a:spcBef>
          <a:spcPct val="0"/>
        </a:spcBef>
        <a:spcAft>
          <a:spcPct val="0"/>
        </a:spcAft>
        <a:defRPr sz="2600" b="1">
          <a:solidFill>
            <a:srgbClr val="4B5C29"/>
          </a:solidFill>
          <a:latin typeface="Trebuchet MS" pitchFamily="34" charset="0"/>
          <a:ea typeface="ＭＳ Ｐゴシック" pitchFamily="34" charset="-128"/>
        </a:defRPr>
      </a:lvl7pPr>
      <a:lvl8pPr marL="1371600" algn="l" defTabSz="457200" rtl="0" eaLnBrk="0" fontAlgn="base" hangingPunct="0">
        <a:spcBef>
          <a:spcPct val="0"/>
        </a:spcBef>
        <a:spcAft>
          <a:spcPct val="0"/>
        </a:spcAft>
        <a:defRPr sz="2600" b="1">
          <a:solidFill>
            <a:srgbClr val="4B5C29"/>
          </a:solidFill>
          <a:latin typeface="Trebuchet MS" pitchFamily="34" charset="0"/>
          <a:ea typeface="ＭＳ Ｐゴシック" pitchFamily="34" charset="-128"/>
        </a:defRPr>
      </a:lvl8pPr>
      <a:lvl9pPr marL="1828800" algn="l" defTabSz="457200" rtl="0" eaLnBrk="0" fontAlgn="base" hangingPunct="0">
        <a:spcBef>
          <a:spcPct val="0"/>
        </a:spcBef>
        <a:spcAft>
          <a:spcPct val="0"/>
        </a:spcAft>
        <a:defRPr sz="2600" b="1">
          <a:solidFill>
            <a:srgbClr val="4B5C29"/>
          </a:solidFill>
          <a:latin typeface="Trebuchet MS" pitchFamily="34" charset="0"/>
          <a:ea typeface="ＭＳ Ｐゴシック" pitchFamily="34" charset="-128"/>
        </a:defRPr>
      </a:lvl9pPr>
    </p:titleStyle>
    <p:bodyStyle>
      <a:lvl1pPr marL="342900" indent="-342900" algn="l" defTabSz="457200" rtl="0" eaLnBrk="0" fontAlgn="base" hangingPunct="0">
        <a:spcBef>
          <a:spcPct val="20000"/>
        </a:spcBef>
        <a:spcAft>
          <a:spcPct val="0"/>
        </a:spcAft>
        <a:buClr>
          <a:srgbClr val="4B5C29"/>
        </a:buClr>
        <a:buFont typeface="Arial" pitchFamily="34" charset="0"/>
        <a:buChar char="•"/>
        <a:defRPr>
          <a:solidFill>
            <a:srgbClr val="7F7F7F"/>
          </a:solidFill>
          <a:latin typeface="+mn-lt"/>
          <a:ea typeface="+mn-ea"/>
          <a:cs typeface="+mn-cs"/>
        </a:defRPr>
      </a:lvl1pPr>
      <a:lvl2pPr marL="742950" indent="-285750" algn="l" defTabSz="457200" rtl="0" eaLnBrk="0" fontAlgn="base" hangingPunct="0">
        <a:spcBef>
          <a:spcPct val="20000"/>
        </a:spcBef>
        <a:spcAft>
          <a:spcPct val="0"/>
        </a:spcAft>
        <a:buClr>
          <a:srgbClr val="4B5C29"/>
        </a:buClr>
        <a:buFont typeface="Arial" pitchFamily="34" charset="0"/>
        <a:buChar char="–"/>
        <a:defRPr sz="1600">
          <a:solidFill>
            <a:srgbClr val="7F7F7F"/>
          </a:solidFill>
          <a:latin typeface="+mn-lt"/>
          <a:ea typeface="+mn-ea"/>
        </a:defRPr>
      </a:lvl2pPr>
      <a:lvl3pPr marL="1143000" indent="-228600" algn="l" defTabSz="457200" rtl="0" eaLnBrk="0" fontAlgn="base" hangingPunct="0">
        <a:spcBef>
          <a:spcPct val="20000"/>
        </a:spcBef>
        <a:spcAft>
          <a:spcPct val="0"/>
        </a:spcAft>
        <a:buClr>
          <a:srgbClr val="4B5C29"/>
        </a:buClr>
        <a:buFont typeface="Arial" pitchFamily="34" charset="0"/>
        <a:buChar char="•"/>
        <a:defRPr sz="1400">
          <a:solidFill>
            <a:srgbClr val="7F7F7F"/>
          </a:solidFill>
          <a:latin typeface="+mn-lt"/>
          <a:ea typeface="+mn-ea"/>
        </a:defRPr>
      </a:lvl3pPr>
      <a:lvl4pPr marL="1600200" indent="-228600" algn="l" defTabSz="457200" rtl="0" eaLnBrk="0" fontAlgn="base" hangingPunct="0">
        <a:spcBef>
          <a:spcPct val="20000"/>
        </a:spcBef>
        <a:spcAft>
          <a:spcPct val="0"/>
        </a:spcAft>
        <a:buClr>
          <a:srgbClr val="4B5C29"/>
        </a:buClr>
        <a:buFont typeface="Arial" pitchFamily="34" charset="0"/>
        <a:buChar char="–"/>
        <a:defRPr sz="1400">
          <a:solidFill>
            <a:srgbClr val="7F7F7F"/>
          </a:solidFill>
          <a:latin typeface="+mn-lt"/>
          <a:ea typeface="+mn-ea"/>
        </a:defRPr>
      </a:lvl4pPr>
      <a:lvl5pPr marL="2057400" indent="-228600" algn="l" defTabSz="457200" rtl="0" eaLnBrk="0" fontAlgn="base" hangingPunct="0">
        <a:spcBef>
          <a:spcPct val="20000"/>
        </a:spcBef>
        <a:spcAft>
          <a:spcPct val="0"/>
        </a:spcAft>
        <a:buClr>
          <a:srgbClr val="4B5C29"/>
        </a:buClr>
        <a:buFont typeface="Arial" pitchFamily="34" charset="0"/>
        <a:buChar char="»"/>
        <a:defRPr sz="1400">
          <a:solidFill>
            <a:srgbClr val="7F7F7F"/>
          </a:solidFill>
          <a:latin typeface="+mn-lt"/>
          <a:ea typeface="+mn-ea"/>
        </a:defRPr>
      </a:lvl5pPr>
      <a:lvl6pPr marL="2514600" indent="-228600" algn="l" defTabSz="457200" rtl="0" eaLnBrk="0" fontAlgn="base" hangingPunct="0">
        <a:spcBef>
          <a:spcPct val="20000"/>
        </a:spcBef>
        <a:spcAft>
          <a:spcPct val="0"/>
        </a:spcAft>
        <a:buClr>
          <a:srgbClr val="4B5C29"/>
        </a:buClr>
        <a:buFont typeface="Arial" pitchFamily="34" charset="0"/>
        <a:buChar char="»"/>
        <a:defRPr sz="1400">
          <a:solidFill>
            <a:srgbClr val="7F7F7F"/>
          </a:solidFill>
          <a:latin typeface="+mn-lt"/>
          <a:ea typeface="+mn-ea"/>
        </a:defRPr>
      </a:lvl6pPr>
      <a:lvl7pPr marL="2971800" indent="-228600" algn="l" defTabSz="457200" rtl="0" eaLnBrk="0" fontAlgn="base" hangingPunct="0">
        <a:spcBef>
          <a:spcPct val="20000"/>
        </a:spcBef>
        <a:spcAft>
          <a:spcPct val="0"/>
        </a:spcAft>
        <a:buClr>
          <a:srgbClr val="4B5C29"/>
        </a:buClr>
        <a:buFont typeface="Arial" pitchFamily="34" charset="0"/>
        <a:buChar char="»"/>
        <a:defRPr sz="1400">
          <a:solidFill>
            <a:srgbClr val="7F7F7F"/>
          </a:solidFill>
          <a:latin typeface="+mn-lt"/>
          <a:ea typeface="+mn-ea"/>
        </a:defRPr>
      </a:lvl7pPr>
      <a:lvl8pPr marL="3429000" indent="-228600" algn="l" defTabSz="457200" rtl="0" eaLnBrk="0" fontAlgn="base" hangingPunct="0">
        <a:spcBef>
          <a:spcPct val="20000"/>
        </a:spcBef>
        <a:spcAft>
          <a:spcPct val="0"/>
        </a:spcAft>
        <a:buClr>
          <a:srgbClr val="4B5C29"/>
        </a:buClr>
        <a:buFont typeface="Arial" pitchFamily="34" charset="0"/>
        <a:buChar char="»"/>
        <a:defRPr sz="1400">
          <a:solidFill>
            <a:srgbClr val="7F7F7F"/>
          </a:solidFill>
          <a:latin typeface="+mn-lt"/>
          <a:ea typeface="+mn-ea"/>
        </a:defRPr>
      </a:lvl8pPr>
      <a:lvl9pPr marL="3886200" indent="-228600" algn="l" defTabSz="457200" rtl="0" eaLnBrk="0" fontAlgn="base" hangingPunct="0">
        <a:spcBef>
          <a:spcPct val="20000"/>
        </a:spcBef>
        <a:spcAft>
          <a:spcPct val="0"/>
        </a:spcAft>
        <a:buClr>
          <a:srgbClr val="4B5C29"/>
        </a:buClr>
        <a:buFont typeface="Arial" pitchFamily="34" charset="0"/>
        <a:buChar char="»"/>
        <a:defRPr sz="1400">
          <a:solidFill>
            <a:srgbClr val="7F7F7F"/>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20834"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p>
            <a:pPr lvl="0"/>
            <a:r>
              <a:rPr lang="en-US" altLang="zh-CN" smtClean="0"/>
              <a:t>Click to edit Master title style</a:t>
            </a:r>
          </a:p>
        </p:txBody>
      </p:sp>
      <p:sp>
        <p:nvSpPr>
          <p:cNvPr id="120835"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p>
        </p:txBody>
      </p:sp>
      <p:sp>
        <p:nvSpPr>
          <p:cNvPr id="5" name="Date Placeholder 4"/>
          <p:cNvSpPr>
            <a:spLocks noGrp="1"/>
          </p:cNvSpPr>
          <p:nvPr>
            <p:ph type="dt" sz="half" idx="2"/>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mn-lt"/>
              </a:defRPr>
            </a:lvl1pPr>
          </a:lstStyle>
          <a:p>
            <a:endParaRPr lang="en-US" altLang="zh-CN"/>
          </a:p>
        </p:txBody>
      </p:sp>
      <p:sp>
        <p:nvSpPr>
          <p:cNvPr id="7" name="Footer Placeholder 5"/>
          <p:cNvSpPr>
            <a:spLocks noGrp="1"/>
          </p:cNvSpPr>
          <p:nvPr>
            <p:ph type="ftr" sz="quarter" idx="3"/>
          </p:nvPr>
        </p:nvSpPr>
        <p:spPr>
          <a:xfrm>
            <a:off x="3124200" y="6356350"/>
            <a:ext cx="2895600" cy="365125"/>
          </a:xfrm>
          <a:prstGeom prst="rect">
            <a:avLst/>
          </a:prstGeom>
        </p:spPr>
        <p:txBody>
          <a:bodyPr vert="horz" wrap="square" lIns="91440" tIns="45720" rIns="91440" bIns="45720" numCol="1" anchor="t" anchorCtr="0" compatLnSpc="1">
            <a:prstTxWarp prst="textNoShape">
              <a:avLst/>
            </a:prstTxWarp>
          </a:bodyPr>
          <a:lstStyle>
            <a:lvl1pPr>
              <a:defRPr>
                <a:latin typeface="+mn-lt"/>
              </a:defRPr>
            </a:lvl1pPr>
          </a:lstStyle>
          <a:p>
            <a:endParaRPr lang="en-US" altLang="zh-CN"/>
          </a:p>
        </p:txBody>
      </p:sp>
      <p:sp>
        <p:nvSpPr>
          <p:cNvPr id="8" name="Slide Number Placeholder 6"/>
          <p:cNvSpPr>
            <a:spLocks noGrp="1"/>
          </p:cNvSpPr>
          <p:nvPr>
            <p:ph type="sldNum" sz="quarter" idx="4"/>
          </p:nvPr>
        </p:nvSpPr>
        <p:spPr>
          <a:xfrm>
            <a:off x="6858000" y="6492875"/>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1000">
                <a:solidFill>
                  <a:srgbClr val="BFBFBF"/>
                </a:solidFill>
                <a:latin typeface="+mn-lt"/>
              </a:defRPr>
            </a:lvl1pPr>
          </a:lstStyle>
          <a:p>
            <a:fld id="{E3FD9662-B753-43CE-98E8-41CCD3E889FA}" type="slidenum">
              <a:rPr lang="en-US" altLang="zh-CN"/>
              <a:pPr/>
              <a:t>‹#›</a:t>
            </a:fld>
            <a:endParaRPr lang="en-US" altLang="zh-CN"/>
          </a:p>
        </p:txBody>
      </p:sp>
    </p:spTree>
  </p:cSld>
  <p:clrMap bg1="lt1" tx1="dk1" bg2="lt2" tx2="dk2" accent1="accent1" accent2="accent2" accent3="accent3" accent4="accent4" accent5="accent5" accent6="accent6" hlink="hlink" folHlink="folHlink"/>
  <p:sldLayoutIdLst>
    <p:sldLayoutId id="2147483749" r:id="rId1"/>
    <p:sldLayoutId id="2147483750" r:id="rId2"/>
    <p:sldLayoutId id="2147483751" r:id="rId3"/>
    <p:sldLayoutId id="2147483752" r:id="rId4"/>
    <p:sldLayoutId id="2147483753" r:id="rId5"/>
    <p:sldLayoutId id="2147483754" r:id="rId6"/>
    <p:sldLayoutId id="2147483755" r:id="rId7"/>
    <p:sldLayoutId id="2147483756" r:id="rId8"/>
    <p:sldLayoutId id="2147483757" r:id="rId9"/>
    <p:sldLayoutId id="2147483758" r:id="rId10"/>
    <p:sldLayoutId id="2147483759" r:id="rId11"/>
  </p:sldLayoutIdLst>
  <p:hf hdr="0" ftr="0" dt="0"/>
  <p:txStyles>
    <p:titleStyle>
      <a:lvl1pPr algn="l" defTabSz="457200" rtl="0" eaLnBrk="0" fontAlgn="base" hangingPunct="0">
        <a:spcBef>
          <a:spcPct val="0"/>
        </a:spcBef>
        <a:spcAft>
          <a:spcPct val="0"/>
        </a:spcAft>
        <a:defRPr sz="2600" b="1">
          <a:solidFill>
            <a:srgbClr val="4B5C29"/>
          </a:solidFill>
          <a:latin typeface="+mj-lt"/>
          <a:ea typeface="+mj-ea"/>
          <a:cs typeface="+mj-cs"/>
        </a:defRPr>
      </a:lvl1pPr>
      <a:lvl2pPr algn="l" defTabSz="457200" rtl="0" eaLnBrk="0" fontAlgn="base" hangingPunct="0">
        <a:spcBef>
          <a:spcPct val="0"/>
        </a:spcBef>
        <a:spcAft>
          <a:spcPct val="0"/>
        </a:spcAft>
        <a:defRPr sz="2600" b="1">
          <a:solidFill>
            <a:srgbClr val="4B5C29"/>
          </a:solidFill>
          <a:latin typeface="Trebuchet MS" pitchFamily="34" charset="0"/>
          <a:ea typeface="ＭＳ Ｐゴシック" pitchFamily="34" charset="-128"/>
        </a:defRPr>
      </a:lvl2pPr>
      <a:lvl3pPr algn="l" defTabSz="457200" rtl="0" eaLnBrk="0" fontAlgn="base" hangingPunct="0">
        <a:spcBef>
          <a:spcPct val="0"/>
        </a:spcBef>
        <a:spcAft>
          <a:spcPct val="0"/>
        </a:spcAft>
        <a:defRPr sz="2600" b="1">
          <a:solidFill>
            <a:srgbClr val="4B5C29"/>
          </a:solidFill>
          <a:latin typeface="Trebuchet MS" pitchFamily="34" charset="0"/>
          <a:ea typeface="ＭＳ Ｐゴシック" pitchFamily="34" charset="-128"/>
        </a:defRPr>
      </a:lvl3pPr>
      <a:lvl4pPr algn="l" defTabSz="457200" rtl="0" eaLnBrk="0" fontAlgn="base" hangingPunct="0">
        <a:spcBef>
          <a:spcPct val="0"/>
        </a:spcBef>
        <a:spcAft>
          <a:spcPct val="0"/>
        </a:spcAft>
        <a:defRPr sz="2600" b="1">
          <a:solidFill>
            <a:srgbClr val="4B5C29"/>
          </a:solidFill>
          <a:latin typeface="Trebuchet MS" pitchFamily="34" charset="0"/>
          <a:ea typeface="ＭＳ Ｐゴシック" pitchFamily="34" charset="-128"/>
        </a:defRPr>
      </a:lvl4pPr>
      <a:lvl5pPr algn="l" defTabSz="457200" rtl="0" eaLnBrk="0" fontAlgn="base" hangingPunct="0">
        <a:spcBef>
          <a:spcPct val="0"/>
        </a:spcBef>
        <a:spcAft>
          <a:spcPct val="0"/>
        </a:spcAft>
        <a:defRPr sz="2600" b="1">
          <a:solidFill>
            <a:srgbClr val="4B5C29"/>
          </a:solidFill>
          <a:latin typeface="Trebuchet MS" pitchFamily="34" charset="0"/>
          <a:ea typeface="ＭＳ Ｐゴシック" pitchFamily="34" charset="-128"/>
        </a:defRPr>
      </a:lvl5pPr>
      <a:lvl6pPr marL="457200" algn="l" defTabSz="457200" rtl="0" eaLnBrk="0" fontAlgn="base" hangingPunct="0">
        <a:spcBef>
          <a:spcPct val="0"/>
        </a:spcBef>
        <a:spcAft>
          <a:spcPct val="0"/>
        </a:spcAft>
        <a:defRPr sz="2600" b="1">
          <a:solidFill>
            <a:srgbClr val="4B5C29"/>
          </a:solidFill>
          <a:latin typeface="Trebuchet MS" pitchFamily="34" charset="0"/>
          <a:ea typeface="ＭＳ Ｐゴシック" pitchFamily="34" charset="-128"/>
        </a:defRPr>
      </a:lvl6pPr>
      <a:lvl7pPr marL="914400" algn="l" defTabSz="457200" rtl="0" eaLnBrk="0" fontAlgn="base" hangingPunct="0">
        <a:spcBef>
          <a:spcPct val="0"/>
        </a:spcBef>
        <a:spcAft>
          <a:spcPct val="0"/>
        </a:spcAft>
        <a:defRPr sz="2600" b="1">
          <a:solidFill>
            <a:srgbClr val="4B5C29"/>
          </a:solidFill>
          <a:latin typeface="Trebuchet MS" pitchFamily="34" charset="0"/>
          <a:ea typeface="ＭＳ Ｐゴシック" pitchFamily="34" charset="-128"/>
        </a:defRPr>
      </a:lvl7pPr>
      <a:lvl8pPr marL="1371600" algn="l" defTabSz="457200" rtl="0" eaLnBrk="0" fontAlgn="base" hangingPunct="0">
        <a:spcBef>
          <a:spcPct val="0"/>
        </a:spcBef>
        <a:spcAft>
          <a:spcPct val="0"/>
        </a:spcAft>
        <a:defRPr sz="2600" b="1">
          <a:solidFill>
            <a:srgbClr val="4B5C29"/>
          </a:solidFill>
          <a:latin typeface="Trebuchet MS" pitchFamily="34" charset="0"/>
          <a:ea typeface="ＭＳ Ｐゴシック" pitchFamily="34" charset="-128"/>
        </a:defRPr>
      </a:lvl8pPr>
      <a:lvl9pPr marL="1828800" algn="l" defTabSz="457200" rtl="0" eaLnBrk="0" fontAlgn="base" hangingPunct="0">
        <a:spcBef>
          <a:spcPct val="0"/>
        </a:spcBef>
        <a:spcAft>
          <a:spcPct val="0"/>
        </a:spcAft>
        <a:defRPr sz="2600" b="1">
          <a:solidFill>
            <a:srgbClr val="4B5C29"/>
          </a:solidFill>
          <a:latin typeface="Trebuchet MS" pitchFamily="34" charset="0"/>
          <a:ea typeface="ＭＳ Ｐゴシック" pitchFamily="34" charset="-128"/>
        </a:defRPr>
      </a:lvl9pPr>
    </p:titleStyle>
    <p:bodyStyle>
      <a:lvl1pPr marL="342900" indent="-342900" algn="l" defTabSz="457200" rtl="0" eaLnBrk="0" fontAlgn="base" hangingPunct="0">
        <a:spcBef>
          <a:spcPct val="20000"/>
        </a:spcBef>
        <a:spcAft>
          <a:spcPct val="0"/>
        </a:spcAft>
        <a:buClr>
          <a:srgbClr val="4B5C29"/>
        </a:buClr>
        <a:buFont typeface="Arial" pitchFamily="34" charset="0"/>
        <a:buChar char="•"/>
        <a:defRPr>
          <a:solidFill>
            <a:srgbClr val="7F7F7F"/>
          </a:solidFill>
          <a:latin typeface="+mn-lt"/>
          <a:ea typeface="+mn-ea"/>
          <a:cs typeface="+mn-cs"/>
        </a:defRPr>
      </a:lvl1pPr>
      <a:lvl2pPr marL="742950" indent="-285750" algn="l" defTabSz="457200" rtl="0" eaLnBrk="0" fontAlgn="base" hangingPunct="0">
        <a:spcBef>
          <a:spcPct val="20000"/>
        </a:spcBef>
        <a:spcAft>
          <a:spcPct val="0"/>
        </a:spcAft>
        <a:buClr>
          <a:srgbClr val="4B5C29"/>
        </a:buClr>
        <a:buFont typeface="Arial" pitchFamily="34" charset="0"/>
        <a:buChar char="–"/>
        <a:defRPr sz="1600">
          <a:solidFill>
            <a:srgbClr val="7F7F7F"/>
          </a:solidFill>
          <a:latin typeface="+mn-lt"/>
          <a:ea typeface="+mn-ea"/>
        </a:defRPr>
      </a:lvl2pPr>
      <a:lvl3pPr marL="1143000" indent="-228600" algn="l" defTabSz="457200" rtl="0" eaLnBrk="0" fontAlgn="base" hangingPunct="0">
        <a:spcBef>
          <a:spcPct val="20000"/>
        </a:spcBef>
        <a:spcAft>
          <a:spcPct val="0"/>
        </a:spcAft>
        <a:buClr>
          <a:srgbClr val="4B5C29"/>
        </a:buClr>
        <a:buFont typeface="Arial" pitchFamily="34" charset="0"/>
        <a:buChar char="•"/>
        <a:defRPr sz="1400">
          <a:solidFill>
            <a:srgbClr val="7F7F7F"/>
          </a:solidFill>
          <a:latin typeface="+mn-lt"/>
          <a:ea typeface="+mn-ea"/>
        </a:defRPr>
      </a:lvl3pPr>
      <a:lvl4pPr marL="1600200" indent="-228600" algn="l" defTabSz="457200" rtl="0" eaLnBrk="0" fontAlgn="base" hangingPunct="0">
        <a:spcBef>
          <a:spcPct val="20000"/>
        </a:spcBef>
        <a:spcAft>
          <a:spcPct val="0"/>
        </a:spcAft>
        <a:buClr>
          <a:srgbClr val="4B5C29"/>
        </a:buClr>
        <a:buFont typeface="Arial" pitchFamily="34" charset="0"/>
        <a:buChar char="–"/>
        <a:defRPr sz="1400">
          <a:solidFill>
            <a:srgbClr val="7F7F7F"/>
          </a:solidFill>
          <a:latin typeface="+mn-lt"/>
          <a:ea typeface="+mn-ea"/>
        </a:defRPr>
      </a:lvl4pPr>
      <a:lvl5pPr marL="2057400" indent="-228600" algn="l" defTabSz="457200" rtl="0" eaLnBrk="0" fontAlgn="base" hangingPunct="0">
        <a:spcBef>
          <a:spcPct val="20000"/>
        </a:spcBef>
        <a:spcAft>
          <a:spcPct val="0"/>
        </a:spcAft>
        <a:buClr>
          <a:srgbClr val="4B5C29"/>
        </a:buClr>
        <a:buFont typeface="Arial" pitchFamily="34" charset="0"/>
        <a:buChar char="»"/>
        <a:defRPr sz="1400">
          <a:solidFill>
            <a:srgbClr val="7F7F7F"/>
          </a:solidFill>
          <a:latin typeface="+mn-lt"/>
          <a:ea typeface="+mn-ea"/>
        </a:defRPr>
      </a:lvl5pPr>
      <a:lvl6pPr marL="2514600" indent="-228600" algn="l" defTabSz="457200" rtl="0" eaLnBrk="0" fontAlgn="base" hangingPunct="0">
        <a:spcBef>
          <a:spcPct val="20000"/>
        </a:spcBef>
        <a:spcAft>
          <a:spcPct val="0"/>
        </a:spcAft>
        <a:buClr>
          <a:srgbClr val="4B5C29"/>
        </a:buClr>
        <a:buFont typeface="Arial" pitchFamily="34" charset="0"/>
        <a:buChar char="»"/>
        <a:defRPr sz="1400">
          <a:solidFill>
            <a:srgbClr val="7F7F7F"/>
          </a:solidFill>
          <a:latin typeface="+mn-lt"/>
          <a:ea typeface="+mn-ea"/>
        </a:defRPr>
      </a:lvl6pPr>
      <a:lvl7pPr marL="2971800" indent="-228600" algn="l" defTabSz="457200" rtl="0" eaLnBrk="0" fontAlgn="base" hangingPunct="0">
        <a:spcBef>
          <a:spcPct val="20000"/>
        </a:spcBef>
        <a:spcAft>
          <a:spcPct val="0"/>
        </a:spcAft>
        <a:buClr>
          <a:srgbClr val="4B5C29"/>
        </a:buClr>
        <a:buFont typeface="Arial" pitchFamily="34" charset="0"/>
        <a:buChar char="»"/>
        <a:defRPr sz="1400">
          <a:solidFill>
            <a:srgbClr val="7F7F7F"/>
          </a:solidFill>
          <a:latin typeface="+mn-lt"/>
          <a:ea typeface="+mn-ea"/>
        </a:defRPr>
      </a:lvl7pPr>
      <a:lvl8pPr marL="3429000" indent="-228600" algn="l" defTabSz="457200" rtl="0" eaLnBrk="0" fontAlgn="base" hangingPunct="0">
        <a:spcBef>
          <a:spcPct val="20000"/>
        </a:spcBef>
        <a:spcAft>
          <a:spcPct val="0"/>
        </a:spcAft>
        <a:buClr>
          <a:srgbClr val="4B5C29"/>
        </a:buClr>
        <a:buFont typeface="Arial" pitchFamily="34" charset="0"/>
        <a:buChar char="»"/>
        <a:defRPr sz="1400">
          <a:solidFill>
            <a:srgbClr val="7F7F7F"/>
          </a:solidFill>
          <a:latin typeface="+mn-lt"/>
          <a:ea typeface="+mn-ea"/>
        </a:defRPr>
      </a:lvl8pPr>
      <a:lvl9pPr marL="3886200" indent="-228600" algn="l" defTabSz="457200" rtl="0" eaLnBrk="0" fontAlgn="base" hangingPunct="0">
        <a:spcBef>
          <a:spcPct val="20000"/>
        </a:spcBef>
        <a:spcAft>
          <a:spcPct val="0"/>
        </a:spcAft>
        <a:buClr>
          <a:srgbClr val="4B5C29"/>
        </a:buClr>
        <a:buFont typeface="Arial" pitchFamily="34" charset="0"/>
        <a:buChar char="»"/>
        <a:defRPr sz="1400">
          <a:solidFill>
            <a:srgbClr val="7F7F7F"/>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11.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4.xml"/><Relationship Id="rId1" Type="http://schemas.openxmlformats.org/officeDocument/2006/relationships/vmlDrawing" Target="../drawings/vmlDrawing1.vml"/><Relationship Id="rId4" Type="http://schemas.openxmlformats.org/officeDocument/2006/relationships/oleObject" Target="../embeddings/oleObject2.bin"/></Relationships>
</file>

<file path=ppt/slides/_rels/slide12.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png"/><Relationship Id="rId1" Type="http://schemas.openxmlformats.org/officeDocument/2006/relationships/slideLayout" Target="../slideLayouts/slideLayout24.xml"/></Relationships>
</file>

<file path=ppt/slides/_rels/slide13.xml.rels><?xml version="1.0" encoding="UTF-8" standalone="yes"?>
<Relationships xmlns="http://schemas.openxmlformats.org/package/2006/relationships"><Relationship Id="rId8" Type="http://schemas.openxmlformats.org/officeDocument/2006/relationships/image" Target="../media/image40.emf"/><Relationship Id="rId3" Type="http://schemas.openxmlformats.org/officeDocument/2006/relationships/image" Target="../media/image35.emf"/><Relationship Id="rId7" Type="http://schemas.openxmlformats.org/officeDocument/2006/relationships/image" Target="../media/image39.emf"/><Relationship Id="rId2" Type="http://schemas.openxmlformats.org/officeDocument/2006/relationships/image" Target="../media/image34.emf"/><Relationship Id="rId1" Type="http://schemas.openxmlformats.org/officeDocument/2006/relationships/slideLayout" Target="../slideLayouts/slideLayout29.xml"/><Relationship Id="rId6" Type="http://schemas.openxmlformats.org/officeDocument/2006/relationships/image" Target="../media/image38.emf"/><Relationship Id="rId5" Type="http://schemas.openxmlformats.org/officeDocument/2006/relationships/image" Target="../media/image37.emf"/><Relationship Id="rId4" Type="http://schemas.openxmlformats.org/officeDocument/2006/relationships/image" Target="../media/image36.emf"/><Relationship Id="rId9" Type="http://schemas.openxmlformats.org/officeDocument/2006/relationships/image" Target="../media/image41.emf"/></Relationships>
</file>

<file path=ppt/slides/_rels/slide14.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image" Target="../media/image42.png"/><Relationship Id="rId1" Type="http://schemas.openxmlformats.org/officeDocument/2006/relationships/slideLayout" Target="../slideLayouts/slideLayout24.xml"/><Relationship Id="rId4" Type="http://schemas.openxmlformats.org/officeDocument/2006/relationships/image" Target="../media/image44.jpeg"/></Relationships>
</file>

<file path=ppt/slides/_rels/slide15.xml.rels><?xml version="1.0" encoding="UTF-8" standalone="yes"?>
<Relationships xmlns="http://schemas.openxmlformats.org/package/2006/relationships"><Relationship Id="rId3" Type="http://schemas.openxmlformats.org/officeDocument/2006/relationships/image" Target="../media/image46.jpeg"/><Relationship Id="rId2" Type="http://schemas.openxmlformats.org/officeDocument/2006/relationships/image" Target="../media/image45.jpeg"/><Relationship Id="rId1" Type="http://schemas.openxmlformats.org/officeDocument/2006/relationships/slideLayout" Target="../slideLayouts/slideLayout24.xml"/><Relationship Id="rId6" Type="http://schemas.openxmlformats.org/officeDocument/2006/relationships/image" Target="../media/image49.jpeg"/><Relationship Id="rId5" Type="http://schemas.openxmlformats.org/officeDocument/2006/relationships/image" Target="../media/image48.jpeg"/><Relationship Id="rId4" Type="http://schemas.openxmlformats.org/officeDocument/2006/relationships/image" Target="../media/image47.jpeg"/></Relationships>
</file>

<file path=ppt/slides/_rels/slide16.xml.rels><?xml version="1.0" encoding="UTF-8" standalone="yes"?>
<Relationships xmlns="http://schemas.openxmlformats.org/package/2006/relationships"><Relationship Id="rId3" Type="http://schemas.openxmlformats.org/officeDocument/2006/relationships/image" Target="../media/image51.jpeg"/><Relationship Id="rId2" Type="http://schemas.openxmlformats.org/officeDocument/2006/relationships/image" Target="../media/image50.jpeg"/><Relationship Id="rId1" Type="http://schemas.openxmlformats.org/officeDocument/2006/relationships/slideLayout" Target="../slideLayouts/slideLayout24.xml"/><Relationship Id="rId5" Type="http://schemas.openxmlformats.org/officeDocument/2006/relationships/image" Target="../media/image53.jpeg"/><Relationship Id="rId4" Type="http://schemas.openxmlformats.org/officeDocument/2006/relationships/image" Target="../media/image52.jpe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18.xml.rels><?xml version="1.0" encoding="UTF-8" standalone="yes"?>
<Relationships xmlns="http://schemas.openxmlformats.org/package/2006/relationships"><Relationship Id="rId2" Type="http://schemas.openxmlformats.org/officeDocument/2006/relationships/image" Target="../media/image54.png"/><Relationship Id="rId1" Type="http://schemas.openxmlformats.org/officeDocument/2006/relationships/slideLayout" Target="../slideLayouts/slideLayout28.xml"/></Relationships>
</file>

<file path=ppt/slides/_rels/slide19.xml.rels><?xml version="1.0" encoding="UTF-8" standalone="yes"?>
<Relationships xmlns="http://schemas.openxmlformats.org/package/2006/relationships"><Relationship Id="rId3" Type="http://schemas.openxmlformats.org/officeDocument/2006/relationships/image" Target="../media/image56.emf"/><Relationship Id="rId2" Type="http://schemas.openxmlformats.org/officeDocument/2006/relationships/image" Target="../media/image55.emf"/><Relationship Id="rId1" Type="http://schemas.openxmlformats.org/officeDocument/2006/relationships/slideLayout" Target="../slideLayouts/slideLayout29.xml"/><Relationship Id="rId6" Type="http://schemas.openxmlformats.org/officeDocument/2006/relationships/image" Target="../media/image59.png"/><Relationship Id="rId5" Type="http://schemas.openxmlformats.org/officeDocument/2006/relationships/image" Target="../media/image58.emf"/><Relationship Id="rId4" Type="http://schemas.openxmlformats.org/officeDocument/2006/relationships/image" Target="../media/image57.emf"/></Relationships>
</file>

<file path=ppt/slides/_rels/slide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9.xml"/><Relationship Id="rId4" Type="http://schemas.openxmlformats.org/officeDocument/2006/relationships/image" Target="../media/image8.png"/></Relationships>
</file>

<file path=ppt/slides/_rels/slide20.xml.rels><?xml version="1.0" encoding="UTF-8" standalone="yes"?>
<Relationships xmlns="http://schemas.openxmlformats.org/package/2006/relationships"><Relationship Id="rId2" Type="http://schemas.openxmlformats.org/officeDocument/2006/relationships/image" Target="../media/image60.jpeg"/><Relationship Id="rId1" Type="http://schemas.openxmlformats.org/officeDocument/2006/relationships/slideLayout" Target="../slideLayouts/slideLayout29.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9.xml"/></Relationships>
</file>

<file path=ppt/slides/_rels/slide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8.xml"/></Relationships>
</file>

<file path=ppt/slides/_rels/slide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9.xml"/><Relationship Id="rId6" Type="http://schemas.openxmlformats.org/officeDocument/2006/relationships/image" Target="../media/image16.png"/><Relationship Id="rId5" Type="http://schemas.openxmlformats.org/officeDocument/2006/relationships/image" Target="../media/image15.png"/><Relationship Id="rId4" Type="http://schemas.openxmlformats.org/officeDocument/2006/relationships/image" Target="../media/image14.png"/></Relationships>
</file>

<file path=ppt/slides/_rels/slide6.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28.xml"/></Relationships>
</file>

<file path=ppt/slides/_rels/slide7.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29.xml"/><Relationship Id="rId4" Type="http://schemas.openxmlformats.org/officeDocument/2006/relationships/image" Target="../media/image21.png"/></Relationships>
</file>

<file path=ppt/slides/_rels/slide8.xml.rels><?xml version="1.0" encoding="UTF-8" standalone="yes"?>
<Relationships xmlns="http://schemas.openxmlformats.org/package/2006/relationships"><Relationship Id="rId8" Type="http://schemas.openxmlformats.org/officeDocument/2006/relationships/image" Target="../media/image28.png"/><Relationship Id="rId3" Type="http://schemas.openxmlformats.org/officeDocument/2006/relationships/image" Target="../media/image23.png"/><Relationship Id="rId7" Type="http://schemas.openxmlformats.org/officeDocument/2006/relationships/image" Target="../media/image27.png"/><Relationship Id="rId2" Type="http://schemas.openxmlformats.org/officeDocument/2006/relationships/image" Target="../media/image22.jpeg"/><Relationship Id="rId1" Type="http://schemas.openxmlformats.org/officeDocument/2006/relationships/slideLayout" Target="../slideLayouts/slideLayout29.xml"/><Relationship Id="rId6" Type="http://schemas.openxmlformats.org/officeDocument/2006/relationships/image" Target="../media/image26.png"/><Relationship Id="rId5" Type="http://schemas.openxmlformats.org/officeDocument/2006/relationships/image" Target="../media/image25.png"/><Relationship Id="rId4" Type="http://schemas.openxmlformats.org/officeDocument/2006/relationships/image" Target="../media/image24.png"/></Relationships>
</file>

<file path=ppt/slides/_rels/slide9.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00" name="Rectangle 4"/>
          <p:cNvSpPr>
            <a:spLocks noGrp="1"/>
          </p:cNvSpPr>
          <p:nvPr>
            <p:ph type="ctrTitle"/>
          </p:nvPr>
        </p:nvSpPr>
        <p:spPr>
          <a:xfrm>
            <a:off x="106537" y="1669007"/>
            <a:ext cx="8922058" cy="2084522"/>
          </a:xfrm>
        </p:spPr>
        <p:txBody>
          <a:bodyPr/>
          <a:lstStyle/>
          <a:p>
            <a:r>
              <a:rPr lang="en-US" sz="4400" dirty="0" smtClean="0"/>
              <a:t>Wakefield Experiments at </a:t>
            </a:r>
            <a:r>
              <a:rPr lang="en-US" sz="4400" dirty="0" smtClean="0"/>
              <a:t>AWA </a:t>
            </a:r>
            <a:r>
              <a:rPr lang="en-US" altLang="zh-CN" sz="4400" dirty="0"/>
              <a:t/>
            </a:r>
            <a:br>
              <a:rPr lang="en-US" altLang="zh-CN" sz="4400" dirty="0"/>
            </a:br>
            <a:endParaRPr lang="en-US" altLang="zh-CN" sz="4400" dirty="0"/>
          </a:p>
        </p:txBody>
      </p:sp>
      <p:sp>
        <p:nvSpPr>
          <p:cNvPr id="4105" name="Text Box 9"/>
          <p:cNvSpPr txBox="1">
            <a:spLocks noChangeArrowheads="1"/>
          </p:cNvSpPr>
          <p:nvPr/>
        </p:nvSpPr>
        <p:spPr bwMode="auto">
          <a:xfrm>
            <a:off x="1722143" y="4119563"/>
            <a:ext cx="5193571" cy="461665"/>
          </a:xfrm>
          <a:prstGeom prst="rect">
            <a:avLst/>
          </a:prstGeom>
          <a:noFill/>
          <a:ln w="9525">
            <a:noFill/>
            <a:miter lim="800000"/>
            <a:headEnd/>
            <a:tailEnd/>
          </a:ln>
          <a:effectLst/>
        </p:spPr>
        <p:txBody>
          <a:bodyPr wrap="square">
            <a:spAutoFit/>
          </a:bodyPr>
          <a:lstStyle/>
          <a:p>
            <a:pPr algn="ctr">
              <a:spcBef>
                <a:spcPct val="50000"/>
              </a:spcBef>
            </a:pPr>
            <a:r>
              <a:rPr lang="en-US" altLang="zh-CN" sz="2400" dirty="0" err="1" smtClean="0">
                <a:solidFill>
                  <a:schemeClr val="hlink"/>
                </a:solidFill>
              </a:rPr>
              <a:t>Chunguang</a:t>
            </a:r>
            <a:r>
              <a:rPr lang="en-US" altLang="zh-CN" sz="2400" dirty="0" smtClean="0">
                <a:solidFill>
                  <a:schemeClr val="hlink"/>
                </a:solidFill>
              </a:rPr>
              <a:t> Jing</a:t>
            </a:r>
            <a:endParaRPr lang="en-US" altLang="zh-CN" sz="2400" dirty="0">
              <a:solidFill>
                <a:schemeClr val="hlink"/>
              </a:solidFill>
            </a:endParaRPr>
          </a:p>
        </p:txBody>
      </p:sp>
      <p:sp>
        <p:nvSpPr>
          <p:cNvPr id="4" name="TextBox 3"/>
          <p:cNvSpPr txBox="1"/>
          <p:nvPr/>
        </p:nvSpPr>
        <p:spPr>
          <a:xfrm>
            <a:off x="2569029" y="6357257"/>
            <a:ext cx="3280228" cy="369332"/>
          </a:xfrm>
          <a:prstGeom prst="rect">
            <a:avLst/>
          </a:prstGeom>
          <a:noFill/>
        </p:spPr>
        <p:txBody>
          <a:bodyPr wrap="square" rtlCol="0">
            <a:spAutoFit/>
          </a:bodyPr>
          <a:lstStyle/>
          <a:p>
            <a:r>
              <a:rPr lang="en-US" dirty="0" smtClean="0"/>
              <a:t>June 2015</a:t>
            </a:r>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6610" name="Rectangle 2"/>
          <p:cNvSpPr>
            <a:spLocks noChangeArrowheads="1"/>
          </p:cNvSpPr>
          <p:nvPr/>
        </p:nvSpPr>
        <p:spPr bwMode="auto">
          <a:xfrm>
            <a:off x="471071" y="2407517"/>
            <a:ext cx="8146473" cy="1470025"/>
          </a:xfrm>
          <a:prstGeom prst="rect">
            <a:avLst/>
          </a:prstGeom>
          <a:noFill/>
          <a:ln w="9525" algn="ctr">
            <a:noFill/>
            <a:miter lim="800000"/>
            <a:headEnd/>
            <a:tailEnd/>
          </a:ln>
          <a:effectLst/>
        </p:spPr>
        <p:txBody>
          <a:bodyPr anchor="ctr"/>
          <a:lstStyle/>
          <a:p>
            <a:pPr defTabSz="457200" eaLnBrk="0" hangingPunct="0"/>
            <a:r>
              <a:rPr lang="en-US" altLang="zh-CN" sz="3600" b="1" dirty="0" smtClean="0">
                <a:solidFill>
                  <a:schemeClr val="hlink"/>
                </a:solidFill>
                <a:latin typeface="Trebuchet MS" pitchFamily="34" charset="0"/>
              </a:rPr>
              <a:t>Bunch Shaping and High Transformer Ratio @AWA</a:t>
            </a:r>
            <a:endParaRPr lang="en-US" altLang="zh-CN" sz="3600" b="1" dirty="0">
              <a:solidFill>
                <a:schemeClr val="hlink"/>
              </a:solidFill>
              <a:latin typeface="Trebuchet MS" pitchFamily="34" charset="0"/>
            </a:endParaRPr>
          </a:p>
        </p:txBody>
      </p:sp>
      <p:sp>
        <p:nvSpPr>
          <p:cNvPr id="6" name="Slide Number Placeholder 5"/>
          <p:cNvSpPr>
            <a:spLocks noGrp="1"/>
          </p:cNvSpPr>
          <p:nvPr>
            <p:ph type="sldNum" sz="quarter" idx="12"/>
          </p:nvPr>
        </p:nvSpPr>
        <p:spPr/>
        <p:txBody>
          <a:bodyPr/>
          <a:lstStyle/>
          <a:p>
            <a:fld id="{CB3A64FC-EFA9-4F80-A923-BAF87AAC86B7}" type="slidenum">
              <a:rPr lang="en-US" altLang="zh-CN" smtClean="0"/>
              <a:pPr/>
              <a:t>10</a:t>
            </a:fld>
            <a:endParaRPr lang="en-US" altLang="zh-CN"/>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 name="Oval 83"/>
          <p:cNvSpPr/>
          <p:nvPr/>
        </p:nvSpPr>
        <p:spPr bwMode="auto">
          <a:xfrm>
            <a:off x="3257532" y="4451364"/>
            <a:ext cx="620721" cy="657234"/>
          </a:xfrm>
          <a:prstGeom prst="ellipse">
            <a:avLst/>
          </a:prstGeom>
          <a:solidFill>
            <a:srgbClr val="DBBDDA"/>
          </a:solidFill>
          <a:ln>
            <a:solidFill>
              <a:schemeClr val="tx2">
                <a:lumMod val="40000"/>
                <a:lumOff val="60000"/>
              </a:schemeClr>
            </a:solid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cmpd="sng" algn="ctr">
                <a:solidFill>
                  <a:srgbClr val="000000"/>
                </a:solidFill>
                <a:prstDash val="solid"/>
                <a:round/>
                <a:headEnd type="none" w="med" len="med"/>
                <a:tailEnd type="none" w="med" len="med"/>
              </a14:hiddenLine>
            </a:ext>
            <a:ext uri="{AF507438-7753-43E0-B8FC-AC1667EBCBE1}">
              <a14:hiddenEffects xmlns:a14="http://schemas.microsoft.com/office/drawing/2010/main" xmlns="">
                <a:effectLst>
                  <a:outerShdw dist="35921" dir="2700000" algn="ctr" rotWithShape="0">
                    <a:srgbClr val="808080"/>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Calibri" pitchFamily="34" charset="0"/>
            </a:endParaRPr>
          </a:p>
        </p:txBody>
      </p:sp>
      <p:sp>
        <p:nvSpPr>
          <p:cNvPr id="14" name="Title 13"/>
          <p:cNvSpPr>
            <a:spLocks noGrp="1"/>
          </p:cNvSpPr>
          <p:nvPr>
            <p:ph type="title"/>
          </p:nvPr>
        </p:nvSpPr>
        <p:spPr>
          <a:xfrm>
            <a:off x="457200" y="274638"/>
            <a:ext cx="8229600" cy="601662"/>
          </a:xfrm>
        </p:spPr>
        <p:txBody>
          <a:bodyPr/>
          <a:lstStyle/>
          <a:p>
            <a:r>
              <a:rPr lang="en-US" dirty="0" smtClean="0"/>
              <a:t>High Efficiency Wakefield Acceleration</a:t>
            </a:r>
            <a:endParaRPr lang="en-US" dirty="0"/>
          </a:p>
        </p:txBody>
      </p:sp>
      <p:sp>
        <p:nvSpPr>
          <p:cNvPr id="47106"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47110" name="Object 6"/>
          <p:cNvGraphicFramePr>
            <a:graphicFrameLocks noChangeAspect="1"/>
          </p:cNvGraphicFramePr>
          <p:nvPr/>
        </p:nvGraphicFramePr>
        <p:xfrm>
          <a:off x="3330558" y="4268799"/>
          <a:ext cx="1947863" cy="1058862"/>
        </p:xfrm>
        <a:graphic>
          <a:graphicData uri="http://schemas.openxmlformats.org/presentationml/2006/ole">
            <p:oleObj spid="_x0000_s374786" name="Equation" r:id="rId3" imgW="838080" imgH="457200" progId="Equation.3">
              <p:embed/>
            </p:oleObj>
          </a:graphicData>
        </a:graphic>
      </p:graphicFrame>
      <p:sp>
        <p:nvSpPr>
          <p:cNvPr id="81" name="TextBox 80"/>
          <p:cNvSpPr txBox="1"/>
          <p:nvPr/>
        </p:nvSpPr>
        <p:spPr>
          <a:xfrm>
            <a:off x="701622" y="4560903"/>
            <a:ext cx="2797158" cy="461665"/>
          </a:xfrm>
          <a:prstGeom prst="rect">
            <a:avLst/>
          </a:prstGeom>
          <a:noFill/>
        </p:spPr>
        <p:txBody>
          <a:bodyPr wrap="square" rtlCol="0">
            <a:spAutoFit/>
          </a:bodyPr>
          <a:lstStyle/>
          <a:p>
            <a:r>
              <a:rPr lang="en-US" sz="2400" dirty="0" smtClean="0"/>
              <a:t>Transformer Ratio:</a:t>
            </a:r>
            <a:endParaRPr lang="en-US" sz="2400" dirty="0"/>
          </a:p>
        </p:txBody>
      </p:sp>
      <p:sp>
        <p:nvSpPr>
          <p:cNvPr id="82" name="TextBox 81"/>
          <p:cNvSpPr txBox="1"/>
          <p:nvPr/>
        </p:nvSpPr>
        <p:spPr>
          <a:xfrm>
            <a:off x="5229234" y="4343358"/>
            <a:ext cx="2797158" cy="400110"/>
          </a:xfrm>
          <a:prstGeom prst="rect">
            <a:avLst/>
          </a:prstGeom>
          <a:noFill/>
        </p:spPr>
        <p:txBody>
          <a:bodyPr wrap="square" rtlCol="0">
            <a:spAutoFit/>
          </a:bodyPr>
          <a:lstStyle/>
          <a:p>
            <a:r>
              <a:rPr lang="en-US" sz="2000" dirty="0" smtClean="0"/>
              <a:t>(Trailing bunch)</a:t>
            </a:r>
            <a:endParaRPr lang="en-US" sz="2000" dirty="0"/>
          </a:p>
        </p:txBody>
      </p:sp>
      <p:sp>
        <p:nvSpPr>
          <p:cNvPr id="83" name="TextBox 82"/>
          <p:cNvSpPr txBox="1"/>
          <p:nvPr/>
        </p:nvSpPr>
        <p:spPr>
          <a:xfrm>
            <a:off x="5265747" y="4854540"/>
            <a:ext cx="2797158" cy="400110"/>
          </a:xfrm>
          <a:prstGeom prst="rect">
            <a:avLst/>
          </a:prstGeom>
          <a:noFill/>
        </p:spPr>
        <p:txBody>
          <a:bodyPr wrap="square" rtlCol="0">
            <a:spAutoFit/>
          </a:bodyPr>
          <a:lstStyle/>
          <a:p>
            <a:r>
              <a:rPr lang="en-US" sz="2000" dirty="0" smtClean="0"/>
              <a:t>(driving bunch)</a:t>
            </a:r>
            <a:endParaRPr lang="en-US" sz="2000" dirty="0"/>
          </a:p>
        </p:txBody>
      </p:sp>
      <p:sp>
        <p:nvSpPr>
          <p:cNvPr id="85" name="TextBox 84"/>
          <p:cNvSpPr txBox="1"/>
          <p:nvPr/>
        </p:nvSpPr>
        <p:spPr>
          <a:xfrm>
            <a:off x="4170357" y="5408204"/>
            <a:ext cx="4973644" cy="1200329"/>
          </a:xfrm>
          <a:prstGeom prst="rect">
            <a:avLst/>
          </a:prstGeom>
          <a:noFill/>
        </p:spPr>
        <p:txBody>
          <a:bodyPr wrap="square" rtlCol="0">
            <a:spAutoFit/>
          </a:bodyPr>
          <a:lstStyle/>
          <a:p>
            <a:pPr>
              <a:buFont typeface="Arial" pitchFamily="34" charset="0"/>
              <a:buChar char="•"/>
            </a:pPr>
            <a:r>
              <a:rPr lang="en-US" dirty="0" smtClean="0">
                <a:solidFill>
                  <a:srgbClr val="7030A0"/>
                </a:solidFill>
              </a:rPr>
              <a:t>Directly related to efficiency; </a:t>
            </a:r>
          </a:p>
          <a:p>
            <a:pPr>
              <a:buFont typeface="Arial" pitchFamily="34" charset="0"/>
              <a:buChar char="•"/>
            </a:pPr>
            <a:r>
              <a:rPr lang="en-US" dirty="0" smtClean="0">
                <a:solidFill>
                  <a:srgbClr val="7030A0"/>
                </a:solidFill>
              </a:rPr>
              <a:t>&gt;&gt;2 is preferred;</a:t>
            </a:r>
          </a:p>
          <a:p>
            <a:pPr>
              <a:buFont typeface="Arial" pitchFamily="34" charset="0"/>
              <a:buChar char="•"/>
            </a:pPr>
            <a:r>
              <a:rPr lang="en-US" dirty="0" smtClean="0">
                <a:solidFill>
                  <a:srgbClr val="7030A0"/>
                </a:solidFill>
              </a:rPr>
              <a:t>temporal shape of the bunch determined;</a:t>
            </a:r>
          </a:p>
          <a:p>
            <a:pPr>
              <a:buFont typeface="Arial" pitchFamily="34" charset="0"/>
              <a:buChar char="•"/>
            </a:pPr>
            <a:r>
              <a:rPr lang="en-US" dirty="0" smtClean="0">
                <a:solidFill>
                  <a:srgbClr val="7030A0"/>
                </a:solidFill>
              </a:rPr>
              <a:t>favors ramped charge profile and its variations;</a:t>
            </a:r>
            <a:endParaRPr lang="en-US" dirty="0">
              <a:solidFill>
                <a:srgbClr val="7030A0"/>
              </a:solidFill>
            </a:endParaRPr>
          </a:p>
        </p:txBody>
      </p:sp>
      <p:cxnSp>
        <p:nvCxnSpPr>
          <p:cNvPr id="86" name="Shape 40"/>
          <p:cNvCxnSpPr>
            <a:endCxn id="85" idx="1"/>
          </p:cNvCxnSpPr>
          <p:nvPr/>
        </p:nvCxnSpPr>
        <p:spPr bwMode="auto">
          <a:xfrm rot="16200000" flipH="1">
            <a:off x="3431321" y="5269333"/>
            <a:ext cx="840624" cy="637448"/>
          </a:xfrm>
          <a:prstGeom prst="bentConnector2">
            <a:avLst/>
          </a:prstGeom>
          <a:ln>
            <a:solidFill>
              <a:schemeClr val="accent2">
                <a:lumMod val="75000"/>
              </a:schemeClr>
            </a:solidFill>
            <a:tailEnd type="arrow"/>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cmpd="sng" algn="ctr">
                <a:solidFill>
                  <a:srgbClr val="000000"/>
                </a:solidFill>
                <a:prstDash val="solid"/>
                <a:round/>
                <a:headEnd type="none" w="med" len="med"/>
                <a:tailEnd type="none" w="med" len="med"/>
              </a14:hiddenLine>
            </a:ext>
            <a:ext uri="{AF507438-7753-43E0-B8FC-AC1667EBCBE1}">
              <a14:hiddenEffects xmlns:a14="http://schemas.microsoft.com/office/drawing/2010/main" xmlns="">
                <a:effectLst>
                  <a:outerShdw dist="35921" dir="2700000" algn="ctr" rotWithShape="0">
                    <a:srgbClr val="808080"/>
                  </a:outerShdw>
                </a:effectLst>
              </a14:hiddenEffects>
            </a:ext>
          </a:extLst>
        </p:spPr>
        <p:style>
          <a:lnRef idx="3">
            <a:schemeClr val="accent1"/>
          </a:lnRef>
          <a:fillRef idx="0">
            <a:schemeClr val="accent1"/>
          </a:fillRef>
          <a:effectRef idx="2">
            <a:schemeClr val="accent1"/>
          </a:effectRef>
          <a:fontRef idx="minor">
            <a:schemeClr val="tx1"/>
          </a:fontRef>
        </p:style>
      </p:cxnSp>
      <p:sp>
        <p:nvSpPr>
          <p:cNvPr id="17" name="Rectangle 4"/>
          <p:cNvSpPr>
            <a:spLocks noChangeArrowheads="1"/>
          </p:cNvSpPr>
          <p:nvPr/>
        </p:nvSpPr>
        <p:spPr bwMode="auto">
          <a:xfrm>
            <a:off x="3475038" y="1302334"/>
            <a:ext cx="5343525" cy="1260764"/>
          </a:xfrm>
          <a:prstGeom prst="rect">
            <a:avLst/>
          </a:prstGeom>
          <a:solidFill>
            <a:srgbClr val="CCFFFF">
              <a:alpha val="50000"/>
            </a:srgbClr>
          </a:solidFill>
          <a:ln w="9525" algn="ctr">
            <a:miter lim="800000"/>
            <a:headEnd/>
            <a:tailEnd/>
          </a:ln>
          <a:effectLst/>
          <a:scene3d>
            <a:camera prst="legacyObliqueTopRight"/>
            <a:lightRig rig="legacyFlat3" dir="b"/>
          </a:scene3d>
          <a:sp3d extrusionH="430200" prstMaterial="legacyMatte">
            <a:bevelT w="13500" h="13500" prst="angle"/>
            <a:bevelB w="13500" h="13500" prst="angle"/>
            <a:extrusionClr>
              <a:srgbClr val="CCFFFF"/>
            </a:extrusionClr>
          </a:sp3d>
        </p:spPr>
        <p:txBody>
          <a:bodyPr wrap="none" anchor="ctr">
            <a:flatTx/>
          </a:bodyPr>
          <a:lstStyle/>
          <a:p>
            <a:pPr algn="ctr" eaLnBrk="0" hangingPunct="0"/>
            <a:endParaRPr lang="zh-CN" altLang="en-US" sz="2400">
              <a:latin typeface="Times New Roman" pitchFamily="18" charset="0"/>
              <a:ea typeface="宋体" pitchFamily="2" charset="-122"/>
            </a:endParaRPr>
          </a:p>
        </p:txBody>
      </p:sp>
      <p:sp>
        <p:nvSpPr>
          <p:cNvPr id="18" name="Rectangle 5"/>
          <p:cNvSpPr>
            <a:spLocks noChangeArrowheads="1"/>
          </p:cNvSpPr>
          <p:nvPr/>
        </p:nvSpPr>
        <p:spPr bwMode="auto">
          <a:xfrm>
            <a:off x="3467100" y="2903605"/>
            <a:ext cx="5343525" cy="1183486"/>
          </a:xfrm>
          <a:prstGeom prst="rect">
            <a:avLst/>
          </a:prstGeom>
          <a:solidFill>
            <a:srgbClr val="CCFFFF">
              <a:alpha val="50000"/>
            </a:srgbClr>
          </a:solidFill>
          <a:ln w="9525">
            <a:miter lim="800000"/>
            <a:headEnd/>
            <a:tailEnd/>
          </a:ln>
          <a:effectLst/>
          <a:scene3d>
            <a:camera prst="legacyObliqueTopRight"/>
            <a:lightRig rig="legacyFlat3" dir="b"/>
          </a:scene3d>
          <a:sp3d extrusionH="430200" prstMaterial="legacyMatte">
            <a:bevelT w="13500" h="13500" prst="angle"/>
            <a:bevelB w="13500" h="13500" prst="angle"/>
            <a:extrusionClr>
              <a:srgbClr val="CCFFFF"/>
            </a:extrusionClr>
          </a:sp3d>
        </p:spPr>
        <p:txBody>
          <a:bodyPr wrap="none" anchor="ctr">
            <a:flatTx/>
          </a:bodyPr>
          <a:lstStyle/>
          <a:p>
            <a:pPr algn="ctr" eaLnBrk="0" hangingPunct="0"/>
            <a:endParaRPr lang="zh-CN" altLang="en-US" sz="2400">
              <a:latin typeface="Times New Roman" pitchFamily="18" charset="0"/>
              <a:ea typeface="宋体" pitchFamily="2" charset="-122"/>
            </a:endParaRPr>
          </a:p>
        </p:txBody>
      </p:sp>
      <p:sp>
        <p:nvSpPr>
          <p:cNvPr id="19" name="Text Box 6"/>
          <p:cNvSpPr txBox="1">
            <a:spLocks noChangeArrowheads="1"/>
          </p:cNvSpPr>
          <p:nvPr/>
        </p:nvSpPr>
        <p:spPr bwMode="auto">
          <a:xfrm>
            <a:off x="77788" y="3176655"/>
            <a:ext cx="2690812" cy="457200"/>
          </a:xfrm>
          <a:prstGeom prst="rect">
            <a:avLst/>
          </a:prstGeom>
          <a:noFill/>
          <a:ln w="9525">
            <a:noFill/>
            <a:miter lim="800000"/>
            <a:headEnd/>
            <a:tailEnd/>
          </a:ln>
          <a:effectLst/>
        </p:spPr>
        <p:txBody>
          <a:bodyPr>
            <a:spAutoFit/>
          </a:bodyPr>
          <a:lstStyle/>
          <a:p>
            <a:pPr eaLnBrk="0" hangingPunct="0"/>
            <a:r>
              <a:rPr lang="en-US" altLang="zh-CN" sz="2400">
                <a:solidFill>
                  <a:srgbClr val="003399"/>
                </a:solidFill>
                <a:latin typeface="Times New Roman" pitchFamily="18" charset="0"/>
                <a:ea typeface="宋体" pitchFamily="2" charset="-122"/>
              </a:rPr>
              <a:t>Ramped Bunch</a:t>
            </a:r>
            <a:endParaRPr lang="en-US" altLang="zh-CN" sz="2000">
              <a:solidFill>
                <a:srgbClr val="003399"/>
              </a:solidFill>
              <a:latin typeface="Times New Roman" pitchFamily="18" charset="0"/>
              <a:ea typeface="宋体" pitchFamily="2" charset="-122"/>
            </a:endParaRPr>
          </a:p>
        </p:txBody>
      </p:sp>
      <p:sp>
        <p:nvSpPr>
          <p:cNvPr id="20" name="Rectangle 7"/>
          <p:cNvSpPr>
            <a:spLocks noChangeArrowheads="1"/>
          </p:cNvSpPr>
          <p:nvPr/>
        </p:nvSpPr>
        <p:spPr bwMode="auto">
          <a:xfrm>
            <a:off x="63500" y="1606618"/>
            <a:ext cx="3098800" cy="457200"/>
          </a:xfrm>
          <a:prstGeom prst="rect">
            <a:avLst/>
          </a:prstGeom>
          <a:noFill/>
          <a:ln w="9525" algn="ctr">
            <a:noFill/>
            <a:miter lim="800000"/>
            <a:headEnd/>
            <a:tailEnd/>
          </a:ln>
          <a:effectLst/>
        </p:spPr>
        <p:txBody>
          <a:bodyPr>
            <a:spAutoFit/>
          </a:bodyPr>
          <a:lstStyle/>
          <a:p>
            <a:pPr eaLnBrk="0" hangingPunct="0"/>
            <a:r>
              <a:rPr lang="en-US" altLang="zh-CN" sz="2400">
                <a:solidFill>
                  <a:srgbClr val="003399"/>
                </a:solidFill>
                <a:latin typeface="Times New Roman" pitchFamily="18" charset="0"/>
                <a:ea typeface="宋体" pitchFamily="2" charset="-122"/>
              </a:rPr>
              <a:t>Ramped Bunch Train</a:t>
            </a:r>
          </a:p>
        </p:txBody>
      </p:sp>
      <p:graphicFrame>
        <p:nvGraphicFramePr>
          <p:cNvPr id="23" name="Object 10"/>
          <p:cNvGraphicFramePr>
            <a:graphicFrameLocks noChangeAspect="1"/>
          </p:cNvGraphicFramePr>
          <p:nvPr/>
        </p:nvGraphicFramePr>
        <p:xfrm>
          <a:off x="4229100" y="2827405"/>
          <a:ext cx="3724275" cy="1208088"/>
        </p:xfrm>
        <a:graphic>
          <a:graphicData uri="http://schemas.openxmlformats.org/presentationml/2006/ole">
            <p:oleObj spid="_x0000_s374787" name="Designer Drawing" r:id="rId4" imgW="7044480" imgH="2338200" progId="">
              <p:embed/>
            </p:oleObj>
          </a:graphicData>
        </a:graphic>
      </p:graphicFrame>
      <p:grpSp>
        <p:nvGrpSpPr>
          <p:cNvPr id="24" name="Group 11"/>
          <p:cNvGrpSpPr>
            <a:grpSpLocks/>
          </p:cNvGrpSpPr>
          <p:nvPr/>
        </p:nvGrpSpPr>
        <p:grpSpPr bwMode="auto">
          <a:xfrm>
            <a:off x="4318010" y="1182022"/>
            <a:ext cx="3444881" cy="1214432"/>
            <a:chOff x="2680" y="2464"/>
            <a:chExt cx="2170" cy="765"/>
          </a:xfrm>
        </p:grpSpPr>
        <p:sp>
          <p:nvSpPr>
            <p:cNvPr id="25" name="AutoShape 12"/>
            <p:cNvSpPr>
              <a:spLocks noChangeAspect="1" noChangeArrowheads="1" noTextEdit="1"/>
            </p:cNvSpPr>
            <p:nvPr/>
          </p:nvSpPr>
          <p:spPr bwMode="auto">
            <a:xfrm>
              <a:off x="2680" y="2464"/>
              <a:ext cx="2160" cy="765"/>
            </a:xfrm>
            <a:prstGeom prst="rect">
              <a:avLst/>
            </a:prstGeom>
            <a:noFill/>
            <a:ln w="9525">
              <a:noFill/>
              <a:miter lim="800000"/>
              <a:headEnd/>
              <a:tailEnd/>
            </a:ln>
          </p:spPr>
          <p:txBody>
            <a:bodyPr/>
            <a:lstStyle/>
            <a:p>
              <a:endParaRPr lang="en-US"/>
            </a:p>
          </p:txBody>
        </p:sp>
        <p:sp>
          <p:nvSpPr>
            <p:cNvPr id="26" name="Line 13"/>
            <p:cNvSpPr>
              <a:spLocks noChangeShapeType="1"/>
            </p:cNvSpPr>
            <p:nvPr/>
          </p:nvSpPr>
          <p:spPr bwMode="auto">
            <a:xfrm>
              <a:off x="4730" y="2632"/>
              <a:ext cx="1" cy="377"/>
            </a:xfrm>
            <a:prstGeom prst="line">
              <a:avLst/>
            </a:prstGeom>
            <a:noFill/>
            <a:ln w="0">
              <a:solidFill>
                <a:srgbClr val="000000"/>
              </a:solidFill>
              <a:round/>
              <a:headEnd/>
              <a:tailEnd/>
            </a:ln>
          </p:spPr>
          <p:txBody>
            <a:bodyPr/>
            <a:lstStyle/>
            <a:p>
              <a:endParaRPr lang="en-US"/>
            </a:p>
          </p:txBody>
        </p:sp>
        <p:sp>
          <p:nvSpPr>
            <p:cNvPr id="27" name="Freeform 14"/>
            <p:cNvSpPr>
              <a:spLocks/>
            </p:cNvSpPr>
            <p:nvPr/>
          </p:nvSpPr>
          <p:spPr bwMode="auto">
            <a:xfrm>
              <a:off x="4710" y="2632"/>
              <a:ext cx="38" cy="39"/>
            </a:xfrm>
            <a:custGeom>
              <a:avLst/>
              <a:gdLst/>
              <a:ahLst/>
              <a:cxnLst>
                <a:cxn ang="0">
                  <a:pos x="76" y="77"/>
                </a:cxn>
                <a:cxn ang="0">
                  <a:pos x="38" y="0"/>
                </a:cxn>
                <a:cxn ang="0">
                  <a:pos x="0" y="77"/>
                </a:cxn>
                <a:cxn ang="0">
                  <a:pos x="76" y="77"/>
                </a:cxn>
              </a:cxnLst>
              <a:rect l="0" t="0" r="r" b="b"/>
              <a:pathLst>
                <a:path w="76" h="77">
                  <a:moveTo>
                    <a:pt x="76" y="77"/>
                  </a:moveTo>
                  <a:lnTo>
                    <a:pt x="38" y="0"/>
                  </a:lnTo>
                  <a:lnTo>
                    <a:pt x="0" y="77"/>
                  </a:lnTo>
                  <a:lnTo>
                    <a:pt x="76" y="77"/>
                  </a:lnTo>
                  <a:close/>
                </a:path>
              </a:pathLst>
            </a:custGeom>
            <a:solidFill>
              <a:srgbClr val="000000"/>
            </a:solidFill>
            <a:ln w="0">
              <a:solidFill>
                <a:srgbClr val="000000"/>
              </a:solidFill>
              <a:prstDash val="solid"/>
              <a:round/>
              <a:headEnd/>
              <a:tailEnd/>
            </a:ln>
          </p:spPr>
          <p:txBody>
            <a:bodyPr/>
            <a:lstStyle/>
            <a:p>
              <a:endParaRPr lang="en-US"/>
            </a:p>
          </p:txBody>
        </p:sp>
        <p:sp>
          <p:nvSpPr>
            <p:cNvPr id="28" name="Line 15"/>
            <p:cNvSpPr>
              <a:spLocks noChangeShapeType="1"/>
            </p:cNvSpPr>
            <p:nvPr/>
          </p:nvSpPr>
          <p:spPr bwMode="auto">
            <a:xfrm flipH="1">
              <a:off x="2682" y="2930"/>
              <a:ext cx="2072" cy="1"/>
            </a:xfrm>
            <a:prstGeom prst="line">
              <a:avLst/>
            </a:prstGeom>
            <a:noFill/>
            <a:ln w="0">
              <a:solidFill>
                <a:srgbClr val="000000"/>
              </a:solidFill>
              <a:round/>
              <a:headEnd/>
              <a:tailEnd/>
            </a:ln>
          </p:spPr>
          <p:txBody>
            <a:bodyPr/>
            <a:lstStyle/>
            <a:p>
              <a:endParaRPr lang="en-US"/>
            </a:p>
          </p:txBody>
        </p:sp>
        <p:sp>
          <p:nvSpPr>
            <p:cNvPr id="29" name="Freeform 16"/>
            <p:cNvSpPr>
              <a:spLocks/>
            </p:cNvSpPr>
            <p:nvPr/>
          </p:nvSpPr>
          <p:spPr bwMode="auto">
            <a:xfrm>
              <a:off x="2682" y="2911"/>
              <a:ext cx="38" cy="38"/>
            </a:xfrm>
            <a:custGeom>
              <a:avLst/>
              <a:gdLst/>
              <a:ahLst/>
              <a:cxnLst>
                <a:cxn ang="0">
                  <a:pos x="76" y="76"/>
                </a:cxn>
                <a:cxn ang="0">
                  <a:pos x="0" y="37"/>
                </a:cxn>
                <a:cxn ang="0">
                  <a:pos x="76" y="0"/>
                </a:cxn>
                <a:cxn ang="0">
                  <a:pos x="76" y="76"/>
                </a:cxn>
              </a:cxnLst>
              <a:rect l="0" t="0" r="r" b="b"/>
              <a:pathLst>
                <a:path w="76" h="76">
                  <a:moveTo>
                    <a:pt x="76" y="76"/>
                  </a:moveTo>
                  <a:lnTo>
                    <a:pt x="0" y="37"/>
                  </a:lnTo>
                  <a:lnTo>
                    <a:pt x="76" y="0"/>
                  </a:lnTo>
                  <a:lnTo>
                    <a:pt x="76" y="76"/>
                  </a:lnTo>
                  <a:close/>
                </a:path>
              </a:pathLst>
            </a:custGeom>
            <a:solidFill>
              <a:srgbClr val="000000"/>
            </a:solidFill>
            <a:ln w="0">
              <a:solidFill>
                <a:srgbClr val="000000"/>
              </a:solidFill>
              <a:prstDash val="solid"/>
              <a:round/>
              <a:headEnd/>
              <a:tailEnd/>
            </a:ln>
          </p:spPr>
          <p:txBody>
            <a:bodyPr/>
            <a:lstStyle/>
            <a:p>
              <a:endParaRPr lang="en-US"/>
            </a:p>
          </p:txBody>
        </p:sp>
        <p:sp>
          <p:nvSpPr>
            <p:cNvPr id="30" name="Rectangle 17"/>
            <p:cNvSpPr>
              <a:spLocks noChangeArrowheads="1"/>
            </p:cNvSpPr>
            <p:nvPr/>
          </p:nvSpPr>
          <p:spPr bwMode="auto">
            <a:xfrm>
              <a:off x="2680" y="2962"/>
              <a:ext cx="53" cy="144"/>
            </a:xfrm>
            <a:prstGeom prst="rect">
              <a:avLst/>
            </a:prstGeom>
            <a:noFill/>
            <a:ln w="9525">
              <a:noFill/>
              <a:miter lim="800000"/>
              <a:headEnd/>
              <a:tailEnd/>
            </a:ln>
          </p:spPr>
          <p:txBody>
            <a:bodyPr wrap="none" lIns="0" tIns="0" rIns="0" bIns="0">
              <a:spAutoFit/>
            </a:bodyPr>
            <a:lstStyle/>
            <a:p>
              <a:r>
                <a:rPr lang="en-US" altLang="zh-CN" sz="1500" b="1">
                  <a:solidFill>
                    <a:srgbClr val="000000"/>
                  </a:solidFill>
                  <a:latin typeface="Times New Roman" pitchFamily="18" charset="0"/>
                  <a:ea typeface="宋体" pitchFamily="2" charset="-122"/>
                </a:rPr>
                <a:t>z</a:t>
              </a:r>
              <a:endParaRPr lang="en-US" altLang="zh-CN">
                <a:ea typeface="宋体" pitchFamily="2" charset="-122"/>
              </a:endParaRPr>
            </a:p>
          </p:txBody>
        </p:sp>
        <p:sp>
          <p:nvSpPr>
            <p:cNvPr id="31" name="Line 18"/>
            <p:cNvSpPr>
              <a:spLocks noChangeShapeType="1"/>
            </p:cNvSpPr>
            <p:nvPr/>
          </p:nvSpPr>
          <p:spPr bwMode="auto">
            <a:xfrm>
              <a:off x="3676" y="2846"/>
              <a:ext cx="115" cy="1"/>
            </a:xfrm>
            <a:prstGeom prst="line">
              <a:avLst/>
            </a:prstGeom>
            <a:noFill/>
            <a:ln w="0">
              <a:solidFill>
                <a:srgbClr val="000000"/>
              </a:solidFill>
              <a:round/>
              <a:headEnd/>
              <a:tailEnd/>
            </a:ln>
          </p:spPr>
          <p:txBody>
            <a:bodyPr/>
            <a:lstStyle/>
            <a:p>
              <a:endParaRPr lang="en-US"/>
            </a:p>
          </p:txBody>
        </p:sp>
        <p:sp>
          <p:nvSpPr>
            <p:cNvPr id="32" name="Freeform 19"/>
            <p:cNvSpPr>
              <a:spLocks/>
            </p:cNvSpPr>
            <p:nvPr/>
          </p:nvSpPr>
          <p:spPr bwMode="auto">
            <a:xfrm>
              <a:off x="3676" y="2836"/>
              <a:ext cx="17" cy="20"/>
            </a:xfrm>
            <a:custGeom>
              <a:avLst/>
              <a:gdLst/>
              <a:ahLst/>
              <a:cxnLst>
                <a:cxn ang="0">
                  <a:pos x="35" y="39"/>
                </a:cxn>
                <a:cxn ang="0">
                  <a:pos x="0" y="19"/>
                </a:cxn>
                <a:cxn ang="0">
                  <a:pos x="35" y="0"/>
                </a:cxn>
                <a:cxn ang="0">
                  <a:pos x="17" y="19"/>
                </a:cxn>
                <a:cxn ang="0">
                  <a:pos x="35" y="39"/>
                </a:cxn>
              </a:cxnLst>
              <a:rect l="0" t="0" r="r" b="b"/>
              <a:pathLst>
                <a:path w="35" h="39">
                  <a:moveTo>
                    <a:pt x="35" y="39"/>
                  </a:moveTo>
                  <a:lnTo>
                    <a:pt x="0" y="19"/>
                  </a:lnTo>
                  <a:lnTo>
                    <a:pt x="35" y="0"/>
                  </a:lnTo>
                  <a:lnTo>
                    <a:pt x="17" y="19"/>
                  </a:lnTo>
                  <a:lnTo>
                    <a:pt x="35" y="39"/>
                  </a:lnTo>
                  <a:close/>
                </a:path>
              </a:pathLst>
            </a:custGeom>
            <a:solidFill>
              <a:srgbClr val="000000"/>
            </a:solidFill>
            <a:ln w="0">
              <a:solidFill>
                <a:srgbClr val="000000"/>
              </a:solidFill>
              <a:prstDash val="solid"/>
              <a:round/>
              <a:headEnd/>
              <a:tailEnd/>
            </a:ln>
          </p:spPr>
          <p:txBody>
            <a:bodyPr/>
            <a:lstStyle/>
            <a:p>
              <a:endParaRPr lang="en-US"/>
            </a:p>
          </p:txBody>
        </p:sp>
        <p:sp>
          <p:nvSpPr>
            <p:cNvPr id="33" name="Line 20"/>
            <p:cNvSpPr>
              <a:spLocks noChangeShapeType="1"/>
            </p:cNvSpPr>
            <p:nvPr/>
          </p:nvSpPr>
          <p:spPr bwMode="auto">
            <a:xfrm>
              <a:off x="3427" y="2863"/>
              <a:ext cx="116" cy="1"/>
            </a:xfrm>
            <a:prstGeom prst="line">
              <a:avLst/>
            </a:prstGeom>
            <a:noFill/>
            <a:ln w="0">
              <a:solidFill>
                <a:srgbClr val="000000"/>
              </a:solidFill>
              <a:round/>
              <a:headEnd/>
              <a:tailEnd/>
            </a:ln>
          </p:spPr>
          <p:txBody>
            <a:bodyPr/>
            <a:lstStyle/>
            <a:p>
              <a:endParaRPr lang="en-US"/>
            </a:p>
          </p:txBody>
        </p:sp>
        <p:sp>
          <p:nvSpPr>
            <p:cNvPr id="34" name="Freeform 21"/>
            <p:cNvSpPr>
              <a:spLocks/>
            </p:cNvSpPr>
            <p:nvPr/>
          </p:nvSpPr>
          <p:spPr bwMode="auto">
            <a:xfrm>
              <a:off x="3427" y="2853"/>
              <a:ext cx="17" cy="19"/>
            </a:xfrm>
            <a:custGeom>
              <a:avLst/>
              <a:gdLst/>
              <a:ahLst/>
              <a:cxnLst>
                <a:cxn ang="0">
                  <a:pos x="34" y="38"/>
                </a:cxn>
                <a:cxn ang="0">
                  <a:pos x="0" y="19"/>
                </a:cxn>
                <a:cxn ang="0">
                  <a:pos x="34" y="0"/>
                </a:cxn>
                <a:cxn ang="0">
                  <a:pos x="18" y="19"/>
                </a:cxn>
                <a:cxn ang="0">
                  <a:pos x="34" y="38"/>
                </a:cxn>
              </a:cxnLst>
              <a:rect l="0" t="0" r="r" b="b"/>
              <a:pathLst>
                <a:path w="34" h="38">
                  <a:moveTo>
                    <a:pt x="34" y="38"/>
                  </a:moveTo>
                  <a:lnTo>
                    <a:pt x="0" y="19"/>
                  </a:lnTo>
                  <a:lnTo>
                    <a:pt x="34" y="0"/>
                  </a:lnTo>
                  <a:lnTo>
                    <a:pt x="18" y="19"/>
                  </a:lnTo>
                  <a:lnTo>
                    <a:pt x="34" y="38"/>
                  </a:lnTo>
                  <a:close/>
                </a:path>
              </a:pathLst>
            </a:custGeom>
            <a:solidFill>
              <a:srgbClr val="000000"/>
            </a:solidFill>
            <a:ln w="0">
              <a:solidFill>
                <a:srgbClr val="000000"/>
              </a:solidFill>
              <a:prstDash val="solid"/>
              <a:round/>
              <a:headEnd/>
              <a:tailEnd/>
            </a:ln>
          </p:spPr>
          <p:txBody>
            <a:bodyPr/>
            <a:lstStyle/>
            <a:p>
              <a:endParaRPr lang="en-US"/>
            </a:p>
          </p:txBody>
        </p:sp>
        <p:sp>
          <p:nvSpPr>
            <p:cNvPr id="35" name="Line 22"/>
            <p:cNvSpPr>
              <a:spLocks noChangeShapeType="1"/>
            </p:cNvSpPr>
            <p:nvPr/>
          </p:nvSpPr>
          <p:spPr bwMode="auto">
            <a:xfrm>
              <a:off x="3161" y="2882"/>
              <a:ext cx="114" cy="1"/>
            </a:xfrm>
            <a:prstGeom prst="line">
              <a:avLst/>
            </a:prstGeom>
            <a:noFill/>
            <a:ln w="0">
              <a:solidFill>
                <a:srgbClr val="000000"/>
              </a:solidFill>
              <a:round/>
              <a:headEnd/>
              <a:tailEnd/>
            </a:ln>
          </p:spPr>
          <p:txBody>
            <a:bodyPr/>
            <a:lstStyle/>
            <a:p>
              <a:endParaRPr lang="en-US"/>
            </a:p>
          </p:txBody>
        </p:sp>
        <p:sp>
          <p:nvSpPr>
            <p:cNvPr id="36" name="Freeform 23"/>
            <p:cNvSpPr>
              <a:spLocks/>
            </p:cNvSpPr>
            <p:nvPr/>
          </p:nvSpPr>
          <p:spPr bwMode="auto">
            <a:xfrm>
              <a:off x="3161" y="2872"/>
              <a:ext cx="17" cy="20"/>
            </a:xfrm>
            <a:custGeom>
              <a:avLst/>
              <a:gdLst/>
              <a:ahLst/>
              <a:cxnLst>
                <a:cxn ang="0">
                  <a:pos x="34" y="39"/>
                </a:cxn>
                <a:cxn ang="0">
                  <a:pos x="0" y="20"/>
                </a:cxn>
                <a:cxn ang="0">
                  <a:pos x="34" y="0"/>
                </a:cxn>
                <a:cxn ang="0">
                  <a:pos x="17" y="20"/>
                </a:cxn>
                <a:cxn ang="0">
                  <a:pos x="34" y="39"/>
                </a:cxn>
              </a:cxnLst>
              <a:rect l="0" t="0" r="r" b="b"/>
              <a:pathLst>
                <a:path w="34" h="39">
                  <a:moveTo>
                    <a:pt x="34" y="39"/>
                  </a:moveTo>
                  <a:lnTo>
                    <a:pt x="0" y="20"/>
                  </a:lnTo>
                  <a:lnTo>
                    <a:pt x="34" y="0"/>
                  </a:lnTo>
                  <a:lnTo>
                    <a:pt x="17" y="20"/>
                  </a:lnTo>
                  <a:lnTo>
                    <a:pt x="34" y="39"/>
                  </a:lnTo>
                  <a:close/>
                </a:path>
              </a:pathLst>
            </a:custGeom>
            <a:solidFill>
              <a:srgbClr val="000000"/>
            </a:solidFill>
            <a:ln w="0">
              <a:solidFill>
                <a:srgbClr val="000000"/>
              </a:solidFill>
              <a:prstDash val="solid"/>
              <a:round/>
              <a:headEnd/>
              <a:tailEnd/>
            </a:ln>
          </p:spPr>
          <p:txBody>
            <a:bodyPr/>
            <a:lstStyle/>
            <a:p>
              <a:endParaRPr lang="en-US"/>
            </a:p>
          </p:txBody>
        </p:sp>
        <p:sp>
          <p:nvSpPr>
            <p:cNvPr id="37" name="Freeform 24"/>
            <p:cNvSpPr>
              <a:spLocks/>
            </p:cNvSpPr>
            <p:nvPr/>
          </p:nvSpPr>
          <p:spPr bwMode="auto">
            <a:xfrm>
              <a:off x="3498" y="2761"/>
              <a:ext cx="77" cy="169"/>
            </a:xfrm>
            <a:custGeom>
              <a:avLst/>
              <a:gdLst/>
              <a:ahLst/>
              <a:cxnLst>
                <a:cxn ang="0">
                  <a:pos x="72" y="0"/>
                </a:cxn>
                <a:cxn ang="0">
                  <a:pos x="85" y="0"/>
                </a:cxn>
                <a:cxn ang="0">
                  <a:pos x="91" y="8"/>
                </a:cxn>
                <a:cxn ang="0">
                  <a:pos x="100" y="35"/>
                </a:cxn>
                <a:cxn ang="0">
                  <a:pos x="105" y="69"/>
                </a:cxn>
                <a:cxn ang="0">
                  <a:pos x="109" y="164"/>
                </a:cxn>
                <a:cxn ang="0">
                  <a:pos x="118" y="267"/>
                </a:cxn>
                <a:cxn ang="0">
                  <a:pos x="127" y="316"/>
                </a:cxn>
                <a:cxn ang="0">
                  <a:pos x="154" y="336"/>
                </a:cxn>
                <a:cxn ang="0">
                  <a:pos x="154" y="337"/>
                </a:cxn>
                <a:cxn ang="0">
                  <a:pos x="2" y="337"/>
                </a:cxn>
                <a:cxn ang="0">
                  <a:pos x="0" y="336"/>
                </a:cxn>
                <a:cxn ang="0">
                  <a:pos x="27" y="316"/>
                </a:cxn>
                <a:cxn ang="0">
                  <a:pos x="36" y="267"/>
                </a:cxn>
                <a:cxn ang="0">
                  <a:pos x="45" y="164"/>
                </a:cxn>
                <a:cxn ang="0">
                  <a:pos x="49" y="69"/>
                </a:cxn>
                <a:cxn ang="0">
                  <a:pos x="54" y="35"/>
                </a:cxn>
                <a:cxn ang="0">
                  <a:pos x="63" y="8"/>
                </a:cxn>
                <a:cxn ang="0">
                  <a:pos x="69" y="0"/>
                </a:cxn>
                <a:cxn ang="0">
                  <a:pos x="82" y="0"/>
                </a:cxn>
                <a:cxn ang="0">
                  <a:pos x="72" y="0"/>
                </a:cxn>
              </a:cxnLst>
              <a:rect l="0" t="0" r="r" b="b"/>
              <a:pathLst>
                <a:path w="154" h="337">
                  <a:moveTo>
                    <a:pt x="72" y="0"/>
                  </a:moveTo>
                  <a:lnTo>
                    <a:pt x="85" y="0"/>
                  </a:lnTo>
                  <a:lnTo>
                    <a:pt x="91" y="8"/>
                  </a:lnTo>
                  <a:lnTo>
                    <a:pt x="100" y="35"/>
                  </a:lnTo>
                  <a:lnTo>
                    <a:pt x="105" y="69"/>
                  </a:lnTo>
                  <a:lnTo>
                    <a:pt x="109" y="164"/>
                  </a:lnTo>
                  <a:lnTo>
                    <a:pt x="118" y="267"/>
                  </a:lnTo>
                  <a:lnTo>
                    <a:pt x="127" y="316"/>
                  </a:lnTo>
                  <a:lnTo>
                    <a:pt x="154" y="336"/>
                  </a:lnTo>
                  <a:lnTo>
                    <a:pt x="154" y="337"/>
                  </a:lnTo>
                  <a:lnTo>
                    <a:pt x="2" y="337"/>
                  </a:lnTo>
                  <a:lnTo>
                    <a:pt x="0" y="336"/>
                  </a:lnTo>
                  <a:lnTo>
                    <a:pt x="27" y="316"/>
                  </a:lnTo>
                  <a:lnTo>
                    <a:pt x="36" y="267"/>
                  </a:lnTo>
                  <a:lnTo>
                    <a:pt x="45" y="164"/>
                  </a:lnTo>
                  <a:lnTo>
                    <a:pt x="49" y="69"/>
                  </a:lnTo>
                  <a:lnTo>
                    <a:pt x="54" y="35"/>
                  </a:lnTo>
                  <a:lnTo>
                    <a:pt x="63" y="8"/>
                  </a:lnTo>
                  <a:lnTo>
                    <a:pt x="69" y="0"/>
                  </a:lnTo>
                  <a:lnTo>
                    <a:pt x="82" y="0"/>
                  </a:lnTo>
                  <a:lnTo>
                    <a:pt x="72" y="0"/>
                  </a:lnTo>
                  <a:close/>
                </a:path>
              </a:pathLst>
            </a:custGeom>
            <a:solidFill>
              <a:srgbClr val="FF6600"/>
            </a:solidFill>
            <a:ln w="9525">
              <a:noFill/>
              <a:round/>
              <a:headEnd/>
              <a:tailEnd/>
            </a:ln>
          </p:spPr>
          <p:txBody>
            <a:bodyPr/>
            <a:lstStyle/>
            <a:p>
              <a:endParaRPr lang="en-US"/>
            </a:p>
          </p:txBody>
        </p:sp>
        <p:sp>
          <p:nvSpPr>
            <p:cNvPr id="38" name="Freeform 25"/>
            <p:cNvSpPr>
              <a:spLocks/>
            </p:cNvSpPr>
            <p:nvPr/>
          </p:nvSpPr>
          <p:spPr bwMode="auto">
            <a:xfrm>
              <a:off x="3497" y="2760"/>
              <a:ext cx="79" cy="171"/>
            </a:xfrm>
            <a:custGeom>
              <a:avLst/>
              <a:gdLst/>
              <a:ahLst/>
              <a:cxnLst>
                <a:cxn ang="0">
                  <a:pos x="75" y="6"/>
                </a:cxn>
                <a:cxn ang="0">
                  <a:pos x="85" y="5"/>
                </a:cxn>
                <a:cxn ang="0">
                  <a:pos x="100" y="39"/>
                </a:cxn>
                <a:cxn ang="0">
                  <a:pos x="105" y="72"/>
                </a:cxn>
                <a:cxn ang="0">
                  <a:pos x="118" y="270"/>
                </a:cxn>
                <a:cxn ang="0">
                  <a:pos x="127" y="321"/>
                </a:cxn>
                <a:cxn ang="0">
                  <a:pos x="155" y="342"/>
                </a:cxn>
                <a:cxn ang="0">
                  <a:pos x="154" y="340"/>
                </a:cxn>
                <a:cxn ang="0">
                  <a:pos x="5" y="337"/>
                </a:cxn>
                <a:cxn ang="0">
                  <a:pos x="5" y="337"/>
                </a:cxn>
                <a:cxn ang="0">
                  <a:pos x="32" y="322"/>
                </a:cxn>
                <a:cxn ang="0">
                  <a:pos x="33" y="319"/>
                </a:cxn>
                <a:cxn ang="0">
                  <a:pos x="51" y="167"/>
                </a:cxn>
                <a:cxn ang="0">
                  <a:pos x="60" y="38"/>
                </a:cxn>
                <a:cxn ang="0">
                  <a:pos x="69" y="12"/>
                </a:cxn>
                <a:cxn ang="0">
                  <a:pos x="72" y="6"/>
                </a:cxn>
                <a:cxn ang="0">
                  <a:pos x="85" y="0"/>
                </a:cxn>
                <a:cxn ang="0">
                  <a:pos x="75" y="6"/>
                </a:cxn>
                <a:cxn ang="0">
                  <a:pos x="87" y="6"/>
                </a:cxn>
                <a:cxn ang="0">
                  <a:pos x="88" y="5"/>
                </a:cxn>
                <a:cxn ang="0">
                  <a:pos x="88" y="2"/>
                </a:cxn>
                <a:cxn ang="0">
                  <a:pos x="87" y="0"/>
                </a:cxn>
                <a:cxn ang="0">
                  <a:pos x="72" y="0"/>
                </a:cxn>
                <a:cxn ang="0">
                  <a:pos x="69" y="2"/>
                </a:cxn>
                <a:cxn ang="0">
                  <a:pos x="54" y="36"/>
                </a:cxn>
                <a:cxn ang="0">
                  <a:pos x="49" y="72"/>
                </a:cxn>
                <a:cxn ang="0">
                  <a:pos x="36" y="270"/>
                </a:cxn>
                <a:cxn ang="0">
                  <a:pos x="29" y="316"/>
                </a:cxn>
                <a:cxn ang="0">
                  <a:pos x="2" y="337"/>
                </a:cxn>
                <a:cxn ang="0">
                  <a:pos x="0" y="339"/>
                </a:cxn>
                <a:cxn ang="0">
                  <a:pos x="2" y="340"/>
                </a:cxn>
                <a:cxn ang="0">
                  <a:pos x="3" y="343"/>
                </a:cxn>
                <a:cxn ang="0">
                  <a:pos x="157" y="343"/>
                </a:cxn>
                <a:cxn ang="0">
                  <a:pos x="158" y="342"/>
                </a:cxn>
                <a:cxn ang="0">
                  <a:pos x="160" y="340"/>
                </a:cxn>
                <a:cxn ang="0">
                  <a:pos x="160" y="337"/>
                </a:cxn>
                <a:cxn ang="0">
                  <a:pos x="131" y="316"/>
                </a:cxn>
                <a:cxn ang="0">
                  <a:pos x="124" y="270"/>
                </a:cxn>
                <a:cxn ang="0">
                  <a:pos x="110" y="72"/>
                </a:cxn>
                <a:cxn ang="0">
                  <a:pos x="106" y="36"/>
                </a:cxn>
                <a:cxn ang="0">
                  <a:pos x="91" y="2"/>
                </a:cxn>
                <a:cxn ang="0">
                  <a:pos x="90" y="0"/>
                </a:cxn>
                <a:cxn ang="0">
                  <a:pos x="75" y="0"/>
                </a:cxn>
                <a:cxn ang="0">
                  <a:pos x="73" y="2"/>
                </a:cxn>
                <a:cxn ang="0">
                  <a:pos x="72" y="3"/>
                </a:cxn>
                <a:cxn ang="0">
                  <a:pos x="73" y="5"/>
                </a:cxn>
                <a:cxn ang="0">
                  <a:pos x="75" y="6"/>
                </a:cxn>
              </a:cxnLst>
              <a:rect l="0" t="0" r="r" b="b"/>
              <a:pathLst>
                <a:path w="160" h="343">
                  <a:moveTo>
                    <a:pt x="75" y="0"/>
                  </a:moveTo>
                  <a:lnTo>
                    <a:pt x="75" y="6"/>
                  </a:lnTo>
                  <a:lnTo>
                    <a:pt x="88" y="6"/>
                  </a:lnTo>
                  <a:lnTo>
                    <a:pt x="85" y="5"/>
                  </a:lnTo>
                  <a:lnTo>
                    <a:pt x="91" y="12"/>
                  </a:lnTo>
                  <a:lnTo>
                    <a:pt x="100" y="39"/>
                  </a:lnTo>
                  <a:lnTo>
                    <a:pt x="100" y="38"/>
                  </a:lnTo>
                  <a:lnTo>
                    <a:pt x="105" y="72"/>
                  </a:lnTo>
                  <a:lnTo>
                    <a:pt x="109" y="167"/>
                  </a:lnTo>
                  <a:lnTo>
                    <a:pt x="118" y="270"/>
                  </a:lnTo>
                  <a:lnTo>
                    <a:pt x="127" y="319"/>
                  </a:lnTo>
                  <a:lnTo>
                    <a:pt x="127" y="321"/>
                  </a:lnTo>
                  <a:lnTo>
                    <a:pt x="128" y="322"/>
                  </a:lnTo>
                  <a:lnTo>
                    <a:pt x="155" y="342"/>
                  </a:lnTo>
                  <a:lnTo>
                    <a:pt x="154" y="339"/>
                  </a:lnTo>
                  <a:lnTo>
                    <a:pt x="154" y="340"/>
                  </a:lnTo>
                  <a:lnTo>
                    <a:pt x="157" y="337"/>
                  </a:lnTo>
                  <a:lnTo>
                    <a:pt x="5" y="337"/>
                  </a:lnTo>
                  <a:lnTo>
                    <a:pt x="6" y="339"/>
                  </a:lnTo>
                  <a:lnTo>
                    <a:pt x="5" y="337"/>
                  </a:lnTo>
                  <a:lnTo>
                    <a:pt x="5" y="342"/>
                  </a:lnTo>
                  <a:lnTo>
                    <a:pt x="32" y="322"/>
                  </a:lnTo>
                  <a:lnTo>
                    <a:pt x="33" y="321"/>
                  </a:lnTo>
                  <a:lnTo>
                    <a:pt x="33" y="319"/>
                  </a:lnTo>
                  <a:lnTo>
                    <a:pt x="42" y="270"/>
                  </a:lnTo>
                  <a:lnTo>
                    <a:pt x="51" y="167"/>
                  </a:lnTo>
                  <a:lnTo>
                    <a:pt x="55" y="72"/>
                  </a:lnTo>
                  <a:lnTo>
                    <a:pt x="60" y="38"/>
                  </a:lnTo>
                  <a:lnTo>
                    <a:pt x="60" y="39"/>
                  </a:lnTo>
                  <a:lnTo>
                    <a:pt x="69" y="12"/>
                  </a:lnTo>
                  <a:lnTo>
                    <a:pt x="75" y="5"/>
                  </a:lnTo>
                  <a:lnTo>
                    <a:pt x="72" y="6"/>
                  </a:lnTo>
                  <a:lnTo>
                    <a:pt x="85" y="6"/>
                  </a:lnTo>
                  <a:lnTo>
                    <a:pt x="85" y="0"/>
                  </a:lnTo>
                  <a:lnTo>
                    <a:pt x="75" y="0"/>
                  </a:lnTo>
                  <a:lnTo>
                    <a:pt x="75" y="6"/>
                  </a:lnTo>
                  <a:lnTo>
                    <a:pt x="85" y="6"/>
                  </a:lnTo>
                  <a:lnTo>
                    <a:pt x="87" y="6"/>
                  </a:lnTo>
                  <a:lnTo>
                    <a:pt x="87" y="5"/>
                  </a:lnTo>
                  <a:lnTo>
                    <a:pt x="88" y="5"/>
                  </a:lnTo>
                  <a:lnTo>
                    <a:pt x="88" y="3"/>
                  </a:lnTo>
                  <a:lnTo>
                    <a:pt x="88" y="2"/>
                  </a:lnTo>
                  <a:lnTo>
                    <a:pt x="87" y="2"/>
                  </a:lnTo>
                  <a:lnTo>
                    <a:pt x="87" y="0"/>
                  </a:lnTo>
                  <a:lnTo>
                    <a:pt x="85" y="0"/>
                  </a:lnTo>
                  <a:lnTo>
                    <a:pt x="72" y="0"/>
                  </a:lnTo>
                  <a:lnTo>
                    <a:pt x="70" y="0"/>
                  </a:lnTo>
                  <a:lnTo>
                    <a:pt x="69" y="2"/>
                  </a:lnTo>
                  <a:lnTo>
                    <a:pt x="63" y="9"/>
                  </a:lnTo>
                  <a:lnTo>
                    <a:pt x="54" y="36"/>
                  </a:lnTo>
                  <a:lnTo>
                    <a:pt x="54" y="38"/>
                  </a:lnTo>
                  <a:lnTo>
                    <a:pt x="49" y="72"/>
                  </a:lnTo>
                  <a:lnTo>
                    <a:pt x="45" y="167"/>
                  </a:lnTo>
                  <a:lnTo>
                    <a:pt x="36" y="270"/>
                  </a:lnTo>
                  <a:lnTo>
                    <a:pt x="27" y="319"/>
                  </a:lnTo>
                  <a:lnTo>
                    <a:pt x="29" y="316"/>
                  </a:lnTo>
                  <a:lnTo>
                    <a:pt x="2" y="336"/>
                  </a:lnTo>
                  <a:lnTo>
                    <a:pt x="2" y="337"/>
                  </a:lnTo>
                  <a:lnTo>
                    <a:pt x="0" y="337"/>
                  </a:lnTo>
                  <a:lnTo>
                    <a:pt x="0" y="339"/>
                  </a:lnTo>
                  <a:lnTo>
                    <a:pt x="0" y="340"/>
                  </a:lnTo>
                  <a:lnTo>
                    <a:pt x="2" y="340"/>
                  </a:lnTo>
                  <a:lnTo>
                    <a:pt x="3" y="342"/>
                  </a:lnTo>
                  <a:lnTo>
                    <a:pt x="3" y="343"/>
                  </a:lnTo>
                  <a:lnTo>
                    <a:pt x="5" y="343"/>
                  </a:lnTo>
                  <a:lnTo>
                    <a:pt x="157" y="343"/>
                  </a:lnTo>
                  <a:lnTo>
                    <a:pt x="158" y="343"/>
                  </a:lnTo>
                  <a:lnTo>
                    <a:pt x="158" y="342"/>
                  </a:lnTo>
                  <a:lnTo>
                    <a:pt x="160" y="342"/>
                  </a:lnTo>
                  <a:lnTo>
                    <a:pt x="160" y="340"/>
                  </a:lnTo>
                  <a:lnTo>
                    <a:pt x="160" y="339"/>
                  </a:lnTo>
                  <a:lnTo>
                    <a:pt x="160" y="337"/>
                  </a:lnTo>
                  <a:lnTo>
                    <a:pt x="158" y="336"/>
                  </a:lnTo>
                  <a:lnTo>
                    <a:pt x="131" y="316"/>
                  </a:lnTo>
                  <a:lnTo>
                    <a:pt x="133" y="319"/>
                  </a:lnTo>
                  <a:lnTo>
                    <a:pt x="124" y="270"/>
                  </a:lnTo>
                  <a:lnTo>
                    <a:pt x="115" y="167"/>
                  </a:lnTo>
                  <a:lnTo>
                    <a:pt x="110" y="72"/>
                  </a:lnTo>
                  <a:lnTo>
                    <a:pt x="106" y="38"/>
                  </a:lnTo>
                  <a:lnTo>
                    <a:pt x="106" y="36"/>
                  </a:lnTo>
                  <a:lnTo>
                    <a:pt x="97" y="9"/>
                  </a:lnTo>
                  <a:lnTo>
                    <a:pt x="91" y="2"/>
                  </a:lnTo>
                  <a:lnTo>
                    <a:pt x="90" y="2"/>
                  </a:lnTo>
                  <a:lnTo>
                    <a:pt x="90" y="0"/>
                  </a:lnTo>
                  <a:lnTo>
                    <a:pt x="88" y="0"/>
                  </a:lnTo>
                  <a:lnTo>
                    <a:pt x="75" y="0"/>
                  </a:lnTo>
                  <a:lnTo>
                    <a:pt x="73" y="0"/>
                  </a:lnTo>
                  <a:lnTo>
                    <a:pt x="73" y="2"/>
                  </a:lnTo>
                  <a:lnTo>
                    <a:pt x="72" y="2"/>
                  </a:lnTo>
                  <a:lnTo>
                    <a:pt x="72" y="3"/>
                  </a:lnTo>
                  <a:lnTo>
                    <a:pt x="72" y="5"/>
                  </a:lnTo>
                  <a:lnTo>
                    <a:pt x="73" y="5"/>
                  </a:lnTo>
                  <a:lnTo>
                    <a:pt x="73" y="6"/>
                  </a:lnTo>
                  <a:lnTo>
                    <a:pt x="75" y="6"/>
                  </a:lnTo>
                  <a:lnTo>
                    <a:pt x="75" y="0"/>
                  </a:lnTo>
                  <a:close/>
                </a:path>
              </a:pathLst>
            </a:custGeom>
            <a:solidFill>
              <a:srgbClr val="C20000"/>
            </a:solidFill>
            <a:ln w="9525">
              <a:noFill/>
              <a:round/>
              <a:headEnd/>
              <a:tailEnd/>
            </a:ln>
          </p:spPr>
          <p:txBody>
            <a:bodyPr/>
            <a:lstStyle/>
            <a:p>
              <a:endParaRPr lang="en-US"/>
            </a:p>
          </p:txBody>
        </p:sp>
        <p:sp>
          <p:nvSpPr>
            <p:cNvPr id="39" name="Freeform 26"/>
            <p:cNvSpPr>
              <a:spLocks/>
            </p:cNvSpPr>
            <p:nvPr/>
          </p:nvSpPr>
          <p:spPr bwMode="auto">
            <a:xfrm>
              <a:off x="3246" y="2831"/>
              <a:ext cx="76" cy="99"/>
            </a:xfrm>
            <a:custGeom>
              <a:avLst/>
              <a:gdLst/>
              <a:ahLst/>
              <a:cxnLst>
                <a:cxn ang="0">
                  <a:pos x="70" y="0"/>
                </a:cxn>
                <a:cxn ang="0">
                  <a:pos x="83" y="0"/>
                </a:cxn>
                <a:cxn ang="0">
                  <a:pos x="91" y="3"/>
                </a:cxn>
                <a:cxn ang="0">
                  <a:pos x="100" y="20"/>
                </a:cxn>
                <a:cxn ang="0">
                  <a:pos x="104" y="41"/>
                </a:cxn>
                <a:cxn ang="0">
                  <a:pos x="109" y="96"/>
                </a:cxn>
                <a:cxn ang="0">
                  <a:pos x="118" y="157"/>
                </a:cxn>
                <a:cxn ang="0">
                  <a:pos x="125" y="185"/>
                </a:cxn>
                <a:cxn ang="0">
                  <a:pos x="152" y="197"/>
                </a:cxn>
                <a:cxn ang="0">
                  <a:pos x="0" y="197"/>
                </a:cxn>
                <a:cxn ang="0">
                  <a:pos x="25" y="185"/>
                </a:cxn>
                <a:cxn ang="0">
                  <a:pos x="34" y="157"/>
                </a:cxn>
                <a:cxn ang="0">
                  <a:pos x="43" y="96"/>
                </a:cxn>
                <a:cxn ang="0">
                  <a:pos x="48" y="41"/>
                </a:cxn>
                <a:cxn ang="0">
                  <a:pos x="52" y="20"/>
                </a:cxn>
                <a:cxn ang="0">
                  <a:pos x="61" y="3"/>
                </a:cxn>
                <a:cxn ang="0">
                  <a:pos x="69" y="0"/>
                </a:cxn>
                <a:cxn ang="0">
                  <a:pos x="82" y="0"/>
                </a:cxn>
                <a:cxn ang="0">
                  <a:pos x="70" y="0"/>
                </a:cxn>
              </a:cxnLst>
              <a:rect l="0" t="0" r="r" b="b"/>
              <a:pathLst>
                <a:path w="152" h="197">
                  <a:moveTo>
                    <a:pt x="70" y="0"/>
                  </a:moveTo>
                  <a:lnTo>
                    <a:pt x="83" y="0"/>
                  </a:lnTo>
                  <a:lnTo>
                    <a:pt x="91" y="3"/>
                  </a:lnTo>
                  <a:lnTo>
                    <a:pt x="100" y="20"/>
                  </a:lnTo>
                  <a:lnTo>
                    <a:pt x="104" y="41"/>
                  </a:lnTo>
                  <a:lnTo>
                    <a:pt x="109" y="96"/>
                  </a:lnTo>
                  <a:lnTo>
                    <a:pt x="118" y="157"/>
                  </a:lnTo>
                  <a:lnTo>
                    <a:pt x="125" y="185"/>
                  </a:lnTo>
                  <a:lnTo>
                    <a:pt x="152" y="197"/>
                  </a:lnTo>
                  <a:lnTo>
                    <a:pt x="0" y="197"/>
                  </a:lnTo>
                  <a:lnTo>
                    <a:pt x="25" y="185"/>
                  </a:lnTo>
                  <a:lnTo>
                    <a:pt x="34" y="157"/>
                  </a:lnTo>
                  <a:lnTo>
                    <a:pt x="43" y="96"/>
                  </a:lnTo>
                  <a:lnTo>
                    <a:pt x="48" y="41"/>
                  </a:lnTo>
                  <a:lnTo>
                    <a:pt x="52" y="20"/>
                  </a:lnTo>
                  <a:lnTo>
                    <a:pt x="61" y="3"/>
                  </a:lnTo>
                  <a:lnTo>
                    <a:pt x="69" y="0"/>
                  </a:lnTo>
                  <a:lnTo>
                    <a:pt x="82" y="0"/>
                  </a:lnTo>
                  <a:lnTo>
                    <a:pt x="70" y="0"/>
                  </a:lnTo>
                  <a:close/>
                </a:path>
              </a:pathLst>
            </a:custGeom>
            <a:solidFill>
              <a:srgbClr val="FF6600"/>
            </a:solidFill>
            <a:ln w="9525">
              <a:noFill/>
              <a:round/>
              <a:headEnd/>
              <a:tailEnd/>
            </a:ln>
          </p:spPr>
          <p:txBody>
            <a:bodyPr/>
            <a:lstStyle/>
            <a:p>
              <a:endParaRPr lang="en-US"/>
            </a:p>
          </p:txBody>
        </p:sp>
        <p:sp>
          <p:nvSpPr>
            <p:cNvPr id="40" name="Freeform 27"/>
            <p:cNvSpPr>
              <a:spLocks/>
            </p:cNvSpPr>
            <p:nvPr/>
          </p:nvSpPr>
          <p:spPr bwMode="auto">
            <a:xfrm>
              <a:off x="3244" y="2830"/>
              <a:ext cx="79" cy="101"/>
            </a:xfrm>
            <a:custGeom>
              <a:avLst/>
              <a:gdLst/>
              <a:ahLst/>
              <a:cxnLst>
                <a:cxn ang="0">
                  <a:pos x="73" y="6"/>
                </a:cxn>
                <a:cxn ang="0">
                  <a:pos x="85" y="6"/>
                </a:cxn>
                <a:cxn ang="0">
                  <a:pos x="91" y="8"/>
                </a:cxn>
                <a:cxn ang="0">
                  <a:pos x="100" y="23"/>
                </a:cxn>
                <a:cxn ang="0">
                  <a:pos x="109" y="99"/>
                </a:cxn>
                <a:cxn ang="0">
                  <a:pos x="118" y="161"/>
                </a:cxn>
                <a:cxn ang="0">
                  <a:pos x="127" y="190"/>
                </a:cxn>
                <a:cxn ang="0">
                  <a:pos x="154" y="203"/>
                </a:cxn>
                <a:cxn ang="0">
                  <a:pos x="3" y="197"/>
                </a:cxn>
                <a:cxn ang="0">
                  <a:pos x="30" y="191"/>
                </a:cxn>
                <a:cxn ang="0">
                  <a:pos x="40" y="161"/>
                </a:cxn>
                <a:cxn ang="0">
                  <a:pos x="49" y="99"/>
                </a:cxn>
                <a:cxn ang="0">
                  <a:pos x="58" y="23"/>
                </a:cxn>
                <a:cxn ang="0">
                  <a:pos x="67" y="8"/>
                </a:cxn>
                <a:cxn ang="0">
                  <a:pos x="73" y="6"/>
                </a:cxn>
                <a:cxn ang="0">
                  <a:pos x="85" y="6"/>
                </a:cxn>
                <a:cxn ang="0">
                  <a:pos x="73" y="0"/>
                </a:cxn>
                <a:cxn ang="0">
                  <a:pos x="85" y="6"/>
                </a:cxn>
                <a:cxn ang="0">
                  <a:pos x="86" y="5"/>
                </a:cxn>
                <a:cxn ang="0">
                  <a:pos x="88" y="3"/>
                </a:cxn>
                <a:cxn ang="0">
                  <a:pos x="86" y="2"/>
                </a:cxn>
                <a:cxn ang="0">
                  <a:pos x="85" y="0"/>
                </a:cxn>
                <a:cxn ang="0">
                  <a:pos x="70" y="0"/>
                </a:cxn>
                <a:cxn ang="0">
                  <a:pos x="63" y="5"/>
                </a:cxn>
                <a:cxn ang="0">
                  <a:pos x="52" y="21"/>
                </a:cxn>
                <a:cxn ang="0">
                  <a:pos x="48" y="44"/>
                </a:cxn>
                <a:cxn ang="0">
                  <a:pos x="34" y="160"/>
                </a:cxn>
                <a:cxn ang="0">
                  <a:pos x="25" y="187"/>
                </a:cxn>
                <a:cxn ang="0">
                  <a:pos x="2" y="197"/>
                </a:cxn>
                <a:cxn ang="0">
                  <a:pos x="0" y="200"/>
                </a:cxn>
                <a:cxn ang="0">
                  <a:pos x="2" y="202"/>
                </a:cxn>
                <a:cxn ang="0">
                  <a:pos x="3" y="203"/>
                </a:cxn>
                <a:cxn ang="0">
                  <a:pos x="157" y="203"/>
                </a:cxn>
                <a:cxn ang="0">
                  <a:pos x="158" y="200"/>
                </a:cxn>
                <a:cxn ang="0">
                  <a:pos x="157" y="197"/>
                </a:cxn>
                <a:cxn ang="0">
                  <a:pos x="131" y="187"/>
                </a:cxn>
                <a:cxn ang="0">
                  <a:pos x="124" y="160"/>
                </a:cxn>
                <a:cxn ang="0">
                  <a:pos x="110" y="44"/>
                </a:cxn>
                <a:cxn ang="0">
                  <a:pos x="106" y="21"/>
                </a:cxn>
                <a:cxn ang="0">
                  <a:pos x="95" y="3"/>
                </a:cxn>
                <a:cxn ang="0">
                  <a:pos x="86" y="0"/>
                </a:cxn>
                <a:cxn ang="0">
                  <a:pos x="72" y="0"/>
                </a:cxn>
                <a:cxn ang="0">
                  <a:pos x="70" y="2"/>
                </a:cxn>
                <a:cxn ang="0">
                  <a:pos x="70" y="5"/>
                </a:cxn>
                <a:cxn ang="0">
                  <a:pos x="72" y="6"/>
                </a:cxn>
                <a:cxn ang="0">
                  <a:pos x="73" y="0"/>
                </a:cxn>
              </a:cxnLst>
              <a:rect l="0" t="0" r="r" b="b"/>
              <a:pathLst>
                <a:path w="158" h="203">
                  <a:moveTo>
                    <a:pt x="73" y="0"/>
                  </a:moveTo>
                  <a:lnTo>
                    <a:pt x="73" y="6"/>
                  </a:lnTo>
                  <a:lnTo>
                    <a:pt x="86" y="6"/>
                  </a:lnTo>
                  <a:lnTo>
                    <a:pt x="85" y="6"/>
                  </a:lnTo>
                  <a:lnTo>
                    <a:pt x="92" y="9"/>
                  </a:lnTo>
                  <a:lnTo>
                    <a:pt x="91" y="8"/>
                  </a:lnTo>
                  <a:lnTo>
                    <a:pt x="100" y="24"/>
                  </a:lnTo>
                  <a:lnTo>
                    <a:pt x="100" y="23"/>
                  </a:lnTo>
                  <a:lnTo>
                    <a:pt x="104" y="44"/>
                  </a:lnTo>
                  <a:lnTo>
                    <a:pt x="109" y="99"/>
                  </a:lnTo>
                  <a:lnTo>
                    <a:pt x="118" y="160"/>
                  </a:lnTo>
                  <a:lnTo>
                    <a:pt x="118" y="161"/>
                  </a:lnTo>
                  <a:lnTo>
                    <a:pt x="125" y="190"/>
                  </a:lnTo>
                  <a:lnTo>
                    <a:pt x="127" y="190"/>
                  </a:lnTo>
                  <a:lnTo>
                    <a:pt x="127" y="191"/>
                  </a:lnTo>
                  <a:lnTo>
                    <a:pt x="154" y="203"/>
                  </a:lnTo>
                  <a:lnTo>
                    <a:pt x="155" y="197"/>
                  </a:lnTo>
                  <a:lnTo>
                    <a:pt x="3" y="197"/>
                  </a:lnTo>
                  <a:lnTo>
                    <a:pt x="5" y="203"/>
                  </a:lnTo>
                  <a:lnTo>
                    <a:pt x="30" y="191"/>
                  </a:lnTo>
                  <a:lnTo>
                    <a:pt x="31" y="190"/>
                  </a:lnTo>
                  <a:lnTo>
                    <a:pt x="40" y="161"/>
                  </a:lnTo>
                  <a:lnTo>
                    <a:pt x="40" y="160"/>
                  </a:lnTo>
                  <a:lnTo>
                    <a:pt x="49" y="99"/>
                  </a:lnTo>
                  <a:lnTo>
                    <a:pt x="54" y="44"/>
                  </a:lnTo>
                  <a:lnTo>
                    <a:pt x="58" y="23"/>
                  </a:lnTo>
                  <a:lnTo>
                    <a:pt x="58" y="24"/>
                  </a:lnTo>
                  <a:lnTo>
                    <a:pt x="67" y="8"/>
                  </a:lnTo>
                  <a:lnTo>
                    <a:pt x="66" y="9"/>
                  </a:lnTo>
                  <a:lnTo>
                    <a:pt x="73" y="6"/>
                  </a:lnTo>
                  <a:lnTo>
                    <a:pt x="72" y="6"/>
                  </a:lnTo>
                  <a:lnTo>
                    <a:pt x="85" y="6"/>
                  </a:lnTo>
                  <a:lnTo>
                    <a:pt x="85" y="0"/>
                  </a:lnTo>
                  <a:lnTo>
                    <a:pt x="73" y="0"/>
                  </a:lnTo>
                  <a:lnTo>
                    <a:pt x="73" y="6"/>
                  </a:lnTo>
                  <a:lnTo>
                    <a:pt x="85" y="6"/>
                  </a:lnTo>
                  <a:lnTo>
                    <a:pt x="86" y="6"/>
                  </a:lnTo>
                  <a:lnTo>
                    <a:pt x="86" y="5"/>
                  </a:lnTo>
                  <a:lnTo>
                    <a:pt x="88" y="5"/>
                  </a:lnTo>
                  <a:lnTo>
                    <a:pt x="88" y="3"/>
                  </a:lnTo>
                  <a:lnTo>
                    <a:pt x="88" y="2"/>
                  </a:lnTo>
                  <a:lnTo>
                    <a:pt x="86" y="2"/>
                  </a:lnTo>
                  <a:lnTo>
                    <a:pt x="86" y="0"/>
                  </a:lnTo>
                  <a:lnTo>
                    <a:pt x="85" y="0"/>
                  </a:lnTo>
                  <a:lnTo>
                    <a:pt x="72" y="0"/>
                  </a:lnTo>
                  <a:lnTo>
                    <a:pt x="70" y="0"/>
                  </a:lnTo>
                  <a:lnTo>
                    <a:pt x="63" y="3"/>
                  </a:lnTo>
                  <a:lnTo>
                    <a:pt x="63" y="5"/>
                  </a:lnTo>
                  <a:lnTo>
                    <a:pt x="61" y="5"/>
                  </a:lnTo>
                  <a:lnTo>
                    <a:pt x="52" y="21"/>
                  </a:lnTo>
                  <a:lnTo>
                    <a:pt x="52" y="23"/>
                  </a:lnTo>
                  <a:lnTo>
                    <a:pt x="48" y="44"/>
                  </a:lnTo>
                  <a:lnTo>
                    <a:pt x="43" y="99"/>
                  </a:lnTo>
                  <a:lnTo>
                    <a:pt x="34" y="160"/>
                  </a:lnTo>
                  <a:lnTo>
                    <a:pt x="34" y="158"/>
                  </a:lnTo>
                  <a:lnTo>
                    <a:pt x="25" y="187"/>
                  </a:lnTo>
                  <a:lnTo>
                    <a:pt x="27" y="185"/>
                  </a:lnTo>
                  <a:lnTo>
                    <a:pt x="2" y="197"/>
                  </a:lnTo>
                  <a:lnTo>
                    <a:pt x="0" y="199"/>
                  </a:lnTo>
                  <a:lnTo>
                    <a:pt x="0" y="200"/>
                  </a:lnTo>
                  <a:lnTo>
                    <a:pt x="0" y="202"/>
                  </a:lnTo>
                  <a:lnTo>
                    <a:pt x="2" y="202"/>
                  </a:lnTo>
                  <a:lnTo>
                    <a:pt x="2" y="203"/>
                  </a:lnTo>
                  <a:lnTo>
                    <a:pt x="3" y="203"/>
                  </a:lnTo>
                  <a:lnTo>
                    <a:pt x="155" y="203"/>
                  </a:lnTo>
                  <a:lnTo>
                    <a:pt x="157" y="203"/>
                  </a:lnTo>
                  <a:lnTo>
                    <a:pt x="158" y="202"/>
                  </a:lnTo>
                  <a:lnTo>
                    <a:pt x="158" y="200"/>
                  </a:lnTo>
                  <a:lnTo>
                    <a:pt x="158" y="199"/>
                  </a:lnTo>
                  <a:lnTo>
                    <a:pt x="157" y="197"/>
                  </a:lnTo>
                  <a:lnTo>
                    <a:pt x="130" y="185"/>
                  </a:lnTo>
                  <a:lnTo>
                    <a:pt x="131" y="187"/>
                  </a:lnTo>
                  <a:lnTo>
                    <a:pt x="124" y="158"/>
                  </a:lnTo>
                  <a:lnTo>
                    <a:pt x="124" y="160"/>
                  </a:lnTo>
                  <a:lnTo>
                    <a:pt x="115" y="99"/>
                  </a:lnTo>
                  <a:lnTo>
                    <a:pt x="110" y="44"/>
                  </a:lnTo>
                  <a:lnTo>
                    <a:pt x="106" y="23"/>
                  </a:lnTo>
                  <a:lnTo>
                    <a:pt x="106" y="21"/>
                  </a:lnTo>
                  <a:lnTo>
                    <a:pt x="97" y="5"/>
                  </a:lnTo>
                  <a:lnTo>
                    <a:pt x="95" y="3"/>
                  </a:lnTo>
                  <a:lnTo>
                    <a:pt x="88" y="0"/>
                  </a:lnTo>
                  <a:lnTo>
                    <a:pt x="86" y="0"/>
                  </a:lnTo>
                  <a:lnTo>
                    <a:pt x="73" y="0"/>
                  </a:lnTo>
                  <a:lnTo>
                    <a:pt x="72" y="0"/>
                  </a:lnTo>
                  <a:lnTo>
                    <a:pt x="72" y="2"/>
                  </a:lnTo>
                  <a:lnTo>
                    <a:pt x="70" y="2"/>
                  </a:lnTo>
                  <a:lnTo>
                    <a:pt x="70" y="3"/>
                  </a:lnTo>
                  <a:lnTo>
                    <a:pt x="70" y="5"/>
                  </a:lnTo>
                  <a:lnTo>
                    <a:pt x="72" y="5"/>
                  </a:lnTo>
                  <a:lnTo>
                    <a:pt x="72" y="6"/>
                  </a:lnTo>
                  <a:lnTo>
                    <a:pt x="73" y="6"/>
                  </a:lnTo>
                  <a:lnTo>
                    <a:pt x="73" y="0"/>
                  </a:lnTo>
                  <a:close/>
                </a:path>
              </a:pathLst>
            </a:custGeom>
            <a:solidFill>
              <a:srgbClr val="C20000"/>
            </a:solidFill>
            <a:ln w="9525">
              <a:noFill/>
              <a:round/>
              <a:headEnd/>
              <a:tailEnd/>
            </a:ln>
          </p:spPr>
          <p:txBody>
            <a:bodyPr/>
            <a:lstStyle/>
            <a:p>
              <a:endParaRPr lang="en-US"/>
            </a:p>
          </p:txBody>
        </p:sp>
        <p:sp>
          <p:nvSpPr>
            <p:cNvPr id="41" name="Line 28"/>
            <p:cNvSpPr>
              <a:spLocks noChangeShapeType="1"/>
            </p:cNvSpPr>
            <p:nvPr/>
          </p:nvSpPr>
          <p:spPr bwMode="auto">
            <a:xfrm>
              <a:off x="2918" y="2900"/>
              <a:ext cx="115" cy="1"/>
            </a:xfrm>
            <a:prstGeom prst="line">
              <a:avLst/>
            </a:prstGeom>
            <a:noFill/>
            <a:ln w="0">
              <a:solidFill>
                <a:srgbClr val="000000"/>
              </a:solidFill>
              <a:round/>
              <a:headEnd/>
              <a:tailEnd/>
            </a:ln>
          </p:spPr>
          <p:txBody>
            <a:bodyPr/>
            <a:lstStyle/>
            <a:p>
              <a:endParaRPr lang="en-US"/>
            </a:p>
          </p:txBody>
        </p:sp>
        <p:sp>
          <p:nvSpPr>
            <p:cNvPr id="42" name="Freeform 29"/>
            <p:cNvSpPr>
              <a:spLocks/>
            </p:cNvSpPr>
            <p:nvPr/>
          </p:nvSpPr>
          <p:spPr bwMode="auto">
            <a:xfrm>
              <a:off x="2918" y="2890"/>
              <a:ext cx="17" cy="19"/>
            </a:xfrm>
            <a:custGeom>
              <a:avLst/>
              <a:gdLst/>
              <a:ahLst/>
              <a:cxnLst>
                <a:cxn ang="0">
                  <a:pos x="35" y="37"/>
                </a:cxn>
                <a:cxn ang="0">
                  <a:pos x="0" y="20"/>
                </a:cxn>
                <a:cxn ang="0">
                  <a:pos x="35" y="0"/>
                </a:cxn>
                <a:cxn ang="0">
                  <a:pos x="18" y="20"/>
                </a:cxn>
                <a:cxn ang="0">
                  <a:pos x="35" y="37"/>
                </a:cxn>
              </a:cxnLst>
              <a:rect l="0" t="0" r="r" b="b"/>
              <a:pathLst>
                <a:path w="35" h="37">
                  <a:moveTo>
                    <a:pt x="35" y="37"/>
                  </a:moveTo>
                  <a:lnTo>
                    <a:pt x="0" y="20"/>
                  </a:lnTo>
                  <a:lnTo>
                    <a:pt x="35" y="0"/>
                  </a:lnTo>
                  <a:lnTo>
                    <a:pt x="18" y="20"/>
                  </a:lnTo>
                  <a:lnTo>
                    <a:pt x="35" y="37"/>
                  </a:lnTo>
                  <a:close/>
                </a:path>
              </a:pathLst>
            </a:custGeom>
            <a:solidFill>
              <a:srgbClr val="000000"/>
            </a:solidFill>
            <a:ln w="0">
              <a:solidFill>
                <a:srgbClr val="000000"/>
              </a:solidFill>
              <a:prstDash val="solid"/>
              <a:round/>
              <a:headEnd/>
              <a:tailEnd/>
            </a:ln>
          </p:spPr>
          <p:txBody>
            <a:bodyPr/>
            <a:lstStyle/>
            <a:p>
              <a:endParaRPr lang="en-US"/>
            </a:p>
          </p:txBody>
        </p:sp>
        <p:sp>
          <p:nvSpPr>
            <p:cNvPr id="43" name="Freeform 30"/>
            <p:cNvSpPr>
              <a:spLocks/>
            </p:cNvSpPr>
            <p:nvPr/>
          </p:nvSpPr>
          <p:spPr bwMode="auto">
            <a:xfrm>
              <a:off x="3752" y="2698"/>
              <a:ext cx="77" cy="232"/>
            </a:xfrm>
            <a:custGeom>
              <a:avLst/>
              <a:gdLst/>
              <a:ahLst/>
              <a:cxnLst>
                <a:cxn ang="0">
                  <a:pos x="72" y="0"/>
                </a:cxn>
                <a:cxn ang="0">
                  <a:pos x="85" y="0"/>
                </a:cxn>
                <a:cxn ang="0">
                  <a:pos x="91" y="9"/>
                </a:cxn>
                <a:cxn ang="0">
                  <a:pos x="100" y="46"/>
                </a:cxn>
                <a:cxn ang="0">
                  <a:pos x="105" y="94"/>
                </a:cxn>
                <a:cxn ang="0">
                  <a:pos x="109" y="226"/>
                </a:cxn>
                <a:cxn ang="0">
                  <a:pos x="118" y="369"/>
                </a:cxn>
                <a:cxn ang="0">
                  <a:pos x="127" y="435"/>
                </a:cxn>
                <a:cxn ang="0">
                  <a:pos x="154" y="463"/>
                </a:cxn>
                <a:cxn ang="0">
                  <a:pos x="154" y="465"/>
                </a:cxn>
                <a:cxn ang="0">
                  <a:pos x="2" y="465"/>
                </a:cxn>
                <a:cxn ang="0">
                  <a:pos x="0" y="463"/>
                </a:cxn>
                <a:cxn ang="0">
                  <a:pos x="27" y="435"/>
                </a:cxn>
                <a:cxn ang="0">
                  <a:pos x="36" y="369"/>
                </a:cxn>
                <a:cxn ang="0">
                  <a:pos x="45" y="226"/>
                </a:cxn>
                <a:cxn ang="0">
                  <a:pos x="50" y="94"/>
                </a:cxn>
                <a:cxn ang="0">
                  <a:pos x="54" y="46"/>
                </a:cxn>
                <a:cxn ang="0">
                  <a:pos x="63" y="9"/>
                </a:cxn>
                <a:cxn ang="0">
                  <a:pos x="69" y="0"/>
                </a:cxn>
                <a:cxn ang="0">
                  <a:pos x="82" y="0"/>
                </a:cxn>
                <a:cxn ang="0">
                  <a:pos x="72" y="0"/>
                </a:cxn>
              </a:cxnLst>
              <a:rect l="0" t="0" r="r" b="b"/>
              <a:pathLst>
                <a:path w="154" h="465">
                  <a:moveTo>
                    <a:pt x="72" y="0"/>
                  </a:moveTo>
                  <a:lnTo>
                    <a:pt x="85" y="0"/>
                  </a:lnTo>
                  <a:lnTo>
                    <a:pt x="91" y="9"/>
                  </a:lnTo>
                  <a:lnTo>
                    <a:pt x="100" y="46"/>
                  </a:lnTo>
                  <a:lnTo>
                    <a:pt x="105" y="94"/>
                  </a:lnTo>
                  <a:lnTo>
                    <a:pt x="109" y="226"/>
                  </a:lnTo>
                  <a:lnTo>
                    <a:pt x="118" y="369"/>
                  </a:lnTo>
                  <a:lnTo>
                    <a:pt x="127" y="435"/>
                  </a:lnTo>
                  <a:lnTo>
                    <a:pt x="154" y="463"/>
                  </a:lnTo>
                  <a:lnTo>
                    <a:pt x="154" y="465"/>
                  </a:lnTo>
                  <a:lnTo>
                    <a:pt x="2" y="465"/>
                  </a:lnTo>
                  <a:lnTo>
                    <a:pt x="0" y="463"/>
                  </a:lnTo>
                  <a:lnTo>
                    <a:pt x="27" y="435"/>
                  </a:lnTo>
                  <a:lnTo>
                    <a:pt x="36" y="369"/>
                  </a:lnTo>
                  <a:lnTo>
                    <a:pt x="45" y="226"/>
                  </a:lnTo>
                  <a:lnTo>
                    <a:pt x="50" y="94"/>
                  </a:lnTo>
                  <a:lnTo>
                    <a:pt x="54" y="46"/>
                  </a:lnTo>
                  <a:lnTo>
                    <a:pt x="63" y="9"/>
                  </a:lnTo>
                  <a:lnTo>
                    <a:pt x="69" y="0"/>
                  </a:lnTo>
                  <a:lnTo>
                    <a:pt x="82" y="0"/>
                  </a:lnTo>
                  <a:lnTo>
                    <a:pt x="72" y="0"/>
                  </a:lnTo>
                  <a:close/>
                </a:path>
              </a:pathLst>
            </a:custGeom>
            <a:solidFill>
              <a:srgbClr val="FF6600"/>
            </a:solidFill>
            <a:ln w="9525">
              <a:noFill/>
              <a:round/>
              <a:headEnd/>
              <a:tailEnd/>
            </a:ln>
          </p:spPr>
          <p:txBody>
            <a:bodyPr/>
            <a:lstStyle/>
            <a:p>
              <a:endParaRPr lang="en-US"/>
            </a:p>
          </p:txBody>
        </p:sp>
        <p:sp>
          <p:nvSpPr>
            <p:cNvPr id="44" name="Freeform 31"/>
            <p:cNvSpPr>
              <a:spLocks/>
            </p:cNvSpPr>
            <p:nvPr/>
          </p:nvSpPr>
          <p:spPr bwMode="auto">
            <a:xfrm>
              <a:off x="3751" y="2696"/>
              <a:ext cx="79" cy="236"/>
            </a:xfrm>
            <a:custGeom>
              <a:avLst/>
              <a:gdLst/>
              <a:ahLst/>
              <a:cxnLst>
                <a:cxn ang="0">
                  <a:pos x="75" y="6"/>
                </a:cxn>
                <a:cxn ang="0">
                  <a:pos x="85" y="4"/>
                </a:cxn>
                <a:cxn ang="0">
                  <a:pos x="91" y="12"/>
                </a:cxn>
                <a:cxn ang="0">
                  <a:pos x="105" y="97"/>
                </a:cxn>
                <a:cxn ang="0">
                  <a:pos x="118" y="372"/>
                </a:cxn>
                <a:cxn ang="0">
                  <a:pos x="127" y="439"/>
                </a:cxn>
                <a:cxn ang="0">
                  <a:pos x="155" y="468"/>
                </a:cxn>
                <a:cxn ang="0">
                  <a:pos x="154" y="468"/>
                </a:cxn>
                <a:cxn ang="0">
                  <a:pos x="5" y="465"/>
                </a:cxn>
                <a:cxn ang="0">
                  <a:pos x="5" y="465"/>
                </a:cxn>
                <a:cxn ang="0">
                  <a:pos x="32" y="439"/>
                </a:cxn>
                <a:cxn ang="0">
                  <a:pos x="33" y="438"/>
                </a:cxn>
                <a:cxn ang="0">
                  <a:pos x="51" y="229"/>
                </a:cxn>
                <a:cxn ang="0">
                  <a:pos x="60" y="49"/>
                </a:cxn>
                <a:cxn ang="0">
                  <a:pos x="69" y="13"/>
                </a:cxn>
                <a:cxn ang="0">
                  <a:pos x="72" y="6"/>
                </a:cxn>
                <a:cxn ang="0">
                  <a:pos x="85" y="0"/>
                </a:cxn>
                <a:cxn ang="0">
                  <a:pos x="75" y="6"/>
                </a:cxn>
                <a:cxn ang="0">
                  <a:pos x="87" y="6"/>
                </a:cxn>
                <a:cxn ang="0">
                  <a:pos x="88" y="4"/>
                </a:cxn>
                <a:cxn ang="0">
                  <a:pos x="88" y="1"/>
                </a:cxn>
                <a:cxn ang="0">
                  <a:pos x="87" y="0"/>
                </a:cxn>
                <a:cxn ang="0">
                  <a:pos x="72" y="0"/>
                </a:cxn>
                <a:cxn ang="0">
                  <a:pos x="69" y="1"/>
                </a:cxn>
                <a:cxn ang="0">
                  <a:pos x="63" y="12"/>
                </a:cxn>
                <a:cxn ang="0">
                  <a:pos x="50" y="97"/>
                </a:cxn>
                <a:cxn ang="0">
                  <a:pos x="36" y="372"/>
                </a:cxn>
                <a:cxn ang="0">
                  <a:pos x="29" y="436"/>
                </a:cxn>
                <a:cxn ang="0">
                  <a:pos x="0" y="465"/>
                </a:cxn>
                <a:cxn ang="0">
                  <a:pos x="0" y="468"/>
                </a:cxn>
                <a:cxn ang="0">
                  <a:pos x="3" y="469"/>
                </a:cxn>
                <a:cxn ang="0">
                  <a:pos x="5" y="471"/>
                </a:cxn>
                <a:cxn ang="0">
                  <a:pos x="158" y="471"/>
                </a:cxn>
                <a:cxn ang="0">
                  <a:pos x="160" y="466"/>
                </a:cxn>
                <a:cxn ang="0">
                  <a:pos x="158" y="465"/>
                </a:cxn>
                <a:cxn ang="0">
                  <a:pos x="133" y="438"/>
                </a:cxn>
                <a:cxn ang="0">
                  <a:pos x="115" y="229"/>
                </a:cxn>
                <a:cxn ang="0">
                  <a:pos x="106" y="49"/>
                </a:cxn>
                <a:cxn ang="0">
                  <a:pos x="97" y="10"/>
                </a:cxn>
                <a:cxn ang="0">
                  <a:pos x="90" y="1"/>
                </a:cxn>
                <a:cxn ang="0">
                  <a:pos x="88" y="0"/>
                </a:cxn>
                <a:cxn ang="0">
                  <a:pos x="73" y="0"/>
                </a:cxn>
                <a:cxn ang="0">
                  <a:pos x="72" y="1"/>
                </a:cxn>
                <a:cxn ang="0">
                  <a:pos x="72" y="4"/>
                </a:cxn>
                <a:cxn ang="0">
                  <a:pos x="73" y="6"/>
                </a:cxn>
                <a:cxn ang="0">
                  <a:pos x="75" y="0"/>
                </a:cxn>
              </a:cxnLst>
              <a:rect l="0" t="0" r="r" b="b"/>
              <a:pathLst>
                <a:path w="160" h="471">
                  <a:moveTo>
                    <a:pt x="75" y="0"/>
                  </a:moveTo>
                  <a:lnTo>
                    <a:pt x="75" y="6"/>
                  </a:lnTo>
                  <a:lnTo>
                    <a:pt x="88" y="6"/>
                  </a:lnTo>
                  <a:lnTo>
                    <a:pt x="85" y="4"/>
                  </a:lnTo>
                  <a:lnTo>
                    <a:pt x="91" y="13"/>
                  </a:lnTo>
                  <a:lnTo>
                    <a:pt x="91" y="12"/>
                  </a:lnTo>
                  <a:lnTo>
                    <a:pt x="100" y="49"/>
                  </a:lnTo>
                  <a:lnTo>
                    <a:pt x="105" y="97"/>
                  </a:lnTo>
                  <a:lnTo>
                    <a:pt x="109" y="229"/>
                  </a:lnTo>
                  <a:lnTo>
                    <a:pt x="118" y="372"/>
                  </a:lnTo>
                  <a:lnTo>
                    <a:pt x="127" y="438"/>
                  </a:lnTo>
                  <a:lnTo>
                    <a:pt x="127" y="439"/>
                  </a:lnTo>
                  <a:lnTo>
                    <a:pt x="129" y="439"/>
                  </a:lnTo>
                  <a:lnTo>
                    <a:pt x="155" y="468"/>
                  </a:lnTo>
                  <a:lnTo>
                    <a:pt x="154" y="466"/>
                  </a:lnTo>
                  <a:lnTo>
                    <a:pt x="154" y="468"/>
                  </a:lnTo>
                  <a:lnTo>
                    <a:pt x="157" y="465"/>
                  </a:lnTo>
                  <a:lnTo>
                    <a:pt x="5" y="465"/>
                  </a:lnTo>
                  <a:lnTo>
                    <a:pt x="6" y="466"/>
                  </a:lnTo>
                  <a:lnTo>
                    <a:pt x="5" y="465"/>
                  </a:lnTo>
                  <a:lnTo>
                    <a:pt x="5" y="468"/>
                  </a:lnTo>
                  <a:lnTo>
                    <a:pt x="32" y="439"/>
                  </a:lnTo>
                  <a:lnTo>
                    <a:pt x="33" y="439"/>
                  </a:lnTo>
                  <a:lnTo>
                    <a:pt x="33" y="438"/>
                  </a:lnTo>
                  <a:lnTo>
                    <a:pt x="42" y="372"/>
                  </a:lnTo>
                  <a:lnTo>
                    <a:pt x="51" y="229"/>
                  </a:lnTo>
                  <a:lnTo>
                    <a:pt x="56" y="97"/>
                  </a:lnTo>
                  <a:lnTo>
                    <a:pt x="60" y="49"/>
                  </a:lnTo>
                  <a:lnTo>
                    <a:pt x="69" y="12"/>
                  </a:lnTo>
                  <a:lnTo>
                    <a:pt x="69" y="13"/>
                  </a:lnTo>
                  <a:lnTo>
                    <a:pt x="75" y="4"/>
                  </a:lnTo>
                  <a:lnTo>
                    <a:pt x="72" y="6"/>
                  </a:lnTo>
                  <a:lnTo>
                    <a:pt x="85" y="6"/>
                  </a:lnTo>
                  <a:lnTo>
                    <a:pt x="85" y="0"/>
                  </a:lnTo>
                  <a:lnTo>
                    <a:pt x="75" y="0"/>
                  </a:lnTo>
                  <a:lnTo>
                    <a:pt x="75" y="6"/>
                  </a:lnTo>
                  <a:lnTo>
                    <a:pt x="85" y="6"/>
                  </a:lnTo>
                  <a:lnTo>
                    <a:pt x="87" y="6"/>
                  </a:lnTo>
                  <a:lnTo>
                    <a:pt x="87" y="4"/>
                  </a:lnTo>
                  <a:lnTo>
                    <a:pt x="88" y="4"/>
                  </a:lnTo>
                  <a:lnTo>
                    <a:pt x="88" y="3"/>
                  </a:lnTo>
                  <a:lnTo>
                    <a:pt x="88" y="1"/>
                  </a:lnTo>
                  <a:lnTo>
                    <a:pt x="87" y="1"/>
                  </a:lnTo>
                  <a:lnTo>
                    <a:pt x="87" y="0"/>
                  </a:lnTo>
                  <a:lnTo>
                    <a:pt x="85" y="0"/>
                  </a:lnTo>
                  <a:lnTo>
                    <a:pt x="72" y="0"/>
                  </a:lnTo>
                  <a:lnTo>
                    <a:pt x="70" y="0"/>
                  </a:lnTo>
                  <a:lnTo>
                    <a:pt x="69" y="1"/>
                  </a:lnTo>
                  <a:lnTo>
                    <a:pt x="63" y="10"/>
                  </a:lnTo>
                  <a:lnTo>
                    <a:pt x="63" y="12"/>
                  </a:lnTo>
                  <a:lnTo>
                    <a:pt x="54" y="49"/>
                  </a:lnTo>
                  <a:lnTo>
                    <a:pt x="50" y="97"/>
                  </a:lnTo>
                  <a:lnTo>
                    <a:pt x="45" y="229"/>
                  </a:lnTo>
                  <a:lnTo>
                    <a:pt x="36" y="372"/>
                  </a:lnTo>
                  <a:lnTo>
                    <a:pt x="27" y="438"/>
                  </a:lnTo>
                  <a:lnTo>
                    <a:pt x="29" y="436"/>
                  </a:lnTo>
                  <a:lnTo>
                    <a:pt x="2" y="465"/>
                  </a:lnTo>
                  <a:lnTo>
                    <a:pt x="0" y="465"/>
                  </a:lnTo>
                  <a:lnTo>
                    <a:pt x="0" y="466"/>
                  </a:lnTo>
                  <a:lnTo>
                    <a:pt x="0" y="468"/>
                  </a:lnTo>
                  <a:lnTo>
                    <a:pt x="2" y="468"/>
                  </a:lnTo>
                  <a:lnTo>
                    <a:pt x="3" y="469"/>
                  </a:lnTo>
                  <a:lnTo>
                    <a:pt x="3" y="471"/>
                  </a:lnTo>
                  <a:lnTo>
                    <a:pt x="5" y="471"/>
                  </a:lnTo>
                  <a:lnTo>
                    <a:pt x="157" y="471"/>
                  </a:lnTo>
                  <a:lnTo>
                    <a:pt x="158" y="471"/>
                  </a:lnTo>
                  <a:lnTo>
                    <a:pt x="158" y="469"/>
                  </a:lnTo>
                  <a:lnTo>
                    <a:pt x="160" y="466"/>
                  </a:lnTo>
                  <a:lnTo>
                    <a:pt x="160" y="465"/>
                  </a:lnTo>
                  <a:lnTo>
                    <a:pt x="158" y="465"/>
                  </a:lnTo>
                  <a:lnTo>
                    <a:pt x="132" y="436"/>
                  </a:lnTo>
                  <a:lnTo>
                    <a:pt x="133" y="438"/>
                  </a:lnTo>
                  <a:lnTo>
                    <a:pt x="124" y="372"/>
                  </a:lnTo>
                  <a:lnTo>
                    <a:pt x="115" y="229"/>
                  </a:lnTo>
                  <a:lnTo>
                    <a:pt x="111" y="97"/>
                  </a:lnTo>
                  <a:lnTo>
                    <a:pt x="106" y="49"/>
                  </a:lnTo>
                  <a:lnTo>
                    <a:pt x="97" y="12"/>
                  </a:lnTo>
                  <a:lnTo>
                    <a:pt x="97" y="10"/>
                  </a:lnTo>
                  <a:lnTo>
                    <a:pt x="91" y="1"/>
                  </a:lnTo>
                  <a:lnTo>
                    <a:pt x="90" y="1"/>
                  </a:lnTo>
                  <a:lnTo>
                    <a:pt x="90" y="0"/>
                  </a:lnTo>
                  <a:lnTo>
                    <a:pt x="88" y="0"/>
                  </a:lnTo>
                  <a:lnTo>
                    <a:pt x="75" y="0"/>
                  </a:lnTo>
                  <a:lnTo>
                    <a:pt x="73" y="0"/>
                  </a:lnTo>
                  <a:lnTo>
                    <a:pt x="73" y="1"/>
                  </a:lnTo>
                  <a:lnTo>
                    <a:pt x="72" y="1"/>
                  </a:lnTo>
                  <a:lnTo>
                    <a:pt x="72" y="3"/>
                  </a:lnTo>
                  <a:lnTo>
                    <a:pt x="72" y="4"/>
                  </a:lnTo>
                  <a:lnTo>
                    <a:pt x="73" y="4"/>
                  </a:lnTo>
                  <a:lnTo>
                    <a:pt x="73" y="6"/>
                  </a:lnTo>
                  <a:lnTo>
                    <a:pt x="75" y="6"/>
                  </a:lnTo>
                  <a:lnTo>
                    <a:pt x="75" y="0"/>
                  </a:lnTo>
                  <a:close/>
                </a:path>
              </a:pathLst>
            </a:custGeom>
            <a:solidFill>
              <a:srgbClr val="C20000"/>
            </a:solidFill>
            <a:ln w="9525">
              <a:noFill/>
              <a:round/>
              <a:headEnd/>
              <a:tailEnd/>
            </a:ln>
          </p:spPr>
          <p:txBody>
            <a:bodyPr/>
            <a:lstStyle/>
            <a:p>
              <a:endParaRPr lang="en-US"/>
            </a:p>
          </p:txBody>
        </p:sp>
        <p:sp>
          <p:nvSpPr>
            <p:cNvPr id="45" name="Freeform 32"/>
            <p:cNvSpPr>
              <a:spLocks/>
            </p:cNvSpPr>
            <p:nvPr/>
          </p:nvSpPr>
          <p:spPr bwMode="auto">
            <a:xfrm>
              <a:off x="2992" y="2899"/>
              <a:ext cx="77" cy="34"/>
            </a:xfrm>
            <a:custGeom>
              <a:avLst/>
              <a:gdLst/>
              <a:ahLst/>
              <a:cxnLst>
                <a:cxn ang="0">
                  <a:pos x="72" y="0"/>
                </a:cxn>
                <a:cxn ang="0">
                  <a:pos x="84" y="0"/>
                </a:cxn>
                <a:cxn ang="0">
                  <a:pos x="91" y="2"/>
                </a:cxn>
                <a:cxn ang="0">
                  <a:pos x="100" y="7"/>
                </a:cxn>
                <a:cxn ang="0">
                  <a:pos x="105" y="13"/>
                </a:cxn>
                <a:cxn ang="0">
                  <a:pos x="109" y="33"/>
                </a:cxn>
                <a:cxn ang="0">
                  <a:pos x="118" y="52"/>
                </a:cxn>
                <a:cxn ang="0">
                  <a:pos x="127" y="63"/>
                </a:cxn>
                <a:cxn ang="0">
                  <a:pos x="154" y="66"/>
                </a:cxn>
                <a:cxn ang="0">
                  <a:pos x="154" y="67"/>
                </a:cxn>
                <a:cxn ang="0">
                  <a:pos x="2" y="67"/>
                </a:cxn>
                <a:cxn ang="0">
                  <a:pos x="0" y="66"/>
                </a:cxn>
                <a:cxn ang="0">
                  <a:pos x="27" y="63"/>
                </a:cxn>
                <a:cxn ang="0">
                  <a:pos x="36" y="52"/>
                </a:cxn>
                <a:cxn ang="0">
                  <a:pos x="45" y="33"/>
                </a:cxn>
                <a:cxn ang="0">
                  <a:pos x="50" y="13"/>
                </a:cxn>
                <a:cxn ang="0">
                  <a:pos x="54" y="7"/>
                </a:cxn>
                <a:cxn ang="0">
                  <a:pos x="63" y="2"/>
                </a:cxn>
                <a:cxn ang="0">
                  <a:pos x="69" y="0"/>
                </a:cxn>
                <a:cxn ang="0">
                  <a:pos x="82" y="0"/>
                </a:cxn>
                <a:cxn ang="0">
                  <a:pos x="72" y="0"/>
                </a:cxn>
              </a:cxnLst>
              <a:rect l="0" t="0" r="r" b="b"/>
              <a:pathLst>
                <a:path w="154" h="67">
                  <a:moveTo>
                    <a:pt x="72" y="0"/>
                  </a:moveTo>
                  <a:lnTo>
                    <a:pt x="84" y="0"/>
                  </a:lnTo>
                  <a:lnTo>
                    <a:pt x="91" y="2"/>
                  </a:lnTo>
                  <a:lnTo>
                    <a:pt x="100" y="7"/>
                  </a:lnTo>
                  <a:lnTo>
                    <a:pt x="105" y="13"/>
                  </a:lnTo>
                  <a:lnTo>
                    <a:pt x="109" y="33"/>
                  </a:lnTo>
                  <a:lnTo>
                    <a:pt x="118" y="52"/>
                  </a:lnTo>
                  <a:lnTo>
                    <a:pt x="127" y="63"/>
                  </a:lnTo>
                  <a:lnTo>
                    <a:pt x="154" y="66"/>
                  </a:lnTo>
                  <a:lnTo>
                    <a:pt x="154" y="67"/>
                  </a:lnTo>
                  <a:lnTo>
                    <a:pt x="2" y="67"/>
                  </a:lnTo>
                  <a:lnTo>
                    <a:pt x="0" y="66"/>
                  </a:lnTo>
                  <a:lnTo>
                    <a:pt x="27" y="63"/>
                  </a:lnTo>
                  <a:lnTo>
                    <a:pt x="36" y="52"/>
                  </a:lnTo>
                  <a:lnTo>
                    <a:pt x="45" y="33"/>
                  </a:lnTo>
                  <a:lnTo>
                    <a:pt x="50" y="13"/>
                  </a:lnTo>
                  <a:lnTo>
                    <a:pt x="54" y="7"/>
                  </a:lnTo>
                  <a:lnTo>
                    <a:pt x="63" y="2"/>
                  </a:lnTo>
                  <a:lnTo>
                    <a:pt x="69" y="0"/>
                  </a:lnTo>
                  <a:lnTo>
                    <a:pt x="82" y="0"/>
                  </a:lnTo>
                  <a:lnTo>
                    <a:pt x="72" y="0"/>
                  </a:lnTo>
                  <a:close/>
                </a:path>
              </a:pathLst>
            </a:custGeom>
            <a:solidFill>
              <a:srgbClr val="FF6600"/>
            </a:solidFill>
            <a:ln w="9525">
              <a:noFill/>
              <a:round/>
              <a:headEnd/>
              <a:tailEnd/>
            </a:ln>
          </p:spPr>
          <p:txBody>
            <a:bodyPr/>
            <a:lstStyle/>
            <a:p>
              <a:endParaRPr lang="en-US"/>
            </a:p>
          </p:txBody>
        </p:sp>
        <p:sp>
          <p:nvSpPr>
            <p:cNvPr id="46" name="Freeform 33"/>
            <p:cNvSpPr>
              <a:spLocks/>
            </p:cNvSpPr>
            <p:nvPr/>
          </p:nvSpPr>
          <p:spPr bwMode="auto">
            <a:xfrm>
              <a:off x="2991" y="2898"/>
              <a:ext cx="79" cy="36"/>
            </a:xfrm>
            <a:custGeom>
              <a:avLst/>
              <a:gdLst/>
              <a:ahLst/>
              <a:cxnLst>
                <a:cxn ang="0">
                  <a:pos x="75" y="6"/>
                </a:cxn>
                <a:cxn ang="0">
                  <a:pos x="94" y="7"/>
                </a:cxn>
                <a:cxn ang="0">
                  <a:pos x="102" y="13"/>
                </a:cxn>
                <a:cxn ang="0">
                  <a:pos x="105" y="18"/>
                </a:cxn>
                <a:cxn ang="0">
                  <a:pos x="109" y="36"/>
                </a:cxn>
                <a:cxn ang="0">
                  <a:pos x="118" y="57"/>
                </a:cxn>
                <a:cxn ang="0">
                  <a:pos x="129" y="69"/>
                </a:cxn>
                <a:cxn ang="0">
                  <a:pos x="157" y="72"/>
                </a:cxn>
                <a:cxn ang="0">
                  <a:pos x="154" y="70"/>
                </a:cxn>
                <a:cxn ang="0">
                  <a:pos x="5" y="67"/>
                </a:cxn>
                <a:cxn ang="0">
                  <a:pos x="5" y="67"/>
                </a:cxn>
                <a:cxn ang="0">
                  <a:pos x="30" y="69"/>
                </a:cxn>
                <a:cxn ang="0">
                  <a:pos x="33" y="67"/>
                </a:cxn>
                <a:cxn ang="0">
                  <a:pos x="51" y="37"/>
                </a:cxn>
                <a:cxn ang="0">
                  <a:pos x="56" y="16"/>
                </a:cxn>
                <a:cxn ang="0">
                  <a:pos x="60" y="12"/>
                </a:cxn>
                <a:cxn ang="0">
                  <a:pos x="67" y="7"/>
                </a:cxn>
                <a:cxn ang="0">
                  <a:pos x="72" y="6"/>
                </a:cxn>
                <a:cxn ang="0">
                  <a:pos x="85" y="0"/>
                </a:cxn>
                <a:cxn ang="0">
                  <a:pos x="75" y="6"/>
                </a:cxn>
                <a:cxn ang="0">
                  <a:pos x="87" y="6"/>
                </a:cxn>
                <a:cxn ang="0">
                  <a:pos x="88" y="5"/>
                </a:cxn>
                <a:cxn ang="0">
                  <a:pos x="88" y="2"/>
                </a:cxn>
                <a:cxn ang="0">
                  <a:pos x="87" y="0"/>
                </a:cxn>
                <a:cxn ang="0">
                  <a:pos x="72" y="0"/>
                </a:cxn>
                <a:cxn ang="0">
                  <a:pos x="64" y="2"/>
                </a:cxn>
                <a:cxn ang="0">
                  <a:pos x="54" y="9"/>
                </a:cxn>
                <a:cxn ang="0">
                  <a:pos x="50" y="16"/>
                </a:cxn>
                <a:cxn ang="0">
                  <a:pos x="45" y="34"/>
                </a:cxn>
                <a:cxn ang="0">
                  <a:pos x="27" y="64"/>
                </a:cxn>
                <a:cxn ang="0">
                  <a:pos x="3" y="66"/>
                </a:cxn>
                <a:cxn ang="0">
                  <a:pos x="2" y="67"/>
                </a:cxn>
                <a:cxn ang="0">
                  <a:pos x="0" y="69"/>
                </a:cxn>
                <a:cxn ang="0">
                  <a:pos x="2" y="70"/>
                </a:cxn>
                <a:cxn ang="0">
                  <a:pos x="3" y="73"/>
                </a:cxn>
                <a:cxn ang="0">
                  <a:pos x="157" y="73"/>
                </a:cxn>
                <a:cxn ang="0">
                  <a:pos x="158" y="72"/>
                </a:cxn>
                <a:cxn ang="0">
                  <a:pos x="160" y="70"/>
                </a:cxn>
                <a:cxn ang="0">
                  <a:pos x="160" y="67"/>
                </a:cxn>
                <a:cxn ang="0">
                  <a:pos x="157" y="66"/>
                </a:cxn>
                <a:cxn ang="0">
                  <a:pos x="124" y="54"/>
                </a:cxn>
                <a:cxn ang="0">
                  <a:pos x="115" y="36"/>
                </a:cxn>
                <a:cxn ang="0">
                  <a:pos x="111" y="15"/>
                </a:cxn>
                <a:cxn ang="0">
                  <a:pos x="105" y="7"/>
                </a:cxn>
                <a:cxn ang="0">
                  <a:pos x="94" y="2"/>
                </a:cxn>
                <a:cxn ang="0">
                  <a:pos x="75" y="0"/>
                </a:cxn>
                <a:cxn ang="0">
                  <a:pos x="73" y="2"/>
                </a:cxn>
                <a:cxn ang="0">
                  <a:pos x="72" y="3"/>
                </a:cxn>
                <a:cxn ang="0">
                  <a:pos x="73" y="5"/>
                </a:cxn>
                <a:cxn ang="0">
                  <a:pos x="75" y="6"/>
                </a:cxn>
              </a:cxnLst>
              <a:rect l="0" t="0" r="r" b="b"/>
              <a:pathLst>
                <a:path w="160" h="73">
                  <a:moveTo>
                    <a:pt x="75" y="0"/>
                  </a:moveTo>
                  <a:lnTo>
                    <a:pt x="75" y="6"/>
                  </a:lnTo>
                  <a:lnTo>
                    <a:pt x="87" y="6"/>
                  </a:lnTo>
                  <a:lnTo>
                    <a:pt x="94" y="7"/>
                  </a:lnTo>
                  <a:lnTo>
                    <a:pt x="93" y="7"/>
                  </a:lnTo>
                  <a:lnTo>
                    <a:pt x="102" y="13"/>
                  </a:lnTo>
                  <a:lnTo>
                    <a:pt x="100" y="12"/>
                  </a:lnTo>
                  <a:lnTo>
                    <a:pt x="105" y="18"/>
                  </a:lnTo>
                  <a:lnTo>
                    <a:pt x="105" y="16"/>
                  </a:lnTo>
                  <a:lnTo>
                    <a:pt x="109" y="36"/>
                  </a:lnTo>
                  <a:lnTo>
                    <a:pt x="109" y="37"/>
                  </a:lnTo>
                  <a:lnTo>
                    <a:pt x="118" y="57"/>
                  </a:lnTo>
                  <a:lnTo>
                    <a:pt x="127" y="67"/>
                  </a:lnTo>
                  <a:lnTo>
                    <a:pt x="129" y="69"/>
                  </a:lnTo>
                  <a:lnTo>
                    <a:pt x="130" y="69"/>
                  </a:lnTo>
                  <a:lnTo>
                    <a:pt x="157" y="72"/>
                  </a:lnTo>
                  <a:lnTo>
                    <a:pt x="154" y="69"/>
                  </a:lnTo>
                  <a:lnTo>
                    <a:pt x="154" y="70"/>
                  </a:lnTo>
                  <a:lnTo>
                    <a:pt x="157" y="67"/>
                  </a:lnTo>
                  <a:lnTo>
                    <a:pt x="5" y="67"/>
                  </a:lnTo>
                  <a:lnTo>
                    <a:pt x="6" y="69"/>
                  </a:lnTo>
                  <a:lnTo>
                    <a:pt x="5" y="67"/>
                  </a:lnTo>
                  <a:lnTo>
                    <a:pt x="3" y="72"/>
                  </a:lnTo>
                  <a:lnTo>
                    <a:pt x="30" y="69"/>
                  </a:lnTo>
                  <a:lnTo>
                    <a:pt x="32" y="69"/>
                  </a:lnTo>
                  <a:lnTo>
                    <a:pt x="33" y="67"/>
                  </a:lnTo>
                  <a:lnTo>
                    <a:pt x="42" y="57"/>
                  </a:lnTo>
                  <a:lnTo>
                    <a:pt x="51" y="37"/>
                  </a:lnTo>
                  <a:lnTo>
                    <a:pt x="51" y="36"/>
                  </a:lnTo>
                  <a:lnTo>
                    <a:pt x="56" y="16"/>
                  </a:lnTo>
                  <a:lnTo>
                    <a:pt x="56" y="18"/>
                  </a:lnTo>
                  <a:lnTo>
                    <a:pt x="60" y="12"/>
                  </a:lnTo>
                  <a:lnTo>
                    <a:pt x="59" y="13"/>
                  </a:lnTo>
                  <a:lnTo>
                    <a:pt x="67" y="7"/>
                  </a:lnTo>
                  <a:lnTo>
                    <a:pt x="66" y="7"/>
                  </a:lnTo>
                  <a:lnTo>
                    <a:pt x="72" y="6"/>
                  </a:lnTo>
                  <a:lnTo>
                    <a:pt x="85" y="6"/>
                  </a:lnTo>
                  <a:lnTo>
                    <a:pt x="85" y="0"/>
                  </a:lnTo>
                  <a:lnTo>
                    <a:pt x="75" y="0"/>
                  </a:lnTo>
                  <a:lnTo>
                    <a:pt x="75" y="6"/>
                  </a:lnTo>
                  <a:lnTo>
                    <a:pt x="85" y="6"/>
                  </a:lnTo>
                  <a:lnTo>
                    <a:pt x="87" y="6"/>
                  </a:lnTo>
                  <a:lnTo>
                    <a:pt x="87" y="5"/>
                  </a:lnTo>
                  <a:lnTo>
                    <a:pt x="88" y="5"/>
                  </a:lnTo>
                  <a:lnTo>
                    <a:pt x="88" y="3"/>
                  </a:lnTo>
                  <a:lnTo>
                    <a:pt x="88" y="2"/>
                  </a:lnTo>
                  <a:lnTo>
                    <a:pt x="87" y="2"/>
                  </a:lnTo>
                  <a:lnTo>
                    <a:pt x="87" y="0"/>
                  </a:lnTo>
                  <a:lnTo>
                    <a:pt x="85" y="0"/>
                  </a:lnTo>
                  <a:lnTo>
                    <a:pt x="72" y="0"/>
                  </a:lnTo>
                  <a:lnTo>
                    <a:pt x="66" y="2"/>
                  </a:lnTo>
                  <a:lnTo>
                    <a:pt x="64" y="2"/>
                  </a:lnTo>
                  <a:lnTo>
                    <a:pt x="56" y="7"/>
                  </a:lnTo>
                  <a:lnTo>
                    <a:pt x="54" y="9"/>
                  </a:lnTo>
                  <a:lnTo>
                    <a:pt x="50" y="15"/>
                  </a:lnTo>
                  <a:lnTo>
                    <a:pt x="50" y="16"/>
                  </a:lnTo>
                  <a:lnTo>
                    <a:pt x="45" y="36"/>
                  </a:lnTo>
                  <a:lnTo>
                    <a:pt x="45" y="34"/>
                  </a:lnTo>
                  <a:lnTo>
                    <a:pt x="36" y="54"/>
                  </a:lnTo>
                  <a:lnTo>
                    <a:pt x="27" y="64"/>
                  </a:lnTo>
                  <a:lnTo>
                    <a:pt x="30" y="63"/>
                  </a:lnTo>
                  <a:lnTo>
                    <a:pt x="3" y="66"/>
                  </a:lnTo>
                  <a:lnTo>
                    <a:pt x="2" y="66"/>
                  </a:lnTo>
                  <a:lnTo>
                    <a:pt x="2" y="67"/>
                  </a:lnTo>
                  <a:lnTo>
                    <a:pt x="0" y="67"/>
                  </a:lnTo>
                  <a:lnTo>
                    <a:pt x="0" y="69"/>
                  </a:lnTo>
                  <a:lnTo>
                    <a:pt x="0" y="70"/>
                  </a:lnTo>
                  <a:lnTo>
                    <a:pt x="2" y="70"/>
                  </a:lnTo>
                  <a:lnTo>
                    <a:pt x="3" y="72"/>
                  </a:lnTo>
                  <a:lnTo>
                    <a:pt x="3" y="73"/>
                  </a:lnTo>
                  <a:lnTo>
                    <a:pt x="5" y="73"/>
                  </a:lnTo>
                  <a:lnTo>
                    <a:pt x="157" y="73"/>
                  </a:lnTo>
                  <a:lnTo>
                    <a:pt x="158" y="73"/>
                  </a:lnTo>
                  <a:lnTo>
                    <a:pt x="158" y="72"/>
                  </a:lnTo>
                  <a:lnTo>
                    <a:pt x="160" y="72"/>
                  </a:lnTo>
                  <a:lnTo>
                    <a:pt x="160" y="70"/>
                  </a:lnTo>
                  <a:lnTo>
                    <a:pt x="160" y="69"/>
                  </a:lnTo>
                  <a:lnTo>
                    <a:pt x="160" y="67"/>
                  </a:lnTo>
                  <a:lnTo>
                    <a:pt x="158" y="66"/>
                  </a:lnTo>
                  <a:lnTo>
                    <a:pt x="157" y="66"/>
                  </a:lnTo>
                  <a:lnTo>
                    <a:pt x="130" y="63"/>
                  </a:lnTo>
                  <a:lnTo>
                    <a:pt x="124" y="54"/>
                  </a:lnTo>
                  <a:lnTo>
                    <a:pt x="115" y="34"/>
                  </a:lnTo>
                  <a:lnTo>
                    <a:pt x="115" y="36"/>
                  </a:lnTo>
                  <a:lnTo>
                    <a:pt x="111" y="16"/>
                  </a:lnTo>
                  <a:lnTo>
                    <a:pt x="111" y="15"/>
                  </a:lnTo>
                  <a:lnTo>
                    <a:pt x="106" y="9"/>
                  </a:lnTo>
                  <a:lnTo>
                    <a:pt x="105" y="7"/>
                  </a:lnTo>
                  <a:lnTo>
                    <a:pt x="96" y="2"/>
                  </a:lnTo>
                  <a:lnTo>
                    <a:pt x="94" y="2"/>
                  </a:lnTo>
                  <a:lnTo>
                    <a:pt x="87" y="0"/>
                  </a:lnTo>
                  <a:lnTo>
                    <a:pt x="75" y="0"/>
                  </a:lnTo>
                  <a:lnTo>
                    <a:pt x="73" y="0"/>
                  </a:lnTo>
                  <a:lnTo>
                    <a:pt x="73" y="2"/>
                  </a:lnTo>
                  <a:lnTo>
                    <a:pt x="72" y="2"/>
                  </a:lnTo>
                  <a:lnTo>
                    <a:pt x="72" y="3"/>
                  </a:lnTo>
                  <a:lnTo>
                    <a:pt x="72" y="5"/>
                  </a:lnTo>
                  <a:lnTo>
                    <a:pt x="73" y="5"/>
                  </a:lnTo>
                  <a:lnTo>
                    <a:pt x="73" y="6"/>
                  </a:lnTo>
                  <a:lnTo>
                    <a:pt x="75" y="6"/>
                  </a:lnTo>
                  <a:lnTo>
                    <a:pt x="75" y="0"/>
                  </a:lnTo>
                  <a:close/>
                </a:path>
              </a:pathLst>
            </a:custGeom>
            <a:solidFill>
              <a:srgbClr val="C20000"/>
            </a:solidFill>
            <a:ln w="9525">
              <a:noFill/>
              <a:round/>
              <a:headEnd/>
              <a:tailEnd/>
            </a:ln>
          </p:spPr>
          <p:txBody>
            <a:bodyPr/>
            <a:lstStyle/>
            <a:p>
              <a:endParaRPr lang="en-US"/>
            </a:p>
          </p:txBody>
        </p:sp>
        <p:sp>
          <p:nvSpPr>
            <p:cNvPr id="47" name="Line 34"/>
            <p:cNvSpPr>
              <a:spLocks noChangeShapeType="1"/>
            </p:cNvSpPr>
            <p:nvPr/>
          </p:nvSpPr>
          <p:spPr bwMode="auto">
            <a:xfrm flipH="1">
              <a:off x="3028" y="2927"/>
              <a:ext cx="1" cy="283"/>
            </a:xfrm>
            <a:prstGeom prst="line">
              <a:avLst/>
            </a:prstGeom>
            <a:noFill/>
            <a:ln w="0">
              <a:solidFill>
                <a:srgbClr val="000000"/>
              </a:solidFill>
              <a:round/>
              <a:headEnd/>
              <a:tailEnd/>
            </a:ln>
          </p:spPr>
          <p:txBody>
            <a:bodyPr/>
            <a:lstStyle/>
            <a:p>
              <a:endParaRPr lang="en-US"/>
            </a:p>
          </p:txBody>
        </p:sp>
        <p:sp>
          <p:nvSpPr>
            <p:cNvPr id="48" name="Line 35"/>
            <p:cNvSpPr>
              <a:spLocks noChangeShapeType="1"/>
            </p:cNvSpPr>
            <p:nvPr/>
          </p:nvSpPr>
          <p:spPr bwMode="auto">
            <a:xfrm>
              <a:off x="3284" y="2931"/>
              <a:ext cx="1" cy="282"/>
            </a:xfrm>
            <a:prstGeom prst="line">
              <a:avLst/>
            </a:prstGeom>
            <a:noFill/>
            <a:ln w="0">
              <a:solidFill>
                <a:srgbClr val="000000"/>
              </a:solidFill>
              <a:round/>
              <a:headEnd/>
              <a:tailEnd/>
            </a:ln>
          </p:spPr>
          <p:txBody>
            <a:bodyPr/>
            <a:lstStyle/>
            <a:p>
              <a:endParaRPr lang="en-US"/>
            </a:p>
          </p:txBody>
        </p:sp>
        <p:sp>
          <p:nvSpPr>
            <p:cNvPr id="49" name="Line 36"/>
            <p:cNvSpPr>
              <a:spLocks noChangeShapeType="1"/>
            </p:cNvSpPr>
            <p:nvPr/>
          </p:nvSpPr>
          <p:spPr bwMode="auto">
            <a:xfrm flipH="1">
              <a:off x="3531" y="2931"/>
              <a:ext cx="1" cy="292"/>
            </a:xfrm>
            <a:prstGeom prst="line">
              <a:avLst/>
            </a:prstGeom>
            <a:noFill/>
            <a:ln w="0">
              <a:solidFill>
                <a:srgbClr val="000000"/>
              </a:solidFill>
              <a:round/>
              <a:headEnd/>
              <a:tailEnd/>
            </a:ln>
          </p:spPr>
          <p:txBody>
            <a:bodyPr/>
            <a:lstStyle/>
            <a:p>
              <a:endParaRPr lang="en-US"/>
            </a:p>
          </p:txBody>
        </p:sp>
        <p:sp>
          <p:nvSpPr>
            <p:cNvPr id="50" name="Line 37"/>
            <p:cNvSpPr>
              <a:spLocks noChangeShapeType="1"/>
            </p:cNvSpPr>
            <p:nvPr/>
          </p:nvSpPr>
          <p:spPr bwMode="auto">
            <a:xfrm>
              <a:off x="3787" y="2926"/>
              <a:ext cx="1" cy="288"/>
            </a:xfrm>
            <a:prstGeom prst="line">
              <a:avLst/>
            </a:prstGeom>
            <a:noFill/>
            <a:ln w="0">
              <a:solidFill>
                <a:srgbClr val="000000"/>
              </a:solidFill>
              <a:round/>
              <a:headEnd/>
              <a:tailEnd/>
            </a:ln>
          </p:spPr>
          <p:txBody>
            <a:bodyPr/>
            <a:lstStyle/>
            <a:p>
              <a:endParaRPr lang="en-US"/>
            </a:p>
          </p:txBody>
        </p:sp>
        <p:sp>
          <p:nvSpPr>
            <p:cNvPr id="51" name="Line 38"/>
            <p:cNvSpPr>
              <a:spLocks noChangeShapeType="1"/>
            </p:cNvSpPr>
            <p:nvPr/>
          </p:nvSpPr>
          <p:spPr bwMode="auto">
            <a:xfrm>
              <a:off x="3190" y="3169"/>
              <a:ext cx="89" cy="1"/>
            </a:xfrm>
            <a:prstGeom prst="line">
              <a:avLst/>
            </a:prstGeom>
            <a:noFill/>
            <a:ln w="0">
              <a:solidFill>
                <a:srgbClr val="000000"/>
              </a:solidFill>
              <a:round/>
              <a:headEnd/>
              <a:tailEnd/>
            </a:ln>
          </p:spPr>
          <p:txBody>
            <a:bodyPr/>
            <a:lstStyle/>
            <a:p>
              <a:endParaRPr lang="en-US"/>
            </a:p>
          </p:txBody>
        </p:sp>
        <p:sp>
          <p:nvSpPr>
            <p:cNvPr id="52" name="Freeform 39"/>
            <p:cNvSpPr>
              <a:spLocks/>
            </p:cNvSpPr>
            <p:nvPr/>
          </p:nvSpPr>
          <p:spPr bwMode="auto">
            <a:xfrm>
              <a:off x="3251" y="3156"/>
              <a:ext cx="28" cy="28"/>
            </a:xfrm>
            <a:custGeom>
              <a:avLst/>
              <a:gdLst/>
              <a:ahLst/>
              <a:cxnLst>
                <a:cxn ang="0">
                  <a:pos x="0" y="0"/>
                </a:cxn>
                <a:cxn ang="0">
                  <a:pos x="55" y="27"/>
                </a:cxn>
                <a:cxn ang="0">
                  <a:pos x="0" y="55"/>
                </a:cxn>
                <a:cxn ang="0">
                  <a:pos x="0" y="0"/>
                </a:cxn>
              </a:cxnLst>
              <a:rect l="0" t="0" r="r" b="b"/>
              <a:pathLst>
                <a:path w="55" h="55">
                  <a:moveTo>
                    <a:pt x="0" y="0"/>
                  </a:moveTo>
                  <a:lnTo>
                    <a:pt x="55" y="27"/>
                  </a:lnTo>
                  <a:lnTo>
                    <a:pt x="0" y="55"/>
                  </a:lnTo>
                  <a:lnTo>
                    <a:pt x="0" y="0"/>
                  </a:lnTo>
                  <a:close/>
                </a:path>
              </a:pathLst>
            </a:custGeom>
            <a:solidFill>
              <a:srgbClr val="000000"/>
            </a:solidFill>
            <a:ln w="0">
              <a:solidFill>
                <a:srgbClr val="000000"/>
              </a:solidFill>
              <a:prstDash val="solid"/>
              <a:round/>
              <a:headEnd/>
              <a:tailEnd/>
            </a:ln>
          </p:spPr>
          <p:txBody>
            <a:bodyPr/>
            <a:lstStyle/>
            <a:p>
              <a:endParaRPr lang="en-US"/>
            </a:p>
          </p:txBody>
        </p:sp>
        <p:sp>
          <p:nvSpPr>
            <p:cNvPr id="53" name="Rectangle 40"/>
            <p:cNvSpPr>
              <a:spLocks noChangeArrowheads="1"/>
            </p:cNvSpPr>
            <p:nvPr/>
          </p:nvSpPr>
          <p:spPr bwMode="auto">
            <a:xfrm>
              <a:off x="3386" y="3137"/>
              <a:ext cx="36" cy="77"/>
            </a:xfrm>
            <a:prstGeom prst="rect">
              <a:avLst/>
            </a:prstGeom>
            <a:noFill/>
            <a:ln w="9525">
              <a:noFill/>
              <a:miter lim="800000"/>
              <a:headEnd/>
              <a:tailEnd/>
            </a:ln>
          </p:spPr>
          <p:txBody>
            <a:bodyPr wrap="none" lIns="0" tIns="0" rIns="0" bIns="0">
              <a:spAutoFit/>
            </a:bodyPr>
            <a:lstStyle/>
            <a:p>
              <a:r>
                <a:rPr lang="en-US" altLang="zh-CN" sz="800" b="1">
                  <a:solidFill>
                    <a:srgbClr val="000000"/>
                  </a:solidFill>
                  <a:latin typeface="Times New Roman" pitchFamily="18" charset="0"/>
                  <a:ea typeface="宋体" pitchFamily="2" charset="-122"/>
                </a:rPr>
                <a:t>d</a:t>
              </a:r>
              <a:endParaRPr lang="en-US" altLang="zh-CN">
                <a:ea typeface="宋体" pitchFamily="2" charset="-122"/>
              </a:endParaRPr>
            </a:p>
          </p:txBody>
        </p:sp>
        <p:sp>
          <p:nvSpPr>
            <p:cNvPr id="54" name="Rectangle 41"/>
            <p:cNvSpPr>
              <a:spLocks noChangeArrowheads="1"/>
            </p:cNvSpPr>
            <p:nvPr/>
          </p:nvSpPr>
          <p:spPr bwMode="auto">
            <a:xfrm>
              <a:off x="3635" y="3138"/>
              <a:ext cx="36" cy="77"/>
            </a:xfrm>
            <a:prstGeom prst="rect">
              <a:avLst/>
            </a:prstGeom>
            <a:noFill/>
            <a:ln w="9525">
              <a:noFill/>
              <a:miter lim="800000"/>
              <a:headEnd/>
              <a:tailEnd/>
            </a:ln>
          </p:spPr>
          <p:txBody>
            <a:bodyPr wrap="none" lIns="0" tIns="0" rIns="0" bIns="0">
              <a:spAutoFit/>
            </a:bodyPr>
            <a:lstStyle/>
            <a:p>
              <a:r>
                <a:rPr lang="en-US" altLang="zh-CN" sz="800" b="1">
                  <a:solidFill>
                    <a:srgbClr val="000000"/>
                  </a:solidFill>
                  <a:latin typeface="Times New Roman" pitchFamily="18" charset="0"/>
                  <a:ea typeface="宋体" pitchFamily="2" charset="-122"/>
                </a:rPr>
                <a:t>d</a:t>
              </a:r>
              <a:endParaRPr lang="en-US" altLang="zh-CN">
                <a:ea typeface="宋体" pitchFamily="2" charset="-122"/>
              </a:endParaRPr>
            </a:p>
          </p:txBody>
        </p:sp>
        <p:sp>
          <p:nvSpPr>
            <p:cNvPr id="55" name="Freeform 42"/>
            <p:cNvSpPr>
              <a:spLocks/>
            </p:cNvSpPr>
            <p:nvPr/>
          </p:nvSpPr>
          <p:spPr bwMode="auto">
            <a:xfrm>
              <a:off x="3251" y="2784"/>
              <a:ext cx="167" cy="207"/>
            </a:xfrm>
            <a:custGeom>
              <a:avLst/>
              <a:gdLst/>
              <a:ahLst/>
              <a:cxnLst>
                <a:cxn ang="0">
                  <a:pos x="3" y="295"/>
                </a:cxn>
                <a:cxn ang="0">
                  <a:pos x="8" y="311"/>
                </a:cxn>
                <a:cxn ang="0">
                  <a:pos x="11" y="326"/>
                </a:cxn>
                <a:cxn ang="0">
                  <a:pos x="18" y="347"/>
                </a:cxn>
                <a:cxn ang="0">
                  <a:pos x="23" y="359"/>
                </a:cxn>
                <a:cxn ang="0">
                  <a:pos x="29" y="373"/>
                </a:cxn>
                <a:cxn ang="0">
                  <a:pos x="38" y="390"/>
                </a:cxn>
                <a:cxn ang="0">
                  <a:pos x="42" y="396"/>
                </a:cxn>
                <a:cxn ang="0">
                  <a:pos x="50" y="405"/>
                </a:cxn>
                <a:cxn ang="0">
                  <a:pos x="57" y="411"/>
                </a:cxn>
                <a:cxn ang="0">
                  <a:pos x="62" y="414"/>
                </a:cxn>
                <a:cxn ang="0">
                  <a:pos x="71" y="416"/>
                </a:cxn>
                <a:cxn ang="0">
                  <a:pos x="78" y="413"/>
                </a:cxn>
                <a:cxn ang="0">
                  <a:pos x="85" y="408"/>
                </a:cxn>
                <a:cxn ang="0">
                  <a:pos x="93" y="402"/>
                </a:cxn>
                <a:cxn ang="0">
                  <a:pos x="97" y="396"/>
                </a:cxn>
                <a:cxn ang="0">
                  <a:pos x="105" y="386"/>
                </a:cxn>
                <a:cxn ang="0">
                  <a:pos x="112" y="376"/>
                </a:cxn>
                <a:cxn ang="0">
                  <a:pos x="120" y="362"/>
                </a:cxn>
                <a:cxn ang="0">
                  <a:pos x="127" y="347"/>
                </a:cxn>
                <a:cxn ang="0">
                  <a:pos x="136" y="332"/>
                </a:cxn>
                <a:cxn ang="0">
                  <a:pos x="144" y="316"/>
                </a:cxn>
                <a:cxn ang="0">
                  <a:pos x="151" y="298"/>
                </a:cxn>
                <a:cxn ang="0">
                  <a:pos x="157" y="288"/>
                </a:cxn>
                <a:cxn ang="0">
                  <a:pos x="163" y="271"/>
                </a:cxn>
                <a:cxn ang="0">
                  <a:pos x="170" y="247"/>
                </a:cxn>
                <a:cxn ang="0">
                  <a:pos x="176" y="225"/>
                </a:cxn>
                <a:cxn ang="0">
                  <a:pos x="182" y="201"/>
                </a:cxn>
                <a:cxn ang="0">
                  <a:pos x="190" y="177"/>
                </a:cxn>
                <a:cxn ang="0">
                  <a:pos x="196" y="152"/>
                </a:cxn>
                <a:cxn ang="0">
                  <a:pos x="205" y="119"/>
                </a:cxn>
                <a:cxn ang="0">
                  <a:pos x="211" y="95"/>
                </a:cxn>
                <a:cxn ang="0">
                  <a:pos x="220" y="66"/>
                </a:cxn>
                <a:cxn ang="0">
                  <a:pos x="225" y="45"/>
                </a:cxn>
                <a:cxn ang="0">
                  <a:pos x="231" y="28"/>
                </a:cxn>
                <a:cxn ang="0">
                  <a:pos x="239" y="15"/>
                </a:cxn>
                <a:cxn ang="0">
                  <a:pos x="245" y="5"/>
                </a:cxn>
                <a:cxn ang="0">
                  <a:pos x="258" y="0"/>
                </a:cxn>
                <a:cxn ang="0">
                  <a:pos x="266" y="5"/>
                </a:cxn>
                <a:cxn ang="0">
                  <a:pos x="276" y="19"/>
                </a:cxn>
                <a:cxn ang="0">
                  <a:pos x="282" y="30"/>
                </a:cxn>
                <a:cxn ang="0">
                  <a:pos x="288" y="49"/>
                </a:cxn>
                <a:cxn ang="0">
                  <a:pos x="297" y="78"/>
                </a:cxn>
                <a:cxn ang="0">
                  <a:pos x="304" y="106"/>
                </a:cxn>
                <a:cxn ang="0">
                  <a:pos x="310" y="137"/>
                </a:cxn>
                <a:cxn ang="0">
                  <a:pos x="316" y="164"/>
                </a:cxn>
                <a:cxn ang="0">
                  <a:pos x="322" y="204"/>
                </a:cxn>
                <a:cxn ang="0">
                  <a:pos x="328" y="247"/>
                </a:cxn>
                <a:cxn ang="0">
                  <a:pos x="334" y="291"/>
                </a:cxn>
              </a:cxnLst>
              <a:rect l="0" t="0" r="r" b="b"/>
              <a:pathLst>
                <a:path w="334" h="416">
                  <a:moveTo>
                    <a:pt x="0" y="285"/>
                  </a:moveTo>
                  <a:lnTo>
                    <a:pt x="2" y="291"/>
                  </a:lnTo>
                  <a:lnTo>
                    <a:pt x="3" y="295"/>
                  </a:lnTo>
                  <a:lnTo>
                    <a:pt x="5" y="301"/>
                  </a:lnTo>
                  <a:lnTo>
                    <a:pt x="6" y="306"/>
                  </a:lnTo>
                  <a:lnTo>
                    <a:pt x="8" y="311"/>
                  </a:lnTo>
                  <a:lnTo>
                    <a:pt x="8" y="316"/>
                  </a:lnTo>
                  <a:lnTo>
                    <a:pt x="9" y="320"/>
                  </a:lnTo>
                  <a:lnTo>
                    <a:pt x="11" y="326"/>
                  </a:lnTo>
                  <a:lnTo>
                    <a:pt x="14" y="335"/>
                  </a:lnTo>
                  <a:lnTo>
                    <a:pt x="15" y="338"/>
                  </a:lnTo>
                  <a:lnTo>
                    <a:pt x="18" y="347"/>
                  </a:lnTo>
                  <a:lnTo>
                    <a:pt x="20" y="352"/>
                  </a:lnTo>
                  <a:lnTo>
                    <a:pt x="21" y="355"/>
                  </a:lnTo>
                  <a:lnTo>
                    <a:pt x="23" y="359"/>
                  </a:lnTo>
                  <a:lnTo>
                    <a:pt x="24" y="362"/>
                  </a:lnTo>
                  <a:lnTo>
                    <a:pt x="26" y="367"/>
                  </a:lnTo>
                  <a:lnTo>
                    <a:pt x="29" y="373"/>
                  </a:lnTo>
                  <a:lnTo>
                    <a:pt x="32" y="379"/>
                  </a:lnTo>
                  <a:lnTo>
                    <a:pt x="35" y="384"/>
                  </a:lnTo>
                  <a:lnTo>
                    <a:pt x="38" y="390"/>
                  </a:lnTo>
                  <a:lnTo>
                    <a:pt x="39" y="392"/>
                  </a:lnTo>
                  <a:lnTo>
                    <a:pt x="41" y="395"/>
                  </a:lnTo>
                  <a:lnTo>
                    <a:pt x="42" y="396"/>
                  </a:lnTo>
                  <a:lnTo>
                    <a:pt x="44" y="399"/>
                  </a:lnTo>
                  <a:lnTo>
                    <a:pt x="47" y="402"/>
                  </a:lnTo>
                  <a:lnTo>
                    <a:pt x="50" y="405"/>
                  </a:lnTo>
                  <a:lnTo>
                    <a:pt x="53" y="408"/>
                  </a:lnTo>
                  <a:lnTo>
                    <a:pt x="54" y="410"/>
                  </a:lnTo>
                  <a:lnTo>
                    <a:pt x="57" y="411"/>
                  </a:lnTo>
                  <a:lnTo>
                    <a:pt x="59" y="413"/>
                  </a:lnTo>
                  <a:lnTo>
                    <a:pt x="60" y="413"/>
                  </a:lnTo>
                  <a:lnTo>
                    <a:pt x="62" y="414"/>
                  </a:lnTo>
                  <a:lnTo>
                    <a:pt x="65" y="414"/>
                  </a:lnTo>
                  <a:lnTo>
                    <a:pt x="66" y="416"/>
                  </a:lnTo>
                  <a:lnTo>
                    <a:pt x="71" y="416"/>
                  </a:lnTo>
                  <a:lnTo>
                    <a:pt x="72" y="414"/>
                  </a:lnTo>
                  <a:lnTo>
                    <a:pt x="76" y="414"/>
                  </a:lnTo>
                  <a:lnTo>
                    <a:pt x="78" y="413"/>
                  </a:lnTo>
                  <a:lnTo>
                    <a:pt x="79" y="413"/>
                  </a:lnTo>
                  <a:lnTo>
                    <a:pt x="82" y="411"/>
                  </a:lnTo>
                  <a:lnTo>
                    <a:pt x="85" y="408"/>
                  </a:lnTo>
                  <a:lnTo>
                    <a:pt x="88" y="405"/>
                  </a:lnTo>
                  <a:lnTo>
                    <a:pt x="90" y="404"/>
                  </a:lnTo>
                  <a:lnTo>
                    <a:pt x="93" y="402"/>
                  </a:lnTo>
                  <a:lnTo>
                    <a:pt x="94" y="401"/>
                  </a:lnTo>
                  <a:lnTo>
                    <a:pt x="96" y="398"/>
                  </a:lnTo>
                  <a:lnTo>
                    <a:pt x="97" y="396"/>
                  </a:lnTo>
                  <a:lnTo>
                    <a:pt x="100" y="393"/>
                  </a:lnTo>
                  <a:lnTo>
                    <a:pt x="102" y="392"/>
                  </a:lnTo>
                  <a:lnTo>
                    <a:pt x="105" y="386"/>
                  </a:lnTo>
                  <a:lnTo>
                    <a:pt x="108" y="383"/>
                  </a:lnTo>
                  <a:lnTo>
                    <a:pt x="109" y="381"/>
                  </a:lnTo>
                  <a:lnTo>
                    <a:pt x="112" y="376"/>
                  </a:lnTo>
                  <a:lnTo>
                    <a:pt x="115" y="371"/>
                  </a:lnTo>
                  <a:lnTo>
                    <a:pt x="118" y="365"/>
                  </a:lnTo>
                  <a:lnTo>
                    <a:pt x="120" y="362"/>
                  </a:lnTo>
                  <a:lnTo>
                    <a:pt x="123" y="358"/>
                  </a:lnTo>
                  <a:lnTo>
                    <a:pt x="126" y="352"/>
                  </a:lnTo>
                  <a:lnTo>
                    <a:pt x="127" y="347"/>
                  </a:lnTo>
                  <a:lnTo>
                    <a:pt x="130" y="344"/>
                  </a:lnTo>
                  <a:lnTo>
                    <a:pt x="133" y="335"/>
                  </a:lnTo>
                  <a:lnTo>
                    <a:pt x="136" y="332"/>
                  </a:lnTo>
                  <a:lnTo>
                    <a:pt x="139" y="323"/>
                  </a:lnTo>
                  <a:lnTo>
                    <a:pt x="142" y="319"/>
                  </a:lnTo>
                  <a:lnTo>
                    <a:pt x="144" y="316"/>
                  </a:lnTo>
                  <a:lnTo>
                    <a:pt x="145" y="311"/>
                  </a:lnTo>
                  <a:lnTo>
                    <a:pt x="148" y="307"/>
                  </a:lnTo>
                  <a:lnTo>
                    <a:pt x="151" y="298"/>
                  </a:lnTo>
                  <a:lnTo>
                    <a:pt x="152" y="294"/>
                  </a:lnTo>
                  <a:lnTo>
                    <a:pt x="155" y="289"/>
                  </a:lnTo>
                  <a:lnTo>
                    <a:pt x="157" y="288"/>
                  </a:lnTo>
                  <a:lnTo>
                    <a:pt x="158" y="282"/>
                  </a:lnTo>
                  <a:lnTo>
                    <a:pt x="160" y="277"/>
                  </a:lnTo>
                  <a:lnTo>
                    <a:pt x="163" y="271"/>
                  </a:lnTo>
                  <a:lnTo>
                    <a:pt x="166" y="259"/>
                  </a:lnTo>
                  <a:lnTo>
                    <a:pt x="169" y="253"/>
                  </a:lnTo>
                  <a:lnTo>
                    <a:pt x="170" y="247"/>
                  </a:lnTo>
                  <a:lnTo>
                    <a:pt x="172" y="240"/>
                  </a:lnTo>
                  <a:lnTo>
                    <a:pt x="175" y="233"/>
                  </a:lnTo>
                  <a:lnTo>
                    <a:pt x="176" y="225"/>
                  </a:lnTo>
                  <a:lnTo>
                    <a:pt x="179" y="218"/>
                  </a:lnTo>
                  <a:lnTo>
                    <a:pt x="181" y="210"/>
                  </a:lnTo>
                  <a:lnTo>
                    <a:pt x="182" y="201"/>
                  </a:lnTo>
                  <a:lnTo>
                    <a:pt x="185" y="194"/>
                  </a:lnTo>
                  <a:lnTo>
                    <a:pt x="187" y="186"/>
                  </a:lnTo>
                  <a:lnTo>
                    <a:pt x="190" y="177"/>
                  </a:lnTo>
                  <a:lnTo>
                    <a:pt x="191" y="168"/>
                  </a:lnTo>
                  <a:lnTo>
                    <a:pt x="194" y="161"/>
                  </a:lnTo>
                  <a:lnTo>
                    <a:pt x="196" y="152"/>
                  </a:lnTo>
                  <a:lnTo>
                    <a:pt x="199" y="145"/>
                  </a:lnTo>
                  <a:lnTo>
                    <a:pt x="202" y="127"/>
                  </a:lnTo>
                  <a:lnTo>
                    <a:pt x="205" y="119"/>
                  </a:lnTo>
                  <a:lnTo>
                    <a:pt x="206" y="110"/>
                  </a:lnTo>
                  <a:lnTo>
                    <a:pt x="209" y="103"/>
                  </a:lnTo>
                  <a:lnTo>
                    <a:pt x="211" y="95"/>
                  </a:lnTo>
                  <a:lnTo>
                    <a:pt x="214" y="88"/>
                  </a:lnTo>
                  <a:lnTo>
                    <a:pt x="217" y="73"/>
                  </a:lnTo>
                  <a:lnTo>
                    <a:pt x="220" y="66"/>
                  </a:lnTo>
                  <a:lnTo>
                    <a:pt x="221" y="58"/>
                  </a:lnTo>
                  <a:lnTo>
                    <a:pt x="224" y="52"/>
                  </a:lnTo>
                  <a:lnTo>
                    <a:pt x="225" y="45"/>
                  </a:lnTo>
                  <a:lnTo>
                    <a:pt x="228" y="39"/>
                  </a:lnTo>
                  <a:lnTo>
                    <a:pt x="230" y="34"/>
                  </a:lnTo>
                  <a:lnTo>
                    <a:pt x="231" y="28"/>
                  </a:lnTo>
                  <a:lnTo>
                    <a:pt x="234" y="24"/>
                  </a:lnTo>
                  <a:lnTo>
                    <a:pt x="236" y="19"/>
                  </a:lnTo>
                  <a:lnTo>
                    <a:pt x="239" y="15"/>
                  </a:lnTo>
                  <a:lnTo>
                    <a:pt x="240" y="11"/>
                  </a:lnTo>
                  <a:lnTo>
                    <a:pt x="242" y="8"/>
                  </a:lnTo>
                  <a:lnTo>
                    <a:pt x="245" y="5"/>
                  </a:lnTo>
                  <a:lnTo>
                    <a:pt x="248" y="2"/>
                  </a:lnTo>
                  <a:lnTo>
                    <a:pt x="251" y="0"/>
                  </a:lnTo>
                  <a:lnTo>
                    <a:pt x="258" y="0"/>
                  </a:lnTo>
                  <a:lnTo>
                    <a:pt x="261" y="3"/>
                  </a:lnTo>
                  <a:lnTo>
                    <a:pt x="263" y="3"/>
                  </a:lnTo>
                  <a:lnTo>
                    <a:pt x="266" y="5"/>
                  </a:lnTo>
                  <a:lnTo>
                    <a:pt x="267" y="8"/>
                  </a:lnTo>
                  <a:lnTo>
                    <a:pt x="273" y="14"/>
                  </a:lnTo>
                  <a:lnTo>
                    <a:pt x="276" y="19"/>
                  </a:lnTo>
                  <a:lnTo>
                    <a:pt x="278" y="22"/>
                  </a:lnTo>
                  <a:lnTo>
                    <a:pt x="279" y="27"/>
                  </a:lnTo>
                  <a:lnTo>
                    <a:pt x="282" y="30"/>
                  </a:lnTo>
                  <a:lnTo>
                    <a:pt x="285" y="39"/>
                  </a:lnTo>
                  <a:lnTo>
                    <a:pt x="287" y="43"/>
                  </a:lnTo>
                  <a:lnTo>
                    <a:pt x="288" y="49"/>
                  </a:lnTo>
                  <a:lnTo>
                    <a:pt x="291" y="54"/>
                  </a:lnTo>
                  <a:lnTo>
                    <a:pt x="294" y="66"/>
                  </a:lnTo>
                  <a:lnTo>
                    <a:pt x="297" y="78"/>
                  </a:lnTo>
                  <a:lnTo>
                    <a:pt x="299" y="85"/>
                  </a:lnTo>
                  <a:lnTo>
                    <a:pt x="301" y="91"/>
                  </a:lnTo>
                  <a:lnTo>
                    <a:pt x="304" y="106"/>
                  </a:lnTo>
                  <a:lnTo>
                    <a:pt x="307" y="121"/>
                  </a:lnTo>
                  <a:lnTo>
                    <a:pt x="309" y="130"/>
                  </a:lnTo>
                  <a:lnTo>
                    <a:pt x="310" y="137"/>
                  </a:lnTo>
                  <a:lnTo>
                    <a:pt x="312" y="146"/>
                  </a:lnTo>
                  <a:lnTo>
                    <a:pt x="315" y="155"/>
                  </a:lnTo>
                  <a:lnTo>
                    <a:pt x="316" y="164"/>
                  </a:lnTo>
                  <a:lnTo>
                    <a:pt x="318" y="174"/>
                  </a:lnTo>
                  <a:lnTo>
                    <a:pt x="319" y="183"/>
                  </a:lnTo>
                  <a:lnTo>
                    <a:pt x="322" y="204"/>
                  </a:lnTo>
                  <a:lnTo>
                    <a:pt x="325" y="225"/>
                  </a:lnTo>
                  <a:lnTo>
                    <a:pt x="327" y="237"/>
                  </a:lnTo>
                  <a:lnTo>
                    <a:pt x="328" y="247"/>
                  </a:lnTo>
                  <a:lnTo>
                    <a:pt x="331" y="271"/>
                  </a:lnTo>
                  <a:lnTo>
                    <a:pt x="333" y="283"/>
                  </a:lnTo>
                  <a:lnTo>
                    <a:pt x="334" y="291"/>
                  </a:lnTo>
                </a:path>
              </a:pathLst>
            </a:custGeom>
            <a:noFill/>
            <a:ln w="0">
              <a:solidFill>
                <a:srgbClr val="000000"/>
              </a:solidFill>
              <a:prstDash val="solid"/>
              <a:round/>
              <a:headEnd/>
              <a:tailEnd/>
            </a:ln>
          </p:spPr>
          <p:txBody>
            <a:bodyPr/>
            <a:lstStyle/>
            <a:p>
              <a:endParaRPr lang="en-US"/>
            </a:p>
          </p:txBody>
        </p:sp>
        <p:sp>
          <p:nvSpPr>
            <p:cNvPr id="56" name="Freeform 43"/>
            <p:cNvSpPr>
              <a:spLocks/>
            </p:cNvSpPr>
            <p:nvPr/>
          </p:nvSpPr>
          <p:spPr bwMode="auto">
            <a:xfrm>
              <a:off x="3417" y="2922"/>
              <a:ext cx="83" cy="152"/>
            </a:xfrm>
            <a:custGeom>
              <a:avLst/>
              <a:gdLst/>
              <a:ahLst/>
              <a:cxnLst>
                <a:cxn ang="0">
                  <a:pos x="1" y="14"/>
                </a:cxn>
                <a:cxn ang="0">
                  <a:pos x="6" y="37"/>
                </a:cxn>
                <a:cxn ang="0">
                  <a:pos x="10" y="61"/>
                </a:cxn>
                <a:cxn ang="0">
                  <a:pos x="15" y="85"/>
                </a:cxn>
                <a:cxn ang="0">
                  <a:pos x="19" y="106"/>
                </a:cxn>
                <a:cxn ang="0">
                  <a:pos x="24" y="127"/>
                </a:cxn>
                <a:cxn ang="0">
                  <a:pos x="30" y="155"/>
                </a:cxn>
                <a:cxn ang="0">
                  <a:pos x="34" y="173"/>
                </a:cxn>
                <a:cxn ang="0">
                  <a:pos x="39" y="189"/>
                </a:cxn>
                <a:cxn ang="0">
                  <a:pos x="43" y="206"/>
                </a:cxn>
                <a:cxn ang="0">
                  <a:pos x="47" y="219"/>
                </a:cxn>
                <a:cxn ang="0">
                  <a:pos x="50" y="233"/>
                </a:cxn>
                <a:cxn ang="0">
                  <a:pos x="56" y="250"/>
                </a:cxn>
                <a:cxn ang="0">
                  <a:pos x="62" y="265"/>
                </a:cxn>
                <a:cxn ang="0">
                  <a:pos x="68" y="279"/>
                </a:cxn>
                <a:cxn ang="0">
                  <a:pos x="73" y="285"/>
                </a:cxn>
                <a:cxn ang="0">
                  <a:pos x="76" y="291"/>
                </a:cxn>
                <a:cxn ang="0">
                  <a:pos x="80" y="297"/>
                </a:cxn>
                <a:cxn ang="0">
                  <a:pos x="85" y="301"/>
                </a:cxn>
                <a:cxn ang="0">
                  <a:pos x="89" y="303"/>
                </a:cxn>
                <a:cxn ang="0">
                  <a:pos x="97" y="304"/>
                </a:cxn>
                <a:cxn ang="0">
                  <a:pos x="101" y="301"/>
                </a:cxn>
                <a:cxn ang="0">
                  <a:pos x="104" y="300"/>
                </a:cxn>
                <a:cxn ang="0">
                  <a:pos x="107" y="295"/>
                </a:cxn>
                <a:cxn ang="0">
                  <a:pos x="112" y="291"/>
                </a:cxn>
                <a:cxn ang="0">
                  <a:pos x="115" y="283"/>
                </a:cxn>
                <a:cxn ang="0">
                  <a:pos x="120" y="268"/>
                </a:cxn>
                <a:cxn ang="0">
                  <a:pos x="125" y="258"/>
                </a:cxn>
                <a:cxn ang="0">
                  <a:pos x="129" y="242"/>
                </a:cxn>
                <a:cxn ang="0">
                  <a:pos x="134" y="224"/>
                </a:cxn>
                <a:cxn ang="0">
                  <a:pos x="140" y="194"/>
                </a:cxn>
                <a:cxn ang="0">
                  <a:pos x="143" y="177"/>
                </a:cxn>
                <a:cxn ang="0">
                  <a:pos x="146" y="161"/>
                </a:cxn>
                <a:cxn ang="0">
                  <a:pos x="150" y="133"/>
                </a:cxn>
                <a:cxn ang="0">
                  <a:pos x="156" y="91"/>
                </a:cxn>
                <a:cxn ang="0">
                  <a:pos x="159" y="69"/>
                </a:cxn>
                <a:cxn ang="0">
                  <a:pos x="164" y="33"/>
                </a:cxn>
                <a:cxn ang="0">
                  <a:pos x="167" y="8"/>
                </a:cxn>
              </a:cxnLst>
              <a:rect l="0" t="0" r="r" b="b"/>
              <a:pathLst>
                <a:path w="167" h="304">
                  <a:moveTo>
                    <a:pt x="0" y="0"/>
                  </a:moveTo>
                  <a:lnTo>
                    <a:pt x="1" y="14"/>
                  </a:lnTo>
                  <a:lnTo>
                    <a:pt x="4" y="26"/>
                  </a:lnTo>
                  <a:lnTo>
                    <a:pt x="6" y="37"/>
                  </a:lnTo>
                  <a:lnTo>
                    <a:pt x="9" y="51"/>
                  </a:lnTo>
                  <a:lnTo>
                    <a:pt x="10" y="61"/>
                  </a:lnTo>
                  <a:lnTo>
                    <a:pt x="13" y="73"/>
                  </a:lnTo>
                  <a:lnTo>
                    <a:pt x="15" y="85"/>
                  </a:lnTo>
                  <a:lnTo>
                    <a:pt x="18" y="96"/>
                  </a:lnTo>
                  <a:lnTo>
                    <a:pt x="19" y="106"/>
                  </a:lnTo>
                  <a:lnTo>
                    <a:pt x="22" y="116"/>
                  </a:lnTo>
                  <a:lnTo>
                    <a:pt x="24" y="127"/>
                  </a:lnTo>
                  <a:lnTo>
                    <a:pt x="27" y="137"/>
                  </a:lnTo>
                  <a:lnTo>
                    <a:pt x="30" y="155"/>
                  </a:lnTo>
                  <a:lnTo>
                    <a:pt x="33" y="164"/>
                  </a:lnTo>
                  <a:lnTo>
                    <a:pt x="34" y="173"/>
                  </a:lnTo>
                  <a:lnTo>
                    <a:pt x="37" y="182"/>
                  </a:lnTo>
                  <a:lnTo>
                    <a:pt x="39" y="189"/>
                  </a:lnTo>
                  <a:lnTo>
                    <a:pt x="40" y="198"/>
                  </a:lnTo>
                  <a:lnTo>
                    <a:pt x="43" y="206"/>
                  </a:lnTo>
                  <a:lnTo>
                    <a:pt x="44" y="213"/>
                  </a:lnTo>
                  <a:lnTo>
                    <a:pt x="47" y="219"/>
                  </a:lnTo>
                  <a:lnTo>
                    <a:pt x="49" y="227"/>
                  </a:lnTo>
                  <a:lnTo>
                    <a:pt x="50" y="233"/>
                  </a:lnTo>
                  <a:lnTo>
                    <a:pt x="53" y="239"/>
                  </a:lnTo>
                  <a:lnTo>
                    <a:pt x="56" y="250"/>
                  </a:lnTo>
                  <a:lnTo>
                    <a:pt x="59" y="256"/>
                  </a:lnTo>
                  <a:lnTo>
                    <a:pt x="62" y="265"/>
                  </a:lnTo>
                  <a:lnTo>
                    <a:pt x="65" y="270"/>
                  </a:lnTo>
                  <a:lnTo>
                    <a:pt x="68" y="279"/>
                  </a:lnTo>
                  <a:lnTo>
                    <a:pt x="70" y="282"/>
                  </a:lnTo>
                  <a:lnTo>
                    <a:pt x="73" y="285"/>
                  </a:lnTo>
                  <a:lnTo>
                    <a:pt x="74" y="289"/>
                  </a:lnTo>
                  <a:lnTo>
                    <a:pt x="76" y="291"/>
                  </a:lnTo>
                  <a:lnTo>
                    <a:pt x="77" y="294"/>
                  </a:lnTo>
                  <a:lnTo>
                    <a:pt x="80" y="297"/>
                  </a:lnTo>
                  <a:lnTo>
                    <a:pt x="83" y="300"/>
                  </a:lnTo>
                  <a:lnTo>
                    <a:pt x="85" y="301"/>
                  </a:lnTo>
                  <a:lnTo>
                    <a:pt x="88" y="303"/>
                  </a:lnTo>
                  <a:lnTo>
                    <a:pt x="89" y="303"/>
                  </a:lnTo>
                  <a:lnTo>
                    <a:pt x="91" y="304"/>
                  </a:lnTo>
                  <a:lnTo>
                    <a:pt x="97" y="304"/>
                  </a:lnTo>
                  <a:lnTo>
                    <a:pt x="100" y="303"/>
                  </a:lnTo>
                  <a:lnTo>
                    <a:pt x="101" y="301"/>
                  </a:lnTo>
                  <a:lnTo>
                    <a:pt x="103" y="301"/>
                  </a:lnTo>
                  <a:lnTo>
                    <a:pt x="104" y="300"/>
                  </a:lnTo>
                  <a:lnTo>
                    <a:pt x="106" y="297"/>
                  </a:lnTo>
                  <a:lnTo>
                    <a:pt x="107" y="295"/>
                  </a:lnTo>
                  <a:lnTo>
                    <a:pt x="110" y="292"/>
                  </a:lnTo>
                  <a:lnTo>
                    <a:pt x="112" y="291"/>
                  </a:lnTo>
                  <a:lnTo>
                    <a:pt x="113" y="288"/>
                  </a:lnTo>
                  <a:lnTo>
                    <a:pt x="115" y="283"/>
                  </a:lnTo>
                  <a:lnTo>
                    <a:pt x="118" y="277"/>
                  </a:lnTo>
                  <a:lnTo>
                    <a:pt x="120" y="268"/>
                  </a:lnTo>
                  <a:lnTo>
                    <a:pt x="123" y="264"/>
                  </a:lnTo>
                  <a:lnTo>
                    <a:pt x="125" y="258"/>
                  </a:lnTo>
                  <a:lnTo>
                    <a:pt x="126" y="253"/>
                  </a:lnTo>
                  <a:lnTo>
                    <a:pt x="129" y="242"/>
                  </a:lnTo>
                  <a:lnTo>
                    <a:pt x="132" y="230"/>
                  </a:lnTo>
                  <a:lnTo>
                    <a:pt x="134" y="224"/>
                  </a:lnTo>
                  <a:lnTo>
                    <a:pt x="137" y="209"/>
                  </a:lnTo>
                  <a:lnTo>
                    <a:pt x="140" y="194"/>
                  </a:lnTo>
                  <a:lnTo>
                    <a:pt x="141" y="186"/>
                  </a:lnTo>
                  <a:lnTo>
                    <a:pt x="143" y="177"/>
                  </a:lnTo>
                  <a:lnTo>
                    <a:pt x="144" y="170"/>
                  </a:lnTo>
                  <a:lnTo>
                    <a:pt x="146" y="161"/>
                  </a:lnTo>
                  <a:lnTo>
                    <a:pt x="147" y="151"/>
                  </a:lnTo>
                  <a:lnTo>
                    <a:pt x="150" y="133"/>
                  </a:lnTo>
                  <a:lnTo>
                    <a:pt x="153" y="112"/>
                  </a:lnTo>
                  <a:lnTo>
                    <a:pt x="156" y="91"/>
                  </a:lnTo>
                  <a:lnTo>
                    <a:pt x="158" y="79"/>
                  </a:lnTo>
                  <a:lnTo>
                    <a:pt x="159" y="69"/>
                  </a:lnTo>
                  <a:lnTo>
                    <a:pt x="162" y="45"/>
                  </a:lnTo>
                  <a:lnTo>
                    <a:pt x="164" y="33"/>
                  </a:lnTo>
                  <a:lnTo>
                    <a:pt x="165" y="20"/>
                  </a:lnTo>
                  <a:lnTo>
                    <a:pt x="167" y="8"/>
                  </a:lnTo>
                  <a:lnTo>
                    <a:pt x="167" y="0"/>
                  </a:lnTo>
                </a:path>
              </a:pathLst>
            </a:custGeom>
            <a:noFill/>
            <a:ln w="0">
              <a:solidFill>
                <a:srgbClr val="000000"/>
              </a:solidFill>
              <a:prstDash val="solid"/>
              <a:round/>
              <a:headEnd/>
              <a:tailEnd/>
            </a:ln>
          </p:spPr>
          <p:txBody>
            <a:bodyPr/>
            <a:lstStyle/>
            <a:p>
              <a:endParaRPr lang="en-US"/>
            </a:p>
          </p:txBody>
        </p:sp>
        <p:sp>
          <p:nvSpPr>
            <p:cNvPr id="57" name="Freeform 44"/>
            <p:cNvSpPr>
              <a:spLocks/>
            </p:cNvSpPr>
            <p:nvPr/>
          </p:nvSpPr>
          <p:spPr bwMode="auto">
            <a:xfrm>
              <a:off x="3500" y="2702"/>
              <a:ext cx="169" cy="287"/>
            </a:xfrm>
            <a:custGeom>
              <a:avLst/>
              <a:gdLst/>
              <a:ahLst/>
              <a:cxnLst>
                <a:cxn ang="0">
                  <a:pos x="2" y="450"/>
                </a:cxn>
                <a:cxn ang="0">
                  <a:pos x="6" y="470"/>
                </a:cxn>
                <a:cxn ang="0">
                  <a:pos x="11" y="490"/>
                </a:cxn>
                <a:cxn ang="0">
                  <a:pos x="15" y="506"/>
                </a:cxn>
                <a:cxn ang="0">
                  <a:pos x="18" y="518"/>
                </a:cxn>
                <a:cxn ang="0">
                  <a:pos x="23" y="532"/>
                </a:cxn>
                <a:cxn ang="0">
                  <a:pos x="27" y="543"/>
                </a:cxn>
                <a:cxn ang="0">
                  <a:pos x="33" y="554"/>
                </a:cxn>
                <a:cxn ang="0">
                  <a:pos x="40" y="563"/>
                </a:cxn>
                <a:cxn ang="0">
                  <a:pos x="48" y="569"/>
                </a:cxn>
                <a:cxn ang="0">
                  <a:pos x="52" y="572"/>
                </a:cxn>
                <a:cxn ang="0">
                  <a:pos x="61" y="573"/>
                </a:cxn>
                <a:cxn ang="0">
                  <a:pos x="72" y="570"/>
                </a:cxn>
                <a:cxn ang="0">
                  <a:pos x="78" y="569"/>
                </a:cxn>
                <a:cxn ang="0">
                  <a:pos x="85" y="564"/>
                </a:cxn>
                <a:cxn ang="0">
                  <a:pos x="91" y="558"/>
                </a:cxn>
                <a:cxn ang="0">
                  <a:pos x="97" y="554"/>
                </a:cxn>
                <a:cxn ang="0">
                  <a:pos x="103" y="546"/>
                </a:cxn>
                <a:cxn ang="0">
                  <a:pos x="110" y="538"/>
                </a:cxn>
                <a:cxn ang="0">
                  <a:pos x="118" y="526"/>
                </a:cxn>
                <a:cxn ang="0">
                  <a:pos x="125" y="514"/>
                </a:cxn>
                <a:cxn ang="0">
                  <a:pos x="131" y="502"/>
                </a:cxn>
                <a:cxn ang="0">
                  <a:pos x="139" y="487"/>
                </a:cxn>
                <a:cxn ang="0">
                  <a:pos x="146" y="466"/>
                </a:cxn>
                <a:cxn ang="0">
                  <a:pos x="154" y="450"/>
                </a:cxn>
                <a:cxn ang="0">
                  <a:pos x="161" y="424"/>
                </a:cxn>
                <a:cxn ang="0">
                  <a:pos x="167" y="397"/>
                </a:cxn>
                <a:cxn ang="0">
                  <a:pos x="175" y="366"/>
                </a:cxn>
                <a:cxn ang="0">
                  <a:pos x="180" y="332"/>
                </a:cxn>
                <a:cxn ang="0">
                  <a:pos x="188" y="295"/>
                </a:cxn>
                <a:cxn ang="0">
                  <a:pos x="194" y="254"/>
                </a:cxn>
                <a:cxn ang="0">
                  <a:pos x="201" y="216"/>
                </a:cxn>
                <a:cxn ang="0">
                  <a:pos x="207" y="177"/>
                </a:cxn>
                <a:cxn ang="0">
                  <a:pos x="215" y="140"/>
                </a:cxn>
                <a:cxn ang="0">
                  <a:pos x="221" y="104"/>
                </a:cxn>
                <a:cxn ang="0">
                  <a:pos x="230" y="64"/>
                </a:cxn>
                <a:cxn ang="0">
                  <a:pos x="236" y="38"/>
                </a:cxn>
                <a:cxn ang="0">
                  <a:pos x="243" y="18"/>
                </a:cxn>
                <a:cxn ang="0">
                  <a:pos x="251" y="1"/>
                </a:cxn>
                <a:cxn ang="0">
                  <a:pos x="261" y="1"/>
                </a:cxn>
                <a:cxn ang="0">
                  <a:pos x="267" y="6"/>
                </a:cxn>
                <a:cxn ang="0">
                  <a:pos x="274" y="18"/>
                </a:cxn>
                <a:cxn ang="0">
                  <a:pos x="280" y="30"/>
                </a:cxn>
                <a:cxn ang="0">
                  <a:pos x="288" y="53"/>
                </a:cxn>
                <a:cxn ang="0">
                  <a:pos x="295" y="83"/>
                </a:cxn>
                <a:cxn ang="0">
                  <a:pos x="301" y="120"/>
                </a:cxn>
                <a:cxn ang="0">
                  <a:pos x="310" y="176"/>
                </a:cxn>
                <a:cxn ang="0">
                  <a:pos x="318" y="228"/>
                </a:cxn>
                <a:cxn ang="0">
                  <a:pos x="324" y="286"/>
                </a:cxn>
                <a:cxn ang="0">
                  <a:pos x="331" y="350"/>
                </a:cxn>
                <a:cxn ang="0">
                  <a:pos x="338" y="441"/>
                </a:cxn>
              </a:cxnLst>
              <a:rect l="0" t="0" r="r" b="b"/>
              <a:pathLst>
                <a:path w="340" h="573">
                  <a:moveTo>
                    <a:pt x="0" y="439"/>
                  </a:moveTo>
                  <a:lnTo>
                    <a:pt x="2" y="445"/>
                  </a:lnTo>
                  <a:lnTo>
                    <a:pt x="2" y="450"/>
                  </a:lnTo>
                  <a:lnTo>
                    <a:pt x="3" y="456"/>
                  </a:lnTo>
                  <a:lnTo>
                    <a:pt x="3" y="462"/>
                  </a:lnTo>
                  <a:lnTo>
                    <a:pt x="6" y="470"/>
                  </a:lnTo>
                  <a:lnTo>
                    <a:pt x="6" y="476"/>
                  </a:lnTo>
                  <a:lnTo>
                    <a:pt x="9" y="485"/>
                  </a:lnTo>
                  <a:lnTo>
                    <a:pt x="11" y="490"/>
                  </a:lnTo>
                  <a:lnTo>
                    <a:pt x="11" y="494"/>
                  </a:lnTo>
                  <a:lnTo>
                    <a:pt x="14" y="503"/>
                  </a:lnTo>
                  <a:lnTo>
                    <a:pt x="15" y="506"/>
                  </a:lnTo>
                  <a:lnTo>
                    <a:pt x="15" y="511"/>
                  </a:lnTo>
                  <a:lnTo>
                    <a:pt x="17" y="515"/>
                  </a:lnTo>
                  <a:lnTo>
                    <a:pt x="18" y="518"/>
                  </a:lnTo>
                  <a:lnTo>
                    <a:pt x="20" y="523"/>
                  </a:lnTo>
                  <a:lnTo>
                    <a:pt x="20" y="526"/>
                  </a:lnTo>
                  <a:lnTo>
                    <a:pt x="23" y="532"/>
                  </a:lnTo>
                  <a:lnTo>
                    <a:pt x="26" y="538"/>
                  </a:lnTo>
                  <a:lnTo>
                    <a:pt x="27" y="541"/>
                  </a:lnTo>
                  <a:lnTo>
                    <a:pt x="27" y="543"/>
                  </a:lnTo>
                  <a:lnTo>
                    <a:pt x="30" y="549"/>
                  </a:lnTo>
                  <a:lnTo>
                    <a:pt x="31" y="551"/>
                  </a:lnTo>
                  <a:lnTo>
                    <a:pt x="33" y="554"/>
                  </a:lnTo>
                  <a:lnTo>
                    <a:pt x="36" y="557"/>
                  </a:lnTo>
                  <a:lnTo>
                    <a:pt x="37" y="560"/>
                  </a:lnTo>
                  <a:lnTo>
                    <a:pt x="40" y="563"/>
                  </a:lnTo>
                  <a:lnTo>
                    <a:pt x="43" y="566"/>
                  </a:lnTo>
                  <a:lnTo>
                    <a:pt x="46" y="569"/>
                  </a:lnTo>
                  <a:lnTo>
                    <a:pt x="48" y="569"/>
                  </a:lnTo>
                  <a:lnTo>
                    <a:pt x="49" y="570"/>
                  </a:lnTo>
                  <a:lnTo>
                    <a:pt x="51" y="570"/>
                  </a:lnTo>
                  <a:lnTo>
                    <a:pt x="52" y="572"/>
                  </a:lnTo>
                  <a:lnTo>
                    <a:pt x="54" y="572"/>
                  </a:lnTo>
                  <a:lnTo>
                    <a:pt x="55" y="573"/>
                  </a:lnTo>
                  <a:lnTo>
                    <a:pt x="61" y="573"/>
                  </a:lnTo>
                  <a:lnTo>
                    <a:pt x="63" y="572"/>
                  </a:lnTo>
                  <a:lnTo>
                    <a:pt x="70" y="572"/>
                  </a:lnTo>
                  <a:lnTo>
                    <a:pt x="72" y="570"/>
                  </a:lnTo>
                  <a:lnTo>
                    <a:pt x="73" y="570"/>
                  </a:lnTo>
                  <a:lnTo>
                    <a:pt x="75" y="569"/>
                  </a:lnTo>
                  <a:lnTo>
                    <a:pt x="78" y="569"/>
                  </a:lnTo>
                  <a:lnTo>
                    <a:pt x="81" y="566"/>
                  </a:lnTo>
                  <a:lnTo>
                    <a:pt x="84" y="564"/>
                  </a:lnTo>
                  <a:lnTo>
                    <a:pt x="85" y="564"/>
                  </a:lnTo>
                  <a:lnTo>
                    <a:pt x="87" y="563"/>
                  </a:lnTo>
                  <a:lnTo>
                    <a:pt x="90" y="561"/>
                  </a:lnTo>
                  <a:lnTo>
                    <a:pt x="91" y="558"/>
                  </a:lnTo>
                  <a:lnTo>
                    <a:pt x="93" y="557"/>
                  </a:lnTo>
                  <a:lnTo>
                    <a:pt x="96" y="555"/>
                  </a:lnTo>
                  <a:lnTo>
                    <a:pt x="97" y="554"/>
                  </a:lnTo>
                  <a:lnTo>
                    <a:pt x="100" y="551"/>
                  </a:lnTo>
                  <a:lnTo>
                    <a:pt x="102" y="548"/>
                  </a:lnTo>
                  <a:lnTo>
                    <a:pt x="103" y="546"/>
                  </a:lnTo>
                  <a:lnTo>
                    <a:pt x="106" y="543"/>
                  </a:lnTo>
                  <a:lnTo>
                    <a:pt x="107" y="541"/>
                  </a:lnTo>
                  <a:lnTo>
                    <a:pt x="110" y="538"/>
                  </a:lnTo>
                  <a:lnTo>
                    <a:pt x="112" y="535"/>
                  </a:lnTo>
                  <a:lnTo>
                    <a:pt x="115" y="532"/>
                  </a:lnTo>
                  <a:lnTo>
                    <a:pt x="118" y="526"/>
                  </a:lnTo>
                  <a:lnTo>
                    <a:pt x="121" y="521"/>
                  </a:lnTo>
                  <a:lnTo>
                    <a:pt x="122" y="518"/>
                  </a:lnTo>
                  <a:lnTo>
                    <a:pt x="125" y="514"/>
                  </a:lnTo>
                  <a:lnTo>
                    <a:pt x="127" y="511"/>
                  </a:lnTo>
                  <a:lnTo>
                    <a:pt x="130" y="506"/>
                  </a:lnTo>
                  <a:lnTo>
                    <a:pt x="131" y="502"/>
                  </a:lnTo>
                  <a:lnTo>
                    <a:pt x="134" y="497"/>
                  </a:lnTo>
                  <a:lnTo>
                    <a:pt x="136" y="493"/>
                  </a:lnTo>
                  <a:lnTo>
                    <a:pt x="139" y="487"/>
                  </a:lnTo>
                  <a:lnTo>
                    <a:pt x="140" y="482"/>
                  </a:lnTo>
                  <a:lnTo>
                    <a:pt x="143" y="478"/>
                  </a:lnTo>
                  <a:lnTo>
                    <a:pt x="146" y="466"/>
                  </a:lnTo>
                  <a:lnTo>
                    <a:pt x="149" y="462"/>
                  </a:lnTo>
                  <a:lnTo>
                    <a:pt x="151" y="456"/>
                  </a:lnTo>
                  <a:lnTo>
                    <a:pt x="154" y="450"/>
                  </a:lnTo>
                  <a:lnTo>
                    <a:pt x="155" y="447"/>
                  </a:lnTo>
                  <a:lnTo>
                    <a:pt x="158" y="432"/>
                  </a:lnTo>
                  <a:lnTo>
                    <a:pt x="161" y="424"/>
                  </a:lnTo>
                  <a:lnTo>
                    <a:pt x="163" y="415"/>
                  </a:lnTo>
                  <a:lnTo>
                    <a:pt x="166" y="406"/>
                  </a:lnTo>
                  <a:lnTo>
                    <a:pt x="167" y="397"/>
                  </a:lnTo>
                  <a:lnTo>
                    <a:pt x="170" y="387"/>
                  </a:lnTo>
                  <a:lnTo>
                    <a:pt x="172" y="377"/>
                  </a:lnTo>
                  <a:lnTo>
                    <a:pt x="175" y="366"/>
                  </a:lnTo>
                  <a:lnTo>
                    <a:pt x="176" y="354"/>
                  </a:lnTo>
                  <a:lnTo>
                    <a:pt x="179" y="344"/>
                  </a:lnTo>
                  <a:lnTo>
                    <a:pt x="180" y="332"/>
                  </a:lnTo>
                  <a:lnTo>
                    <a:pt x="183" y="319"/>
                  </a:lnTo>
                  <a:lnTo>
                    <a:pt x="185" y="307"/>
                  </a:lnTo>
                  <a:lnTo>
                    <a:pt x="188" y="295"/>
                  </a:lnTo>
                  <a:lnTo>
                    <a:pt x="189" y="281"/>
                  </a:lnTo>
                  <a:lnTo>
                    <a:pt x="192" y="268"/>
                  </a:lnTo>
                  <a:lnTo>
                    <a:pt x="194" y="254"/>
                  </a:lnTo>
                  <a:lnTo>
                    <a:pt x="197" y="243"/>
                  </a:lnTo>
                  <a:lnTo>
                    <a:pt x="198" y="229"/>
                  </a:lnTo>
                  <a:lnTo>
                    <a:pt x="201" y="216"/>
                  </a:lnTo>
                  <a:lnTo>
                    <a:pt x="203" y="202"/>
                  </a:lnTo>
                  <a:lnTo>
                    <a:pt x="206" y="190"/>
                  </a:lnTo>
                  <a:lnTo>
                    <a:pt x="207" y="177"/>
                  </a:lnTo>
                  <a:lnTo>
                    <a:pt x="210" y="164"/>
                  </a:lnTo>
                  <a:lnTo>
                    <a:pt x="212" y="152"/>
                  </a:lnTo>
                  <a:lnTo>
                    <a:pt x="215" y="140"/>
                  </a:lnTo>
                  <a:lnTo>
                    <a:pt x="216" y="128"/>
                  </a:lnTo>
                  <a:lnTo>
                    <a:pt x="219" y="116"/>
                  </a:lnTo>
                  <a:lnTo>
                    <a:pt x="221" y="104"/>
                  </a:lnTo>
                  <a:lnTo>
                    <a:pt x="224" y="94"/>
                  </a:lnTo>
                  <a:lnTo>
                    <a:pt x="227" y="73"/>
                  </a:lnTo>
                  <a:lnTo>
                    <a:pt x="230" y="64"/>
                  </a:lnTo>
                  <a:lnTo>
                    <a:pt x="231" y="55"/>
                  </a:lnTo>
                  <a:lnTo>
                    <a:pt x="234" y="46"/>
                  </a:lnTo>
                  <a:lnTo>
                    <a:pt x="236" y="38"/>
                  </a:lnTo>
                  <a:lnTo>
                    <a:pt x="239" y="31"/>
                  </a:lnTo>
                  <a:lnTo>
                    <a:pt x="240" y="24"/>
                  </a:lnTo>
                  <a:lnTo>
                    <a:pt x="243" y="18"/>
                  </a:lnTo>
                  <a:lnTo>
                    <a:pt x="246" y="9"/>
                  </a:lnTo>
                  <a:lnTo>
                    <a:pt x="249" y="4"/>
                  </a:lnTo>
                  <a:lnTo>
                    <a:pt x="251" y="1"/>
                  </a:lnTo>
                  <a:lnTo>
                    <a:pt x="252" y="0"/>
                  </a:lnTo>
                  <a:lnTo>
                    <a:pt x="258" y="0"/>
                  </a:lnTo>
                  <a:lnTo>
                    <a:pt x="261" y="1"/>
                  </a:lnTo>
                  <a:lnTo>
                    <a:pt x="262" y="1"/>
                  </a:lnTo>
                  <a:lnTo>
                    <a:pt x="264" y="3"/>
                  </a:lnTo>
                  <a:lnTo>
                    <a:pt x="267" y="6"/>
                  </a:lnTo>
                  <a:lnTo>
                    <a:pt x="268" y="7"/>
                  </a:lnTo>
                  <a:lnTo>
                    <a:pt x="271" y="13"/>
                  </a:lnTo>
                  <a:lnTo>
                    <a:pt x="274" y="18"/>
                  </a:lnTo>
                  <a:lnTo>
                    <a:pt x="276" y="21"/>
                  </a:lnTo>
                  <a:lnTo>
                    <a:pt x="277" y="25"/>
                  </a:lnTo>
                  <a:lnTo>
                    <a:pt x="280" y="30"/>
                  </a:lnTo>
                  <a:lnTo>
                    <a:pt x="283" y="41"/>
                  </a:lnTo>
                  <a:lnTo>
                    <a:pt x="285" y="47"/>
                  </a:lnTo>
                  <a:lnTo>
                    <a:pt x="288" y="53"/>
                  </a:lnTo>
                  <a:lnTo>
                    <a:pt x="291" y="68"/>
                  </a:lnTo>
                  <a:lnTo>
                    <a:pt x="292" y="76"/>
                  </a:lnTo>
                  <a:lnTo>
                    <a:pt x="295" y="83"/>
                  </a:lnTo>
                  <a:lnTo>
                    <a:pt x="298" y="101"/>
                  </a:lnTo>
                  <a:lnTo>
                    <a:pt x="300" y="110"/>
                  </a:lnTo>
                  <a:lnTo>
                    <a:pt x="301" y="120"/>
                  </a:lnTo>
                  <a:lnTo>
                    <a:pt x="304" y="131"/>
                  </a:lnTo>
                  <a:lnTo>
                    <a:pt x="307" y="152"/>
                  </a:lnTo>
                  <a:lnTo>
                    <a:pt x="310" y="176"/>
                  </a:lnTo>
                  <a:lnTo>
                    <a:pt x="312" y="187"/>
                  </a:lnTo>
                  <a:lnTo>
                    <a:pt x="315" y="201"/>
                  </a:lnTo>
                  <a:lnTo>
                    <a:pt x="318" y="228"/>
                  </a:lnTo>
                  <a:lnTo>
                    <a:pt x="319" y="241"/>
                  </a:lnTo>
                  <a:lnTo>
                    <a:pt x="322" y="271"/>
                  </a:lnTo>
                  <a:lnTo>
                    <a:pt x="324" y="286"/>
                  </a:lnTo>
                  <a:lnTo>
                    <a:pt x="327" y="301"/>
                  </a:lnTo>
                  <a:lnTo>
                    <a:pt x="330" y="333"/>
                  </a:lnTo>
                  <a:lnTo>
                    <a:pt x="331" y="350"/>
                  </a:lnTo>
                  <a:lnTo>
                    <a:pt x="334" y="386"/>
                  </a:lnTo>
                  <a:lnTo>
                    <a:pt x="337" y="421"/>
                  </a:lnTo>
                  <a:lnTo>
                    <a:pt x="338" y="441"/>
                  </a:lnTo>
                  <a:lnTo>
                    <a:pt x="340" y="451"/>
                  </a:lnTo>
                </a:path>
              </a:pathLst>
            </a:custGeom>
            <a:noFill/>
            <a:ln w="0">
              <a:solidFill>
                <a:srgbClr val="000000"/>
              </a:solidFill>
              <a:prstDash val="solid"/>
              <a:round/>
              <a:headEnd/>
              <a:tailEnd/>
            </a:ln>
          </p:spPr>
          <p:txBody>
            <a:bodyPr/>
            <a:lstStyle/>
            <a:p>
              <a:endParaRPr lang="en-US"/>
            </a:p>
          </p:txBody>
        </p:sp>
        <p:sp>
          <p:nvSpPr>
            <p:cNvPr id="58" name="Freeform 45"/>
            <p:cNvSpPr>
              <a:spLocks/>
            </p:cNvSpPr>
            <p:nvPr/>
          </p:nvSpPr>
          <p:spPr bwMode="auto">
            <a:xfrm>
              <a:off x="3669" y="2917"/>
              <a:ext cx="86" cy="238"/>
            </a:xfrm>
            <a:custGeom>
              <a:avLst/>
              <a:gdLst/>
              <a:ahLst/>
              <a:cxnLst>
                <a:cxn ang="0">
                  <a:pos x="3" y="21"/>
                </a:cxn>
                <a:cxn ang="0">
                  <a:pos x="8" y="59"/>
                </a:cxn>
                <a:cxn ang="0">
                  <a:pos x="12" y="97"/>
                </a:cxn>
                <a:cxn ang="0">
                  <a:pos x="17" y="132"/>
                </a:cxn>
                <a:cxn ang="0">
                  <a:pos x="24" y="183"/>
                </a:cxn>
                <a:cxn ang="0">
                  <a:pos x="29" y="214"/>
                </a:cxn>
                <a:cxn ang="0">
                  <a:pos x="33" y="244"/>
                </a:cxn>
                <a:cxn ang="0">
                  <a:pos x="39" y="284"/>
                </a:cxn>
                <a:cxn ang="0">
                  <a:pos x="44" y="310"/>
                </a:cxn>
                <a:cxn ang="0">
                  <a:pos x="48" y="333"/>
                </a:cxn>
                <a:cxn ang="0">
                  <a:pos x="53" y="354"/>
                </a:cxn>
                <a:cxn ang="0">
                  <a:pos x="56" y="374"/>
                </a:cxn>
                <a:cxn ang="0">
                  <a:pos x="60" y="393"/>
                </a:cxn>
                <a:cxn ang="0">
                  <a:pos x="65" y="409"/>
                </a:cxn>
                <a:cxn ang="0">
                  <a:pos x="69" y="423"/>
                </a:cxn>
                <a:cxn ang="0">
                  <a:pos x="72" y="436"/>
                </a:cxn>
                <a:cxn ang="0">
                  <a:pos x="76" y="447"/>
                </a:cxn>
                <a:cxn ang="0">
                  <a:pos x="81" y="457"/>
                </a:cxn>
                <a:cxn ang="0">
                  <a:pos x="84" y="465"/>
                </a:cxn>
                <a:cxn ang="0">
                  <a:pos x="88" y="469"/>
                </a:cxn>
                <a:cxn ang="0">
                  <a:pos x="93" y="474"/>
                </a:cxn>
                <a:cxn ang="0">
                  <a:pos x="100" y="477"/>
                </a:cxn>
                <a:cxn ang="0">
                  <a:pos x="105" y="475"/>
                </a:cxn>
                <a:cxn ang="0">
                  <a:pos x="108" y="471"/>
                </a:cxn>
                <a:cxn ang="0">
                  <a:pos x="112" y="466"/>
                </a:cxn>
                <a:cxn ang="0">
                  <a:pos x="117" y="454"/>
                </a:cxn>
                <a:cxn ang="0">
                  <a:pos x="123" y="439"/>
                </a:cxn>
                <a:cxn ang="0">
                  <a:pos x="129" y="412"/>
                </a:cxn>
                <a:cxn ang="0">
                  <a:pos x="133" y="389"/>
                </a:cxn>
                <a:cxn ang="0">
                  <a:pos x="138" y="371"/>
                </a:cxn>
                <a:cxn ang="0">
                  <a:pos x="142" y="339"/>
                </a:cxn>
                <a:cxn ang="0">
                  <a:pos x="148" y="292"/>
                </a:cxn>
                <a:cxn ang="0">
                  <a:pos x="152" y="252"/>
                </a:cxn>
                <a:cxn ang="0">
                  <a:pos x="158" y="192"/>
                </a:cxn>
                <a:cxn ang="0">
                  <a:pos x="163" y="141"/>
                </a:cxn>
                <a:cxn ang="0">
                  <a:pos x="166" y="107"/>
                </a:cxn>
                <a:cxn ang="0">
                  <a:pos x="169" y="70"/>
                </a:cxn>
                <a:cxn ang="0">
                  <a:pos x="173" y="10"/>
                </a:cxn>
              </a:cxnLst>
              <a:rect l="0" t="0" r="r" b="b"/>
              <a:pathLst>
                <a:path w="173" h="477">
                  <a:moveTo>
                    <a:pt x="0" y="0"/>
                  </a:moveTo>
                  <a:lnTo>
                    <a:pt x="3" y="21"/>
                  </a:lnTo>
                  <a:lnTo>
                    <a:pt x="5" y="40"/>
                  </a:lnTo>
                  <a:lnTo>
                    <a:pt x="8" y="59"/>
                  </a:lnTo>
                  <a:lnTo>
                    <a:pt x="9" y="79"/>
                  </a:lnTo>
                  <a:lnTo>
                    <a:pt x="12" y="97"/>
                  </a:lnTo>
                  <a:lnTo>
                    <a:pt x="14" y="114"/>
                  </a:lnTo>
                  <a:lnTo>
                    <a:pt x="17" y="132"/>
                  </a:lnTo>
                  <a:lnTo>
                    <a:pt x="18" y="150"/>
                  </a:lnTo>
                  <a:lnTo>
                    <a:pt x="24" y="183"/>
                  </a:lnTo>
                  <a:lnTo>
                    <a:pt x="26" y="198"/>
                  </a:lnTo>
                  <a:lnTo>
                    <a:pt x="29" y="214"/>
                  </a:lnTo>
                  <a:lnTo>
                    <a:pt x="30" y="229"/>
                  </a:lnTo>
                  <a:lnTo>
                    <a:pt x="33" y="244"/>
                  </a:lnTo>
                  <a:lnTo>
                    <a:pt x="36" y="271"/>
                  </a:lnTo>
                  <a:lnTo>
                    <a:pt x="39" y="284"/>
                  </a:lnTo>
                  <a:lnTo>
                    <a:pt x="41" y="298"/>
                  </a:lnTo>
                  <a:lnTo>
                    <a:pt x="44" y="310"/>
                  </a:lnTo>
                  <a:lnTo>
                    <a:pt x="45" y="322"/>
                  </a:lnTo>
                  <a:lnTo>
                    <a:pt x="48" y="333"/>
                  </a:lnTo>
                  <a:lnTo>
                    <a:pt x="50" y="344"/>
                  </a:lnTo>
                  <a:lnTo>
                    <a:pt x="53" y="354"/>
                  </a:lnTo>
                  <a:lnTo>
                    <a:pt x="54" y="365"/>
                  </a:lnTo>
                  <a:lnTo>
                    <a:pt x="56" y="374"/>
                  </a:lnTo>
                  <a:lnTo>
                    <a:pt x="59" y="384"/>
                  </a:lnTo>
                  <a:lnTo>
                    <a:pt x="60" y="393"/>
                  </a:lnTo>
                  <a:lnTo>
                    <a:pt x="63" y="401"/>
                  </a:lnTo>
                  <a:lnTo>
                    <a:pt x="65" y="409"/>
                  </a:lnTo>
                  <a:lnTo>
                    <a:pt x="66" y="417"/>
                  </a:lnTo>
                  <a:lnTo>
                    <a:pt x="69" y="423"/>
                  </a:lnTo>
                  <a:lnTo>
                    <a:pt x="70" y="430"/>
                  </a:lnTo>
                  <a:lnTo>
                    <a:pt x="72" y="436"/>
                  </a:lnTo>
                  <a:lnTo>
                    <a:pt x="75" y="442"/>
                  </a:lnTo>
                  <a:lnTo>
                    <a:pt x="76" y="447"/>
                  </a:lnTo>
                  <a:lnTo>
                    <a:pt x="78" y="453"/>
                  </a:lnTo>
                  <a:lnTo>
                    <a:pt x="81" y="457"/>
                  </a:lnTo>
                  <a:lnTo>
                    <a:pt x="82" y="460"/>
                  </a:lnTo>
                  <a:lnTo>
                    <a:pt x="84" y="465"/>
                  </a:lnTo>
                  <a:lnTo>
                    <a:pt x="87" y="468"/>
                  </a:lnTo>
                  <a:lnTo>
                    <a:pt x="88" y="469"/>
                  </a:lnTo>
                  <a:lnTo>
                    <a:pt x="90" y="472"/>
                  </a:lnTo>
                  <a:lnTo>
                    <a:pt x="93" y="474"/>
                  </a:lnTo>
                  <a:lnTo>
                    <a:pt x="96" y="477"/>
                  </a:lnTo>
                  <a:lnTo>
                    <a:pt x="100" y="477"/>
                  </a:lnTo>
                  <a:lnTo>
                    <a:pt x="102" y="475"/>
                  </a:lnTo>
                  <a:lnTo>
                    <a:pt x="105" y="475"/>
                  </a:lnTo>
                  <a:lnTo>
                    <a:pt x="106" y="474"/>
                  </a:lnTo>
                  <a:lnTo>
                    <a:pt x="108" y="471"/>
                  </a:lnTo>
                  <a:lnTo>
                    <a:pt x="109" y="469"/>
                  </a:lnTo>
                  <a:lnTo>
                    <a:pt x="112" y="466"/>
                  </a:lnTo>
                  <a:lnTo>
                    <a:pt x="114" y="463"/>
                  </a:lnTo>
                  <a:lnTo>
                    <a:pt x="117" y="454"/>
                  </a:lnTo>
                  <a:lnTo>
                    <a:pt x="120" y="445"/>
                  </a:lnTo>
                  <a:lnTo>
                    <a:pt x="123" y="439"/>
                  </a:lnTo>
                  <a:lnTo>
                    <a:pt x="126" y="427"/>
                  </a:lnTo>
                  <a:lnTo>
                    <a:pt x="129" y="412"/>
                  </a:lnTo>
                  <a:lnTo>
                    <a:pt x="132" y="398"/>
                  </a:lnTo>
                  <a:lnTo>
                    <a:pt x="133" y="389"/>
                  </a:lnTo>
                  <a:lnTo>
                    <a:pt x="136" y="380"/>
                  </a:lnTo>
                  <a:lnTo>
                    <a:pt x="138" y="371"/>
                  </a:lnTo>
                  <a:lnTo>
                    <a:pt x="141" y="350"/>
                  </a:lnTo>
                  <a:lnTo>
                    <a:pt x="142" y="339"/>
                  </a:lnTo>
                  <a:lnTo>
                    <a:pt x="145" y="316"/>
                  </a:lnTo>
                  <a:lnTo>
                    <a:pt x="148" y="292"/>
                  </a:lnTo>
                  <a:lnTo>
                    <a:pt x="151" y="265"/>
                  </a:lnTo>
                  <a:lnTo>
                    <a:pt x="152" y="252"/>
                  </a:lnTo>
                  <a:lnTo>
                    <a:pt x="155" y="222"/>
                  </a:lnTo>
                  <a:lnTo>
                    <a:pt x="158" y="192"/>
                  </a:lnTo>
                  <a:lnTo>
                    <a:pt x="161" y="159"/>
                  </a:lnTo>
                  <a:lnTo>
                    <a:pt x="163" y="141"/>
                  </a:lnTo>
                  <a:lnTo>
                    <a:pt x="164" y="125"/>
                  </a:lnTo>
                  <a:lnTo>
                    <a:pt x="166" y="107"/>
                  </a:lnTo>
                  <a:lnTo>
                    <a:pt x="167" y="88"/>
                  </a:lnTo>
                  <a:lnTo>
                    <a:pt x="169" y="70"/>
                  </a:lnTo>
                  <a:lnTo>
                    <a:pt x="172" y="31"/>
                  </a:lnTo>
                  <a:lnTo>
                    <a:pt x="173" y="10"/>
                  </a:lnTo>
                  <a:lnTo>
                    <a:pt x="173" y="0"/>
                  </a:lnTo>
                </a:path>
              </a:pathLst>
            </a:custGeom>
            <a:noFill/>
            <a:ln w="0">
              <a:solidFill>
                <a:srgbClr val="000000"/>
              </a:solidFill>
              <a:prstDash val="solid"/>
              <a:round/>
              <a:headEnd/>
              <a:tailEnd/>
            </a:ln>
          </p:spPr>
          <p:txBody>
            <a:bodyPr/>
            <a:lstStyle/>
            <a:p>
              <a:endParaRPr lang="en-US"/>
            </a:p>
          </p:txBody>
        </p:sp>
        <p:sp>
          <p:nvSpPr>
            <p:cNvPr id="59" name="Freeform 46"/>
            <p:cNvSpPr>
              <a:spLocks/>
            </p:cNvSpPr>
            <p:nvPr/>
          </p:nvSpPr>
          <p:spPr bwMode="auto">
            <a:xfrm>
              <a:off x="3000" y="2847"/>
              <a:ext cx="161" cy="144"/>
            </a:xfrm>
            <a:custGeom>
              <a:avLst/>
              <a:gdLst/>
              <a:ahLst/>
              <a:cxnLst>
                <a:cxn ang="0">
                  <a:pos x="3" y="181"/>
                </a:cxn>
                <a:cxn ang="0">
                  <a:pos x="8" y="199"/>
                </a:cxn>
                <a:cxn ang="0">
                  <a:pos x="14" y="216"/>
                </a:cxn>
                <a:cxn ang="0">
                  <a:pos x="17" y="228"/>
                </a:cxn>
                <a:cxn ang="0">
                  <a:pos x="24" y="244"/>
                </a:cxn>
                <a:cxn ang="0">
                  <a:pos x="30" y="259"/>
                </a:cxn>
                <a:cxn ang="0">
                  <a:pos x="35" y="265"/>
                </a:cxn>
                <a:cxn ang="0">
                  <a:pos x="39" y="272"/>
                </a:cxn>
                <a:cxn ang="0">
                  <a:pos x="48" y="281"/>
                </a:cxn>
                <a:cxn ang="0">
                  <a:pos x="54" y="286"/>
                </a:cxn>
                <a:cxn ang="0">
                  <a:pos x="60" y="287"/>
                </a:cxn>
                <a:cxn ang="0">
                  <a:pos x="67" y="287"/>
                </a:cxn>
                <a:cxn ang="0">
                  <a:pos x="76" y="284"/>
                </a:cxn>
                <a:cxn ang="0">
                  <a:pos x="84" y="277"/>
                </a:cxn>
                <a:cxn ang="0">
                  <a:pos x="91" y="268"/>
                </a:cxn>
                <a:cxn ang="0">
                  <a:pos x="97" y="257"/>
                </a:cxn>
                <a:cxn ang="0">
                  <a:pos x="106" y="244"/>
                </a:cxn>
                <a:cxn ang="0">
                  <a:pos x="112" y="235"/>
                </a:cxn>
                <a:cxn ang="0">
                  <a:pos x="118" y="222"/>
                </a:cxn>
                <a:cxn ang="0">
                  <a:pos x="125" y="208"/>
                </a:cxn>
                <a:cxn ang="0">
                  <a:pos x="133" y="195"/>
                </a:cxn>
                <a:cxn ang="0">
                  <a:pos x="140" y="181"/>
                </a:cxn>
                <a:cxn ang="0">
                  <a:pos x="146" y="174"/>
                </a:cxn>
                <a:cxn ang="0">
                  <a:pos x="154" y="159"/>
                </a:cxn>
                <a:cxn ang="0">
                  <a:pos x="160" y="147"/>
                </a:cxn>
                <a:cxn ang="0">
                  <a:pos x="167" y="129"/>
                </a:cxn>
                <a:cxn ang="0">
                  <a:pos x="175" y="114"/>
                </a:cxn>
                <a:cxn ang="0">
                  <a:pos x="181" y="100"/>
                </a:cxn>
                <a:cxn ang="0">
                  <a:pos x="187" y="85"/>
                </a:cxn>
                <a:cxn ang="0">
                  <a:pos x="194" y="70"/>
                </a:cxn>
                <a:cxn ang="0">
                  <a:pos x="201" y="50"/>
                </a:cxn>
                <a:cxn ang="0">
                  <a:pos x="209" y="37"/>
                </a:cxn>
                <a:cxn ang="0">
                  <a:pos x="215" y="25"/>
                </a:cxn>
                <a:cxn ang="0">
                  <a:pos x="221" y="16"/>
                </a:cxn>
                <a:cxn ang="0">
                  <a:pos x="230" y="6"/>
                </a:cxn>
                <a:cxn ang="0">
                  <a:pos x="237" y="0"/>
                </a:cxn>
                <a:cxn ang="0">
                  <a:pos x="252" y="1"/>
                </a:cxn>
                <a:cxn ang="0">
                  <a:pos x="260" y="7"/>
                </a:cxn>
                <a:cxn ang="0">
                  <a:pos x="267" y="13"/>
                </a:cxn>
                <a:cxn ang="0">
                  <a:pos x="273" y="21"/>
                </a:cxn>
                <a:cxn ang="0">
                  <a:pos x="280" y="33"/>
                </a:cxn>
                <a:cxn ang="0">
                  <a:pos x="285" y="43"/>
                </a:cxn>
                <a:cxn ang="0">
                  <a:pos x="294" y="64"/>
                </a:cxn>
                <a:cxn ang="0">
                  <a:pos x="300" y="83"/>
                </a:cxn>
                <a:cxn ang="0">
                  <a:pos x="306" y="100"/>
                </a:cxn>
                <a:cxn ang="0">
                  <a:pos x="312" y="125"/>
                </a:cxn>
                <a:cxn ang="0">
                  <a:pos x="319" y="158"/>
                </a:cxn>
              </a:cxnLst>
              <a:rect l="0" t="0" r="r" b="b"/>
              <a:pathLst>
                <a:path w="324" h="289">
                  <a:moveTo>
                    <a:pt x="0" y="171"/>
                  </a:moveTo>
                  <a:lnTo>
                    <a:pt x="2" y="176"/>
                  </a:lnTo>
                  <a:lnTo>
                    <a:pt x="3" y="181"/>
                  </a:lnTo>
                  <a:lnTo>
                    <a:pt x="5" y="186"/>
                  </a:lnTo>
                  <a:lnTo>
                    <a:pt x="5" y="190"/>
                  </a:lnTo>
                  <a:lnTo>
                    <a:pt x="8" y="199"/>
                  </a:lnTo>
                  <a:lnTo>
                    <a:pt x="11" y="208"/>
                  </a:lnTo>
                  <a:lnTo>
                    <a:pt x="12" y="211"/>
                  </a:lnTo>
                  <a:lnTo>
                    <a:pt x="14" y="216"/>
                  </a:lnTo>
                  <a:lnTo>
                    <a:pt x="14" y="220"/>
                  </a:lnTo>
                  <a:lnTo>
                    <a:pt x="15" y="223"/>
                  </a:lnTo>
                  <a:lnTo>
                    <a:pt x="17" y="228"/>
                  </a:lnTo>
                  <a:lnTo>
                    <a:pt x="20" y="234"/>
                  </a:lnTo>
                  <a:lnTo>
                    <a:pt x="21" y="238"/>
                  </a:lnTo>
                  <a:lnTo>
                    <a:pt x="24" y="244"/>
                  </a:lnTo>
                  <a:lnTo>
                    <a:pt x="27" y="250"/>
                  </a:lnTo>
                  <a:lnTo>
                    <a:pt x="30" y="256"/>
                  </a:lnTo>
                  <a:lnTo>
                    <a:pt x="30" y="259"/>
                  </a:lnTo>
                  <a:lnTo>
                    <a:pt x="32" y="260"/>
                  </a:lnTo>
                  <a:lnTo>
                    <a:pt x="33" y="263"/>
                  </a:lnTo>
                  <a:lnTo>
                    <a:pt x="35" y="265"/>
                  </a:lnTo>
                  <a:lnTo>
                    <a:pt x="36" y="268"/>
                  </a:lnTo>
                  <a:lnTo>
                    <a:pt x="38" y="269"/>
                  </a:lnTo>
                  <a:lnTo>
                    <a:pt x="39" y="272"/>
                  </a:lnTo>
                  <a:lnTo>
                    <a:pt x="42" y="275"/>
                  </a:lnTo>
                  <a:lnTo>
                    <a:pt x="45" y="278"/>
                  </a:lnTo>
                  <a:lnTo>
                    <a:pt x="48" y="281"/>
                  </a:lnTo>
                  <a:lnTo>
                    <a:pt x="51" y="284"/>
                  </a:lnTo>
                  <a:lnTo>
                    <a:pt x="52" y="284"/>
                  </a:lnTo>
                  <a:lnTo>
                    <a:pt x="54" y="286"/>
                  </a:lnTo>
                  <a:lnTo>
                    <a:pt x="55" y="286"/>
                  </a:lnTo>
                  <a:lnTo>
                    <a:pt x="57" y="287"/>
                  </a:lnTo>
                  <a:lnTo>
                    <a:pt x="60" y="287"/>
                  </a:lnTo>
                  <a:lnTo>
                    <a:pt x="61" y="289"/>
                  </a:lnTo>
                  <a:lnTo>
                    <a:pt x="66" y="289"/>
                  </a:lnTo>
                  <a:lnTo>
                    <a:pt x="67" y="287"/>
                  </a:lnTo>
                  <a:lnTo>
                    <a:pt x="72" y="287"/>
                  </a:lnTo>
                  <a:lnTo>
                    <a:pt x="75" y="284"/>
                  </a:lnTo>
                  <a:lnTo>
                    <a:pt x="76" y="284"/>
                  </a:lnTo>
                  <a:lnTo>
                    <a:pt x="79" y="281"/>
                  </a:lnTo>
                  <a:lnTo>
                    <a:pt x="82" y="278"/>
                  </a:lnTo>
                  <a:lnTo>
                    <a:pt x="84" y="277"/>
                  </a:lnTo>
                  <a:lnTo>
                    <a:pt x="87" y="274"/>
                  </a:lnTo>
                  <a:lnTo>
                    <a:pt x="90" y="271"/>
                  </a:lnTo>
                  <a:lnTo>
                    <a:pt x="91" y="268"/>
                  </a:lnTo>
                  <a:lnTo>
                    <a:pt x="93" y="266"/>
                  </a:lnTo>
                  <a:lnTo>
                    <a:pt x="96" y="260"/>
                  </a:lnTo>
                  <a:lnTo>
                    <a:pt x="97" y="257"/>
                  </a:lnTo>
                  <a:lnTo>
                    <a:pt x="100" y="256"/>
                  </a:lnTo>
                  <a:lnTo>
                    <a:pt x="103" y="250"/>
                  </a:lnTo>
                  <a:lnTo>
                    <a:pt x="106" y="244"/>
                  </a:lnTo>
                  <a:lnTo>
                    <a:pt x="108" y="241"/>
                  </a:lnTo>
                  <a:lnTo>
                    <a:pt x="111" y="238"/>
                  </a:lnTo>
                  <a:lnTo>
                    <a:pt x="112" y="235"/>
                  </a:lnTo>
                  <a:lnTo>
                    <a:pt x="114" y="231"/>
                  </a:lnTo>
                  <a:lnTo>
                    <a:pt x="117" y="225"/>
                  </a:lnTo>
                  <a:lnTo>
                    <a:pt x="118" y="222"/>
                  </a:lnTo>
                  <a:lnTo>
                    <a:pt x="121" y="219"/>
                  </a:lnTo>
                  <a:lnTo>
                    <a:pt x="122" y="214"/>
                  </a:lnTo>
                  <a:lnTo>
                    <a:pt x="125" y="208"/>
                  </a:lnTo>
                  <a:lnTo>
                    <a:pt x="128" y="204"/>
                  </a:lnTo>
                  <a:lnTo>
                    <a:pt x="131" y="198"/>
                  </a:lnTo>
                  <a:lnTo>
                    <a:pt x="133" y="195"/>
                  </a:lnTo>
                  <a:lnTo>
                    <a:pt x="134" y="190"/>
                  </a:lnTo>
                  <a:lnTo>
                    <a:pt x="137" y="187"/>
                  </a:lnTo>
                  <a:lnTo>
                    <a:pt x="140" y="181"/>
                  </a:lnTo>
                  <a:lnTo>
                    <a:pt x="143" y="179"/>
                  </a:lnTo>
                  <a:lnTo>
                    <a:pt x="145" y="176"/>
                  </a:lnTo>
                  <a:lnTo>
                    <a:pt x="146" y="174"/>
                  </a:lnTo>
                  <a:lnTo>
                    <a:pt x="148" y="170"/>
                  </a:lnTo>
                  <a:lnTo>
                    <a:pt x="151" y="164"/>
                  </a:lnTo>
                  <a:lnTo>
                    <a:pt x="154" y="159"/>
                  </a:lnTo>
                  <a:lnTo>
                    <a:pt x="155" y="155"/>
                  </a:lnTo>
                  <a:lnTo>
                    <a:pt x="157" y="152"/>
                  </a:lnTo>
                  <a:lnTo>
                    <a:pt x="160" y="147"/>
                  </a:lnTo>
                  <a:lnTo>
                    <a:pt x="161" y="143"/>
                  </a:lnTo>
                  <a:lnTo>
                    <a:pt x="164" y="138"/>
                  </a:lnTo>
                  <a:lnTo>
                    <a:pt x="167" y="129"/>
                  </a:lnTo>
                  <a:lnTo>
                    <a:pt x="170" y="123"/>
                  </a:lnTo>
                  <a:lnTo>
                    <a:pt x="172" y="119"/>
                  </a:lnTo>
                  <a:lnTo>
                    <a:pt x="175" y="114"/>
                  </a:lnTo>
                  <a:lnTo>
                    <a:pt x="176" y="108"/>
                  </a:lnTo>
                  <a:lnTo>
                    <a:pt x="178" y="104"/>
                  </a:lnTo>
                  <a:lnTo>
                    <a:pt x="181" y="100"/>
                  </a:lnTo>
                  <a:lnTo>
                    <a:pt x="182" y="94"/>
                  </a:lnTo>
                  <a:lnTo>
                    <a:pt x="185" y="89"/>
                  </a:lnTo>
                  <a:lnTo>
                    <a:pt x="187" y="85"/>
                  </a:lnTo>
                  <a:lnTo>
                    <a:pt x="190" y="79"/>
                  </a:lnTo>
                  <a:lnTo>
                    <a:pt x="191" y="74"/>
                  </a:lnTo>
                  <a:lnTo>
                    <a:pt x="194" y="70"/>
                  </a:lnTo>
                  <a:lnTo>
                    <a:pt x="195" y="64"/>
                  </a:lnTo>
                  <a:lnTo>
                    <a:pt x="198" y="59"/>
                  </a:lnTo>
                  <a:lnTo>
                    <a:pt x="201" y="50"/>
                  </a:lnTo>
                  <a:lnTo>
                    <a:pt x="204" y="46"/>
                  </a:lnTo>
                  <a:lnTo>
                    <a:pt x="206" y="41"/>
                  </a:lnTo>
                  <a:lnTo>
                    <a:pt x="209" y="37"/>
                  </a:lnTo>
                  <a:lnTo>
                    <a:pt x="210" y="34"/>
                  </a:lnTo>
                  <a:lnTo>
                    <a:pt x="213" y="30"/>
                  </a:lnTo>
                  <a:lnTo>
                    <a:pt x="215" y="25"/>
                  </a:lnTo>
                  <a:lnTo>
                    <a:pt x="216" y="22"/>
                  </a:lnTo>
                  <a:lnTo>
                    <a:pt x="219" y="19"/>
                  </a:lnTo>
                  <a:lnTo>
                    <a:pt x="221" y="16"/>
                  </a:lnTo>
                  <a:lnTo>
                    <a:pt x="224" y="13"/>
                  </a:lnTo>
                  <a:lnTo>
                    <a:pt x="227" y="7"/>
                  </a:lnTo>
                  <a:lnTo>
                    <a:pt x="230" y="6"/>
                  </a:lnTo>
                  <a:lnTo>
                    <a:pt x="231" y="4"/>
                  </a:lnTo>
                  <a:lnTo>
                    <a:pt x="234" y="3"/>
                  </a:lnTo>
                  <a:lnTo>
                    <a:pt x="237" y="0"/>
                  </a:lnTo>
                  <a:lnTo>
                    <a:pt x="248" y="0"/>
                  </a:lnTo>
                  <a:lnTo>
                    <a:pt x="249" y="1"/>
                  </a:lnTo>
                  <a:lnTo>
                    <a:pt x="252" y="1"/>
                  </a:lnTo>
                  <a:lnTo>
                    <a:pt x="255" y="3"/>
                  </a:lnTo>
                  <a:lnTo>
                    <a:pt x="258" y="6"/>
                  </a:lnTo>
                  <a:lnTo>
                    <a:pt x="260" y="7"/>
                  </a:lnTo>
                  <a:lnTo>
                    <a:pt x="263" y="9"/>
                  </a:lnTo>
                  <a:lnTo>
                    <a:pt x="266" y="12"/>
                  </a:lnTo>
                  <a:lnTo>
                    <a:pt x="267" y="13"/>
                  </a:lnTo>
                  <a:lnTo>
                    <a:pt x="269" y="16"/>
                  </a:lnTo>
                  <a:lnTo>
                    <a:pt x="271" y="19"/>
                  </a:lnTo>
                  <a:lnTo>
                    <a:pt x="273" y="21"/>
                  </a:lnTo>
                  <a:lnTo>
                    <a:pt x="276" y="27"/>
                  </a:lnTo>
                  <a:lnTo>
                    <a:pt x="277" y="30"/>
                  </a:lnTo>
                  <a:lnTo>
                    <a:pt x="280" y="33"/>
                  </a:lnTo>
                  <a:lnTo>
                    <a:pt x="282" y="35"/>
                  </a:lnTo>
                  <a:lnTo>
                    <a:pt x="283" y="40"/>
                  </a:lnTo>
                  <a:lnTo>
                    <a:pt x="285" y="43"/>
                  </a:lnTo>
                  <a:lnTo>
                    <a:pt x="288" y="52"/>
                  </a:lnTo>
                  <a:lnTo>
                    <a:pt x="291" y="55"/>
                  </a:lnTo>
                  <a:lnTo>
                    <a:pt x="294" y="64"/>
                  </a:lnTo>
                  <a:lnTo>
                    <a:pt x="295" y="68"/>
                  </a:lnTo>
                  <a:lnTo>
                    <a:pt x="297" y="74"/>
                  </a:lnTo>
                  <a:lnTo>
                    <a:pt x="300" y="83"/>
                  </a:lnTo>
                  <a:lnTo>
                    <a:pt x="301" y="89"/>
                  </a:lnTo>
                  <a:lnTo>
                    <a:pt x="304" y="95"/>
                  </a:lnTo>
                  <a:lnTo>
                    <a:pt x="306" y="100"/>
                  </a:lnTo>
                  <a:lnTo>
                    <a:pt x="309" y="111"/>
                  </a:lnTo>
                  <a:lnTo>
                    <a:pt x="310" y="117"/>
                  </a:lnTo>
                  <a:lnTo>
                    <a:pt x="312" y="125"/>
                  </a:lnTo>
                  <a:lnTo>
                    <a:pt x="315" y="137"/>
                  </a:lnTo>
                  <a:lnTo>
                    <a:pt x="318" y="152"/>
                  </a:lnTo>
                  <a:lnTo>
                    <a:pt x="319" y="158"/>
                  </a:lnTo>
                  <a:lnTo>
                    <a:pt x="322" y="173"/>
                  </a:lnTo>
                  <a:lnTo>
                    <a:pt x="324" y="177"/>
                  </a:lnTo>
                </a:path>
              </a:pathLst>
            </a:custGeom>
            <a:noFill/>
            <a:ln w="0">
              <a:solidFill>
                <a:srgbClr val="000000"/>
              </a:solidFill>
              <a:prstDash val="solid"/>
              <a:round/>
              <a:headEnd/>
              <a:tailEnd/>
            </a:ln>
          </p:spPr>
          <p:txBody>
            <a:bodyPr/>
            <a:lstStyle/>
            <a:p>
              <a:endParaRPr lang="en-US"/>
            </a:p>
          </p:txBody>
        </p:sp>
        <p:sp>
          <p:nvSpPr>
            <p:cNvPr id="60" name="Freeform 47"/>
            <p:cNvSpPr>
              <a:spLocks/>
            </p:cNvSpPr>
            <p:nvPr/>
          </p:nvSpPr>
          <p:spPr bwMode="auto">
            <a:xfrm>
              <a:off x="3161" y="2929"/>
              <a:ext cx="83" cy="102"/>
            </a:xfrm>
            <a:custGeom>
              <a:avLst/>
              <a:gdLst/>
              <a:ahLst/>
              <a:cxnLst>
                <a:cxn ang="0">
                  <a:pos x="3" y="9"/>
                </a:cxn>
                <a:cxn ang="0">
                  <a:pos x="8" y="25"/>
                </a:cxn>
                <a:cxn ang="0">
                  <a:pos x="12" y="41"/>
                </a:cxn>
                <a:cxn ang="0">
                  <a:pos x="17" y="56"/>
                </a:cxn>
                <a:cxn ang="0">
                  <a:pos x="21" y="71"/>
                </a:cxn>
                <a:cxn ang="0">
                  <a:pos x="25" y="85"/>
                </a:cxn>
                <a:cxn ang="0">
                  <a:pos x="28" y="98"/>
                </a:cxn>
                <a:cxn ang="0">
                  <a:pos x="33" y="110"/>
                </a:cxn>
                <a:cxn ang="0">
                  <a:pos x="37" y="122"/>
                </a:cxn>
                <a:cxn ang="0">
                  <a:pos x="42" y="132"/>
                </a:cxn>
                <a:cxn ang="0">
                  <a:pos x="46" y="143"/>
                </a:cxn>
                <a:cxn ang="0">
                  <a:pos x="51" y="152"/>
                </a:cxn>
                <a:cxn ang="0">
                  <a:pos x="57" y="163"/>
                </a:cxn>
                <a:cxn ang="0">
                  <a:pos x="60" y="171"/>
                </a:cxn>
                <a:cxn ang="0">
                  <a:pos x="66" y="181"/>
                </a:cxn>
                <a:cxn ang="0">
                  <a:pos x="70" y="186"/>
                </a:cxn>
                <a:cxn ang="0">
                  <a:pos x="75" y="192"/>
                </a:cxn>
                <a:cxn ang="0">
                  <a:pos x="79" y="196"/>
                </a:cxn>
                <a:cxn ang="0">
                  <a:pos x="85" y="201"/>
                </a:cxn>
                <a:cxn ang="0">
                  <a:pos x="90" y="202"/>
                </a:cxn>
                <a:cxn ang="0">
                  <a:pos x="99" y="204"/>
                </a:cxn>
                <a:cxn ang="0">
                  <a:pos x="103" y="202"/>
                </a:cxn>
                <a:cxn ang="0">
                  <a:pos x="106" y="201"/>
                </a:cxn>
                <a:cxn ang="0">
                  <a:pos x="112" y="196"/>
                </a:cxn>
                <a:cxn ang="0">
                  <a:pos x="115" y="192"/>
                </a:cxn>
                <a:cxn ang="0">
                  <a:pos x="118" y="187"/>
                </a:cxn>
                <a:cxn ang="0">
                  <a:pos x="122" y="180"/>
                </a:cxn>
                <a:cxn ang="0">
                  <a:pos x="128" y="169"/>
                </a:cxn>
                <a:cxn ang="0">
                  <a:pos x="133" y="158"/>
                </a:cxn>
                <a:cxn ang="0">
                  <a:pos x="136" y="150"/>
                </a:cxn>
                <a:cxn ang="0">
                  <a:pos x="140" y="135"/>
                </a:cxn>
                <a:cxn ang="0">
                  <a:pos x="143" y="125"/>
                </a:cxn>
                <a:cxn ang="0">
                  <a:pos x="149" y="101"/>
                </a:cxn>
                <a:cxn ang="0">
                  <a:pos x="154" y="82"/>
                </a:cxn>
                <a:cxn ang="0">
                  <a:pos x="155" y="68"/>
                </a:cxn>
                <a:cxn ang="0">
                  <a:pos x="160" y="46"/>
                </a:cxn>
                <a:cxn ang="0">
                  <a:pos x="164" y="22"/>
                </a:cxn>
                <a:cxn ang="0">
                  <a:pos x="167" y="0"/>
                </a:cxn>
              </a:cxnLst>
              <a:rect l="0" t="0" r="r" b="b"/>
              <a:pathLst>
                <a:path w="167" h="204">
                  <a:moveTo>
                    <a:pt x="0" y="0"/>
                  </a:moveTo>
                  <a:lnTo>
                    <a:pt x="3" y="9"/>
                  </a:lnTo>
                  <a:lnTo>
                    <a:pt x="5" y="17"/>
                  </a:lnTo>
                  <a:lnTo>
                    <a:pt x="8" y="25"/>
                  </a:lnTo>
                  <a:lnTo>
                    <a:pt x="9" y="34"/>
                  </a:lnTo>
                  <a:lnTo>
                    <a:pt x="12" y="41"/>
                  </a:lnTo>
                  <a:lnTo>
                    <a:pt x="14" y="49"/>
                  </a:lnTo>
                  <a:lnTo>
                    <a:pt x="17" y="56"/>
                  </a:lnTo>
                  <a:lnTo>
                    <a:pt x="18" y="64"/>
                  </a:lnTo>
                  <a:lnTo>
                    <a:pt x="21" y="71"/>
                  </a:lnTo>
                  <a:lnTo>
                    <a:pt x="23" y="79"/>
                  </a:lnTo>
                  <a:lnTo>
                    <a:pt x="25" y="85"/>
                  </a:lnTo>
                  <a:lnTo>
                    <a:pt x="27" y="92"/>
                  </a:lnTo>
                  <a:lnTo>
                    <a:pt x="28" y="98"/>
                  </a:lnTo>
                  <a:lnTo>
                    <a:pt x="31" y="104"/>
                  </a:lnTo>
                  <a:lnTo>
                    <a:pt x="33" y="110"/>
                  </a:lnTo>
                  <a:lnTo>
                    <a:pt x="36" y="116"/>
                  </a:lnTo>
                  <a:lnTo>
                    <a:pt x="37" y="122"/>
                  </a:lnTo>
                  <a:lnTo>
                    <a:pt x="40" y="126"/>
                  </a:lnTo>
                  <a:lnTo>
                    <a:pt x="42" y="132"/>
                  </a:lnTo>
                  <a:lnTo>
                    <a:pt x="43" y="137"/>
                  </a:lnTo>
                  <a:lnTo>
                    <a:pt x="46" y="143"/>
                  </a:lnTo>
                  <a:lnTo>
                    <a:pt x="48" y="147"/>
                  </a:lnTo>
                  <a:lnTo>
                    <a:pt x="51" y="152"/>
                  </a:lnTo>
                  <a:lnTo>
                    <a:pt x="54" y="161"/>
                  </a:lnTo>
                  <a:lnTo>
                    <a:pt x="57" y="163"/>
                  </a:lnTo>
                  <a:lnTo>
                    <a:pt x="58" y="168"/>
                  </a:lnTo>
                  <a:lnTo>
                    <a:pt x="60" y="171"/>
                  </a:lnTo>
                  <a:lnTo>
                    <a:pt x="63" y="175"/>
                  </a:lnTo>
                  <a:lnTo>
                    <a:pt x="66" y="181"/>
                  </a:lnTo>
                  <a:lnTo>
                    <a:pt x="69" y="184"/>
                  </a:lnTo>
                  <a:lnTo>
                    <a:pt x="70" y="186"/>
                  </a:lnTo>
                  <a:lnTo>
                    <a:pt x="72" y="189"/>
                  </a:lnTo>
                  <a:lnTo>
                    <a:pt x="75" y="192"/>
                  </a:lnTo>
                  <a:lnTo>
                    <a:pt x="78" y="195"/>
                  </a:lnTo>
                  <a:lnTo>
                    <a:pt x="79" y="196"/>
                  </a:lnTo>
                  <a:lnTo>
                    <a:pt x="82" y="198"/>
                  </a:lnTo>
                  <a:lnTo>
                    <a:pt x="85" y="201"/>
                  </a:lnTo>
                  <a:lnTo>
                    <a:pt x="87" y="202"/>
                  </a:lnTo>
                  <a:lnTo>
                    <a:pt x="90" y="202"/>
                  </a:lnTo>
                  <a:lnTo>
                    <a:pt x="91" y="204"/>
                  </a:lnTo>
                  <a:lnTo>
                    <a:pt x="99" y="204"/>
                  </a:lnTo>
                  <a:lnTo>
                    <a:pt x="101" y="202"/>
                  </a:lnTo>
                  <a:lnTo>
                    <a:pt x="103" y="202"/>
                  </a:lnTo>
                  <a:lnTo>
                    <a:pt x="104" y="201"/>
                  </a:lnTo>
                  <a:lnTo>
                    <a:pt x="106" y="201"/>
                  </a:lnTo>
                  <a:lnTo>
                    <a:pt x="109" y="198"/>
                  </a:lnTo>
                  <a:lnTo>
                    <a:pt x="112" y="196"/>
                  </a:lnTo>
                  <a:lnTo>
                    <a:pt x="113" y="195"/>
                  </a:lnTo>
                  <a:lnTo>
                    <a:pt x="115" y="192"/>
                  </a:lnTo>
                  <a:lnTo>
                    <a:pt x="116" y="190"/>
                  </a:lnTo>
                  <a:lnTo>
                    <a:pt x="118" y="187"/>
                  </a:lnTo>
                  <a:lnTo>
                    <a:pt x="119" y="186"/>
                  </a:lnTo>
                  <a:lnTo>
                    <a:pt x="122" y="180"/>
                  </a:lnTo>
                  <a:lnTo>
                    <a:pt x="125" y="174"/>
                  </a:lnTo>
                  <a:lnTo>
                    <a:pt x="128" y="169"/>
                  </a:lnTo>
                  <a:lnTo>
                    <a:pt x="130" y="166"/>
                  </a:lnTo>
                  <a:lnTo>
                    <a:pt x="133" y="158"/>
                  </a:lnTo>
                  <a:lnTo>
                    <a:pt x="134" y="155"/>
                  </a:lnTo>
                  <a:lnTo>
                    <a:pt x="136" y="150"/>
                  </a:lnTo>
                  <a:lnTo>
                    <a:pt x="137" y="144"/>
                  </a:lnTo>
                  <a:lnTo>
                    <a:pt x="140" y="135"/>
                  </a:lnTo>
                  <a:lnTo>
                    <a:pt x="142" y="129"/>
                  </a:lnTo>
                  <a:lnTo>
                    <a:pt x="143" y="125"/>
                  </a:lnTo>
                  <a:lnTo>
                    <a:pt x="146" y="113"/>
                  </a:lnTo>
                  <a:lnTo>
                    <a:pt x="149" y="101"/>
                  </a:lnTo>
                  <a:lnTo>
                    <a:pt x="152" y="89"/>
                  </a:lnTo>
                  <a:lnTo>
                    <a:pt x="154" y="82"/>
                  </a:lnTo>
                  <a:lnTo>
                    <a:pt x="154" y="74"/>
                  </a:lnTo>
                  <a:lnTo>
                    <a:pt x="155" y="68"/>
                  </a:lnTo>
                  <a:lnTo>
                    <a:pt x="158" y="53"/>
                  </a:lnTo>
                  <a:lnTo>
                    <a:pt x="160" y="46"/>
                  </a:lnTo>
                  <a:lnTo>
                    <a:pt x="161" y="37"/>
                  </a:lnTo>
                  <a:lnTo>
                    <a:pt x="164" y="22"/>
                  </a:lnTo>
                  <a:lnTo>
                    <a:pt x="167" y="4"/>
                  </a:lnTo>
                  <a:lnTo>
                    <a:pt x="167" y="0"/>
                  </a:lnTo>
                </a:path>
              </a:pathLst>
            </a:custGeom>
            <a:noFill/>
            <a:ln w="0">
              <a:solidFill>
                <a:srgbClr val="000000"/>
              </a:solidFill>
              <a:prstDash val="solid"/>
              <a:round/>
              <a:headEnd/>
              <a:tailEnd/>
            </a:ln>
          </p:spPr>
          <p:txBody>
            <a:bodyPr/>
            <a:lstStyle/>
            <a:p>
              <a:endParaRPr lang="en-US"/>
            </a:p>
          </p:txBody>
        </p:sp>
        <p:sp>
          <p:nvSpPr>
            <p:cNvPr id="61" name="Freeform 48"/>
            <p:cNvSpPr>
              <a:spLocks/>
            </p:cNvSpPr>
            <p:nvPr/>
          </p:nvSpPr>
          <p:spPr bwMode="auto">
            <a:xfrm>
              <a:off x="3754" y="2641"/>
              <a:ext cx="174" cy="350"/>
            </a:xfrm>
            <a:custGeom>
              <a:avLst/>
              <a:gdLst/>
              <a:ahLst/>
              <a:cxnLst>
                <a:cxn ang="0">
                  <a:pos x="1" y="597"/>
                </a:cxn>
                <a:cxn ang="0">
                  <a:pos x="6" y="615"/>
                </a:cxn>
                <a:cxn ang="0">
                  <a:pos x="9" y="630"/>
                </a:cxn>
                <a:cxn ang="0">
                  <a:pos x="13" y="645"/>
                </a:cxn>
                <a:cxn ang="0">
                  <a:pos x="19" y="660"/>
                </a:cxn>
                <a:cxn ang="0">
                  <a:pos x="27" y="673"/>
                </a:cxn>
                <a:cxn ang="0">
                  <a:pos x="31" y="680"/>
                </a:cxn>
                <a:cxn ang="0">
                  <a:pos x="39" y="689"/>
                </a:cxn>
                <a:cxn ang="0">
                  <a:pos x="45" y="694"/>
                </a:cxn>
                <a:cxn ang="0">
                  <a:pos x="52" y="698"/>
                </a:cxn>
                <a:cxn ang="0">
                  <a:pos x="91" y="700"/>
                </a:cxn>
                <a:cxn ang="0">
                  <a:pos x="100" y="697"/>
                </a:cxn>
                <a:cxn ang="0">
                  <a:pos x="106" y="694"/>
                </a:cxn>
                <a:cxn ang="0">
                  <a:pos x="116" y="688"/>
                </a:cxn>
                <a:cxn ang="0">
                  <a:pos x="122" y="680"/>
                </a:cxn>
                <a:cxn ang="0">
                  <a:pos x="132" y="668"/>
                </a:cxn>
                <a:cxn ang="0">
                  <a:pos x="138" y="657"/>
                </a:cxn>
                <a:cxn ang="0">
                  <a:pos x="146" y="643"/>
                </a:cxn>
                <a:cxn ang="0">
                  <a:pos x="153" y="627"/>
                </a:cxn>
                <a:cxn ang="0">
                  <a:pos x="159" y="607"/>
                </a:cxn>
                <a:cxn ang="0">
                  <a:pos x="167" y="579"/>
                </a:cxn>
                <a:cxn ang="0">
                  <a:pos x="174" y="546"/>
                </a:cxn>
                <a:cxn ang="0">
                  <a:pos x="180" y="508"/>
                </a:cxn>
                <a:cxn ang="0">
                  <a:pos x="188" y="463"/>
                </a:cxn>
                <a:cxn ang="0">
                  <a:pos x="194" y="415"/>
                </a:cxn>
                <a:cxn ang="0">
                  <a:pos x="201" y="363"/>
                </a:cxn>
                <a:cxn ang="0">
                  <a:pos x="208" y="293"/>
                </a:cxn>
                <a:cxn ang="0">
                  <a:pos x="216" y="241"/>
                </a:cxn>
                <a:cxn ang="0">
                  <a:pos x="222" y="190"/>
                </a:cxn>
                <a:cxn ang="0">
                  <a:pos x="229" y="143"/>
                </a:cxn>
                <a:cxn ang="0">
                  <a:pos x="237" y="86"/>
                </a:cxn>
                <a:cxn ang="0">
                  <a:pos x="244" y="52"/>
                </a:cxn>
                <a:cxn ang="0">
                  <a:pos x="250" y="25"/>
                </a:cxn>
                <a:cxn ang="0">
                  <a:pos x="256" y="7"/>
                </a:cxn>
                <a:cxn ang="0">
                  <a:pos x="265" y="0"/>
                </a:cxn>
                <a:cxn ang="0">
                  <a:pos x="277" y="13"/>
                </a:cxn>
                <a:cxn ang="0">
                  <a:pos x="284" y="34"/>
                </a:cxn>
                <a:cxn ang="0">
                  <a:pos x="292" y="62"/>
                </a:cxn>
                <a:cxn ang="0">
                  <a:pos x="299" y="101"/>
                </a:cxn>
                <a:cxn ang="0">
                  <a:pos x="307" y="147"/>
                </a:cxn>
                <a:cxn ang="0">
                  <a:pos x="316" y="219"/>
                </a:cxn>
                <a:cxn ang="0">
                  <a:pos x="325" y="303"/>
                </a:cxn>
                <a:cxn ang="0">
                  <a:pos x="329" y="362"/>
                </a:cxn>
                <a:cxn ang="0">
                  <a:pos x="335" y="424"/>
                </a:cxn>
                <a:cxn ang="0">
                  <a:pos x="341" y="515"/>
                </a:cxn>
                <a:cxn ang="0">
                  <a:pos x="347" y="603"/>
                </a:cxn>
              </a:cxnLst>
              <a:rect l="0" t="0" r="r" b="b"/>
              <a:pathLst>
                <a:path w="347" h="700">
                  <a:moveTo>
                    <a:pt x="0" y="588"/>
                  </a:moveTo>
                  <a:lnTo>
                    <a:pt x="1" y="592"/>
                  </a:lnTo>
                  <a:lnTo>
                    <a:pt x="1" y="597"/>
                  </a:lnTo>
                  <a:lnTo>
                    <a:pt x="3" y="601"/>
                  </a:lnTo>
                  <a:lnTo>
                    <a:pt x="3" y="606"/>
                  </a:lnTo>
                  <a:lnTo>
                    <a:pt x="6" y="615"/>
                  </a:lnTo>
                  <a:lnTo>
                    <a:pt x="6" y="618"/>
                  </a:lnTo>
                  <a:lnTo>
                    <a:pt x="9" y="627"/>
                  </a:lnTo>
                  <a:lnTo>
                    <a:pt x="9" y="630"/>
                  </a:lnTo>
                  <a:lnTo>
                    <a:pt x="10" y="634"/>
                  </a:lnTo>
                  <a:lnTo>
                    <a:pt x="13" y="640"/>
                  </a:lnTo>
                  <a:lnTo>
                    <a:pt x="13" y="645"/>
                  </a:lnTo>
                  <a:lnTo>
                    <a:pt x="16" y="651"/>
                  </a:lnTo>
                  <a:lnTo>
                    <a:pt x="19" y="657"/>
                  </a:lnTo>
                  <a:lnTo>
                    <a:pt x="19" y="660"/>
                  </a:lnTo>
                  <a:lnTo>
                    <a:pt x="22" y="665"/>
                  </a:lnTo>
                  <a:lnTo>
                    <a:pt x="24" y="667"/>
                  </a:lnTo>
                  <a:lnTo>
                    <a:pt x="27" y="673"/>
                  </a:lnTo>
                  <a:lnTo>
                    <a:pt x="28" y="674"/>
                  </a:lnTo>
                  <a:lnTo>
                    <a:pt x="28" y="677"/>
                  </a:lnTo>
                  <a:lnTo>
                    <a:pt x="31" y="680"/>
                  </a:lnTo>
                  <a:lnTo>
                    <a:pt x="33" y="683"/>
                  </a:lnTo>
                  <a:lnTo>
                    <a:pt x="36" y="686"/>
                  </a:lnTo>
                  <a:lnTo>
                    <a:pt x="39" y="689"/>
                  </a:lnTo>
                  <a:lnTo>
                    <a:pt x="42" y="692"/>
                  </a:lnTo>
                  <a:lnTo>
                    <a:pt x="43" y="694"/>
                  </a:lnTo>
                  <a:lnTo>
                    <a:pt x="45" y="694"/>
                  </a:lnTo>
                  <a:lnTo>
                    <a:pt x="48" y="697"/>
                  </a:lnTo>
                  <a:lnTo>
                    <a:pt x="50" y="697"/>
                  </a:lnTo>
                  <a:lnTo>
                    <a:pt x="52" y="698"/>
                  </a:lnTo>
                  <a:lnTo>
                    <a:pt x="55" y="698"/>
                  </a:lnTo>
                  <a:lnTo>
                    <a:pt x="56" y="700"/>
                  </a:lnTo>
                  <a:lnTo>
                    <a:pt x="91" y="700"/>
                  </a:lnTo>
                  <a:lnTo>
                    <a:pt x="92" y="698"/>
                  </a:lnTo>
                  <a:lnTo>
                    <a:pt x="97" y="698"/>
                  </a:lnTo>
                  <a:lnTo>
                    <a:pt x="100" y="697"/>
                  </a:lnTo>
                  <a:lnTo>
                    <a:pt x="101" y="695"/>
                  </a:lnTo>
                  <a:lnTo>
                    <a:pt x="104" y="695"/>
                  </a:lnTo>
                  <a:lnTo>
                    <a:pt x="106" y="694"/>
                  </a:lnTo>
                  <a:lnTo>
                    <a:pt x="112" y="691"/>
                  </a:lnTo>
                  <a:lnTo>
                    <a:pt x="113" y="689"/>
                  </a:lnTo>
                  <a:lnTo>
                    <a:pt x="116" y="688"/>
                  </a:lnTo>
                  <a:lnTo>
                    <a:pt x="118" y="685"/>
                  </a:lnTo>
                  <a:lnTo>
                    <a:pt x="121" y="683"/>
                  </a:lnTo>
                  <a:lnTo>
                    <a:pt x="122" y="680"/>
                  </a:lnTo>
                  <a:lnTo>
                    <a:pt x="128" y="674"/>
                  </a:lnTo>
                  <a:lnTo>
                    <a:pt x="129" y="671"/>
                  </a:lnTo>
                  <a:lnTo>
                    <a:pt x="132" y="668"/>
                  </a:lnTo>
                  <a:lnTo>
                    <a:pt x="134" y="665"/>
                  </a:lnTo>
                  <a:lnTo>
                    <a:pt x="137" y="661"/>
                  </a:lnTo>
                  <a:lnTo>
                    <a:pt x="138" y="657"/>
                  </a:lnTo>
                  <a:lnTo>
                    <a:pt x="141" y="654"/>
                  </a:lnTo>
                  <a:lnTo>
                    <a:pt x="144" y="648"/>
                  </a:lnTo>
                  <a:lnTo>
                    <a:pt x="146" y="643"/>
                  </a:lnTo>
                  <a:lnTo>
                    <a:pt x="149" y="639"/>
                  </a:lnTo>
                  <a:lnTo>
                    <a:pt x="150" y="633"/>
                  </a:lnTo>
                  <a:lnTo>
                    <a:pt x="153" y="627"/>
                  </a:lnTo>
                  <a:lnTo>
                    <a:pt x="155" y="621"/>
                  </a:lnTo>
                  <a:lnTo>
                    <a:pt x="158" y="615"/>
                  </a:lnTo>
                  <a:lnTo>
                    <a:pt x="159" y="607"/>
                  </a:lnTo>
                  <a:lnTo>
                    <a:pt x="162" y="600"/>
                  </a:lnTo>
                  <a:lnTo>
                    <a:pt x="164" y="597"/>
                  </a:lnTo>
                  <a:lnTo>
                    <a:pt x="167" y="579"/>
                  </a:lnTo>
                  <a:lnTo>
                    <a:pt x="170" y="569"/>
                  </a:lnTo>
                  <a:lnTo>
                    <a:pt x="171" y="558"/>
                  </a:lnTo>
                  <a:lnTo>
                    <a:pt x="174" y="546"/>
                  </a:lnTo>
                  <a:lnTo>
                    <a:pt x="176" y="534"/>
                  </a:lnTo>
                  <a:lnTo>
                    <a:pt x="179" y="521"/>
                  </a:lnTo>
                  <a:lnTo>
                    <a:pt x="180" y="508"/>
                  </a:lnTo>
                  <a:lnTo>
                    <a:pt x="183" y="494"/>
                  </a:lnTo>
                  <a:lnTo>
                    <a:pt x="185" y="479"/>
                  </a:lnTo>
                  <a:lnTo>
                    <a:pt x="188" y="463"/>
                  </a:lnTo>
                  <a:lnTo>
                    <a:pt x="189" y="448"/>
                  </a:lnTo>
                  <a:lnTo>
                    <a:pt x="192" y="432"/>
                  </a:lnTo>
                  <a:lnTo>
                    <a:pt x="194" y="415"/>
                  </a:lnTo>
                  <a:lnTo>
                    <a:pt x="197" y="397"/>
                  </a:lnTo>
                  <a:lnTo>
                    <a:pt x="198" y="381"/>
                  </a:lnTo>
                  <a:lnTo>
                    <a:pt x="201" y="363"/>
                  </a:lnTo>
                  <a:lnTo>
                    <a:pt x="202" y="347"/>
                  </a:lnTo>
                  <a:lnTo>
                    <a:pt x="205" y="329"/>
                  </a:lnTo>
                  <a:lnTo>
                    <a:pt x="208" y="293"/>
                  </a:lnTo>
                  <a:lnTo>
                    <a:pt x="211" y="275"/>
                  </a:lnTo>
                  <a:lnTo>
                    <a:pt x="213" y="259"/>
                  </a:lnTo>
                  <a:lnTo>
                    <a:pt x="216" y="241"/>
                  </a:lnTo>
                  <a:lnTo>
                    <a:pt x="217" y="223"/>
                  </a:lnTo>
                  <a:lnTo>
                    <a:pt x="220" y="207"/>
                  </a:lnTo>
                  <a:lnTo>
                    <a:pt x="222" y="190"/>
                  </a:lnTo>
                  <a:lnTo>
                    <a:pt x="225" y="174"/>
                  </a:lnTo>
                  <a:lnTo>
                    <a:pt x="226" y="157"/>
                  </a:lnTo>
                  <a:lnTo>
                    <a:pt x="229" y="143"/>
                  </a:lnTo>
                  <a:lnTo>
                    <a:pt x="232" y="113"/>
                  </a:lnTo>
                  <a:lnTo>
                    <a:pt x="235" y="99"/>
                  </a:lnTo>
                  <a:lnTo>
                    <a:pt x="237" y="86"/>
                  </a:lnTo>
                  <a:lnTo>
                    <a:pt x="240" y="74"/>
                  </a:lnTo>
                  <a:lnTo>
                    <a:pt x="241" y="62"/>
                  </a:lnTo>
                  <a:lnTo>
                    <a:pt x="244" y="52"/>
                  </a:lnTo>
                  <a:lnTo>
                    <a:pt x="246" y="41"/>
                  </a:lnTo>
                  <a:lnTo>
                    <a:pt x="247" y="32"/>
                  </a:lnTo>
                  <a:lnTo>
                    <a:pt x="250" y="25"/>
                  </a:lnTo>
                  <a:lnTo>
                    <a:pt x="252" y="17"/>
                  </a:lnTo>
                  <a:lnTo>
                    <a:pt x="253" y="11"/>
                  </a:lnTo>
                  <a:lnTo>
                    <a:pt x="256" y="7"/>
                  </a:lnTo>
                  <a:lnTo>
                    <a:pt x="258" y="3"/>
                  </a:lnTo>
                  <a:lnTo>
                    <a:pt x="259" y="0"/>
                  </a:lnTo>
                  <a:lnTo>
                    <a:pt x="265" y="0"/>
                  </a:lnTo>
                  <a:lnTo>
                    <a:pt x="268" y="1"/>
                  </a:lnTo>
                  <a:lnTo>
                    <a:pt x="274" y="7"/>
                  </a:lnTo>
                  <a:lnTo>
                    <a:pt x="277" y="13"/>
                  </a:lnTo>
                  <a:lnTo>
                    <a:pt x="278" y="17"/>
                  </a:lnTo>
                  <a:lnTo>
                    <a:pt x="281" y="22"/>
                  </a:lnTo>
                  <a:lnTo>
                    <a:pt x="284" y="34"/>
                  </a:lnTo>
                  <a:lnTo>
                    <a:pt x="286" y="40"/>
                  </a:lnTo>
                  <a:lnTo>
                    <a:pt x="289" y="47"/>
                  </a:lnTo>
                  <a:lnTo>
                    <a:pt x="292" y="62"/>
                  </a:lnTo>
                  <a:lnTo>
                    <a:pt x="293" y="71"/>
                  </a:lnTo>
                  <a:lnTo>
                    <a:pt x="296" y="80"/>
                  </a:lnTo>
                  <a:lnTo>
                    <a:pt x="299" y="101"/>
                  </a:lnTo>
                  <a:lnTo>
                    <a:pt x="301" y="111"/>
                  </a:lnTo>
                  <a:lnTo>
                    <a:pt x="304" y="123"/>
                  </a:lnTo>
                  <a:lnTo>
                    <a:pt x="307" y="147"/>
                  </a:lnTo>
                  <a:lnTo>
                    <a:pt x="310" y="174"/>
                  </a:lnTo>
                  <a:lnTo>
                    <a:pt x="313" y="189"/>
                  </a:lnTo>
                  <a:lnTo>
                    <a:pt x="316" y="219"/>
                  </a:lnTo>
                  <a:lnTo>
                    <a:pt x="319" y="251"/>
                  </a:lnTo>
                  <a:lnTo>
                    <a:pt x="322" y="268"/>
                  </a:lnTo>
                  <a:lnTo>
                    <a:pt x="325" y="303"/>
                  </a:lnTo>
                  <a:lnTo>
                    <a:pt x="326" y="321"/>
                  </a:lnTo>
                  <a:lnTo>
                    <a:pt x="328" y="341"/>
                  </a:lnTo>
                  <a:lnTo>
                    <a:pt x="329" y="362"/>
                  </a:lnTo>
                  <a:lnTo>
                    <a:pt x="331" y="381"/>
                  </a:lnTo>
                  <a:lnTo>
                    <a:pt x="334" y="402"/>
                  </a:lnTo>
                  <a:lnTo>
                    <a:pt x="335" y="424"/>
                  </a:lnTo>
                  <a:lnTo>
                    <a:pt x="337" y="445"/>
                  </a:lnTo>
                  <a:lnTo>
                    <a:pt x="338" y="467"/>
                  </a:lnTo>
                  <a:lnTo>
                    <a:pt x="341" y="515"/>
                  </a:lnTo>
                  <a:lnTo>
                    <a:pt x="343" y="539"/>
                  </a:lnTo>
                  <a:lnTo>
                    <a:pt x="346" y="590"/>
                  </a:lnTo>
                  <a:lnTo>
                    <a:pt x="347" y="603"/>
                  </a:lnTo>
                </a:path>
              </a:pathLst>
            </a:custGeom>
            <a:noFill/>
            <a:ln w="0">
              <a:solidFill>
                <a:srgbClr val="000000"/>
              </a:solidFill>
              <a:prstDash val="solid"/>
              <a:round/>
              <a:headEnd/>
              <a:tailEnd/>
            </a:ln>
          </p:spPr>
          <p:txBody>
            <a:bodyPr/>
            <a:lstStyle/>
            <a:p>
              <a:endParaRPr lang="en-US"/>
            </a:p>
          </p:txBody>
        </p:sp>
        <p:sp>
          <p:nvSpPr>
            <p:cNvPr id="62" name="Freeform 49"/>
            <p:cNvSpPr>
              <a:spLocks/>
            </p:cNvSpPr>
            <p:nvPr/>
          </p:nvSpPr>
          <p:spPr bwMode="auto">
            <a:xfrm>
              <a:off x="3927" y="2929"/>
              <a:ext cx="87" cy="293"/>
            </a:xfrm>
            <a:custGeom>
              <a:avLst/>
              <a:gdLst/>
              <a:ahLst/>
              <a:cxnLst>
                <a:cxn ang="0">
                  <a:pos x="3" y="25"/>
                </a:cxn>
                <a:cxn ang="0">
                  <a:pos x="7" y="73"/>
                </a:cxn>
                <a:cxn ang="0">
                  <a:pos x="11" y="119"/>
                </a:cxn>
                <a:cxn ang="0">
                  <a:pos x="16" y="162"/>
                </a:cxn>
                <a:cxn ang="0">
                  <a:pos x="23" y="225"/>
                </a:cxn>
                <a:cxn ang="0">
                  <a:pos x="28" y="263"/>
                </a:cxn>
                <a:cxn ang="0">
                  <a:pos x="32" y="299"/>
                </a:cxn>
                <a:cxn ang="0">
                  <a:pos x="35" y="333"/>
                </a:cxn>
                <a:cxn ang="0">
                  <a:pos x="40" y="365"/>
                </a:cxn>
                <a:cxn ang="0">
                  <a:pos x="44" y="394"/>
                </a:cxn>
                <a:cxn ang="0">
                  <a:pos x="49" y="423"/>
                </a:cxn>
                <a:cxn ang="0">
                  <a:pos x="53" y="448"/>
                </a:cxn>
                <a:cxn ang="0">
                  <a:pos x="58" y="470"/>
                </a:cxn>
                <a:cxn ang="0">
                  <a:pos x="62" y="493"/>
                </a:cxn>
                <a:cxn ang="0">
                  <a:pos x="68" y="520"/>
                </a:cxn>
                <a:cxn ang="0">
                  <a:pos x="71" y="536"/>
                </a:cxn>
                <a:cxn ang="0">
                  <a:pos x="76" y="549"/>
                </a:cxn>
                <a:cxn ang="0">
                  <a:pos x="80" y="560"/>
                </a:cxn>
                <a:cxn ang="0">
                  <a:pos x="83" y="570"/>
                </a:cxn>
                <a:cxn ang="0">
                  <a:pos x="89" y="579"/>
                </a:cxn>
                <a:cxn ang="0">
                  <a:pos x="95" y="585"/>
                </a:cxn>
                <a:cxn ang="0">
                  <a:pos x="101" y="584"/>
                </a:cxn>
                <a:cxn ang="0">
                  <a:pos x="105" y="581"/>
                </a:cxn>
                <a:cxn ang="0">
                  <a:pos x="111" y="572"/>
                </a:cxn>
                <a:cxn ang="0">
                  <a:pos x="116" y="558"/>
                </a:cxn>
                <a:cxn ang="0">
                  <a:pos x="122" y="539"/>
                </a:cxn>
                <a:cxn ang="0">
                  <a:pos x="126" y="517"/>
                </a:cxn>
                <a:cxn ang="0">
                  <a:pos x="129" y="497"/>
                </a:cxn>
                <a:cxn ang="0">
                  <a:pos x="132" y="476"/>
                </a:cxn>
                <a:cxn ang="0">
                  <a:pos x="138" y="442"/>
                </a:cxn>
                <a:cxn ang="0">
                  <a:pos x="141" y="417"/>
                </a:cxn>
                <a:cxn ang="0">
                  <a:pos x="144" y="388"/>
                </a:cxn>
                <a:cxn ang="0">
                  <a:pos x="147" y="357"/>
                </a:cxn>
                <a:cxn ang="0">
                  <a:pos x="150" y="326"/>
                </a:cxn>
                <a:cxn ang="0">
                  <a:pos x="156" y="254"/>
                </a:cxn>
                <a:cxn ang="0">
                  <a:pos x="162" y="174"/>
                </a:cxn>
                <a:cxn ang="0">
                  <a:pos x="166" y="108"/>
                </a:cxn>
                <a:cxn ang="0">
                  <a:pos x="171" y="38"/>
                </a:cxn>
                <a:cxn ang="0">
                  <a:pos x="172" y="0"/>
                </a:cxn>
              </a:cxnLst>
              <a:rect l="0" t="0" r="r" b="b"/>
              <a:pathLst>
                <a:path w="172" h="585">
                  <a:moveTo>
                    <a:pt x="0" y="0"/>
                  </a:moveTo>
                  <a:lnTo>
                    <a:pt x="3" y="25"/>
                  </a:lnTo>
                  <a:lnTo>
                    <a:pt x="4" y="49"/>
                  </a:lnTo>
                  <a:lnTo>
                    <a:pt x="7" y="73"/>
                  </a:lnTo>
                  <a:lnTo>
                    <a:pt x="8" y="96"/>
                  </a:lnTo>
                  <a:lnTo>
                    <a:pt x="11" y="119"/>
                  </a:lnTo>
                  <a:lnTo>
                    <a:pt x="13" y="141"/>
                  </a:lnTo>
                  <a:lnTo>
                    <a:pt x="16" y="162"/>
                  </a:lnTo>
                  <a:lnTo>
                    <a:pt x="17" y="183"/>
                  </a:lnTo>
                  <a:lnTo>
                    <a:pt x="23" y="225"/>
                  </a:lnTo>
                  <a:lnTo>
                    <a:pt x="25" y="244"/>
                  </a:lnTo>
                  <a:lnTo>
                    <a:pt x="28" y="263"/>
                  </a:lnTo>
                  <a:lnTo>
                    <a:pt x="29" y="281"/>
                  </a:lnTo>
                  <a:lnTo>
                    <a:pt x="32" y="299"/>
                  </a:lnTo>
                  <a:lnTo>
                    <a:pt x="34" y="315"/>
                  </a:lnTo>
                  <a:lnTo>
                    <a:pt x="35" y="333"/>
                  </a:lnTo>
                  <a:lnTo>
                    <a:pt x="38" y="350"/>
                  </a:lnTo>
                  <a:lnTo>
                    <a:pt x="40" y="365"/>
                  </a:lnTo>
                  <a:lnTo>
                    <a:pt x="43" y="380"/>
                  </a:lnTo>
                  <a:lnTo>
                    <a:pt x="44" y="394"/>
                  </a:lnTo>
                  <a:lnTo>
                    <a:pt x="47" y="409"/>
                  </a:lnTo>
                  <a:lnTo>
                    <a:pt x="49" y="423"/>
                  </a:lnTo>
                  <a:lnTo>
                    <a:pt x="52" y="435"/>
                  </a:lnTo>
                  <a:lnTo>
                    <a:pt x="53" y="448"/>
                  </a:lnTo>
                  <a:lnTo>
                    <a:pt x="55" y="460"/>
                  </a:lnTo>
                  <a:lnTo>
                    <a:pt x="58" y="470"/>
                  </a:lnTo>
                  <a:lnTo>
                    <a:pt x="59" y="482"/>
                  </a:lnTo>
                  <a:lnTo>
                    <a:pt x="62" y="493"/>
                  </a:lnTo>
                  <a:lnTo>
                    <a:pt x="65" y="511"/>
                  </a:lnTo>
                  <a:lnTo>
                    <a:pt x="68" y="520"/>
                  </a:lnTo>
                  <a:lnTo>
                    <a:pt x="70" y="528"/>
                  </a:lnTo>
                  <a:lnTo>
                    <a:pt x="71" y="536"/>
                  </a:lnTo>
                  <a:lnTo>
                    <a:pt x="74" y="542"/>
                  </a:lnTo>
                  <a:lnTo>
                    <a:pt x="76" y="549"/>
                  </a:lnTo>
                  <a:lnTo>
                    <a:pt x="77" y="555"/>
                  </a:lnTo>
                  <a:lnTo>
                    <a:pt x="80" y="560"/>
                  </a:lnTo>
                  <a:lnTo>
                    <a:pt x="82" y="566"/>
                  </a:lnTo>
                  <a:lnTo>
                    <a:pt x="83" y="570"/>
                  </a:lnTo>
                  <a:lnTo>
                    <a:pt x="86" y="573"/>
                  </a:lnTo>
                  <a:lnTo>
                    <a:pt x="89" y="579"/>
                  </a:lnTo>
                  <a:lnTo>
                    <a:pt x="92" y="582"/>
                  </a:lnTo>
                  <a:lnTo>
                    <a:pt x="95" y="585"/>
                  </a:lnTo>
                  <a:lnTo>
                    <a:pt x="99" y="585"/>
                  </a:lnTo>
                  <a:lnTo>
                    <a:pt x="101" y="584"/>
                  </a:lnTo>
                  <a:lnTo>
                    <a:pt x="104" y="582"/>
                  </a:lnTo>
                  <a:lnTo>
                    <a:pt x="105" y="581"/>
                  </a:lnTo>
                  <a:lnTo>
                    <a:pt x="108" y="575"/>
                  </a:lnTo>
                  <a:lnTo>
                    <a:pt x="111" y="572"/>
                  </a:lnTo>
                  <a:lnTo>
                    <a:pt x="114" y="563"/>
                  </a:lnTo>
                  <a:lnTo>
                    <a:pt x="116" y="558"/>
                  </a:lnTo>
                  <a:lnTo>
                    <a:pt x="119" y="546"/>
                  </a:lnTo>
                  <a:lnTo>
                    <a:pt x="122" y="539"/>
                  </a:lnTo>
                  <a:lnTo>
                    <a:pt x="125" y="524"/>
                  </a:lnTo>
                  <a:lnTo>
                    <a:pt x="126" y="517"/>
                  </a:lnTo>
                  <a:lnTo>
                    <a:pt x="128" y="508"/>
                  </a:lnTo>
                  <a:lnTo>
                    <a:pt x="129" y="497"/>
                  </a:lnTo>
                  <a:lnTo>
                    <a:pt x="131" y="488"/>
                  </a:lnTo>
                  <a:lnTo>
                    <a:pt x="132" y="476"/>
                  </a:lnTo>
                  <a:lnTo>
                    <a:pt x="135" y="466"/>
                  </a:lnTo>
                  <a:lnTo>
                    <a:pt x="138" y="442"/>
                  </a:lnTo>
                  <a:lnTo>
                    <a:pt x="140" y="430"/>
                  </a:lnTo>
                  <a:lnTo>
                    <a:pt x="141" y="417"/>
                  </a:lnTo>
                  <a:lnTo>
                    <a:pt x="143" y="402"/>
                  </a:lnTo>
                  <a:lnTo>
                    <a:pt x="144" y="388"/>
                  </a:lnTo>
                  <a:lnTo>
                    <a:pt x="146" y="374"/>
                  </a:lnTo>
                  <a:lnTo>
                    <a:pt x="147" y="357"/>
                  </a:lnTo>
                  <a:lnTo>
                    <a:pt x="149" y="342"/>
                  </a:lnTo>
                  <a:lnTo>
                    <a:pt x="150" y="326"/>
                  </a:lnTo>
                  <a:lnTo>
                    <a:pt x="153" y="290"/>
                  </a:lnTo>
                  <a:lnTo>
                    <a:pt x="156" y="254"/>
                  </a:lnTo>
                  <a:lnTo>
                    <a:pt x="159" y="216"/>
                  </a:lnTo>
                  <a:lnTo>
                    <a:pt x="162" y="174"/>
                  </a:lnTo>
                  <a:lnTo>
                    <a:pt x="163" y="153"/>
                  </a:lnTo>
                  <a:lnTo>
                    <a:pt x="166" y="108"/>
                  </a:lnTo>
                  <a:lnTo>
                    <a:pt x="168" y="86"/>
                  </a:lnTo>
                  <a:lnTo>
                    <a:pt x="171" y="38"/>
                  </a:lnTo>
                  <a:lnTo>
                    <a:pt x="172" y="13"/>
                  </a:lnTo>
                  <a:lnTo>
                    <a:pt x="172" y="0"/>
                  </a:lnTo>
                </a:path>
              </a:pathLst>
            </a:custGeom>
            <a:noFill/>
            <a:ln w="0">
              <a:solidFill>
                <a:srgbClr val="000000"/>
              </a:solidFill>
              <a:prstDash val="solid"/>
              <a:round/>
              <a:headEnd/>
              <a:tailEnd/>
            </a:ln>
          </p:spPr>
          <p:txBody>
            <a:bodyPr/>
            <a:lstStyle/>
            <a:p>
              <a:endParaRPr lang="en-US"/>
            </a:p>
          </p:txBody>
        </p:sp>
        <p:sp>
          <p:nvSpPr>
            <p:cNvPr id="63" name="Freeform 50"/>
            <p:cNvSpPr>
              <a:spLocks/>
            </p:cNvSpPr>
            <p:nvPr/>
          </p:nvSpPr>
          <p:spPr bwMode="auto">
            <a:xfrm>
              <a:off x="3880" y="2989"/>
              <a:ext cx="4" cy="3"/>
            </a:xfrm>
            <a:custGeom>
              <a:avLst/>
              <a:gdLst/>
              <a:ahLst/>
              <a:cxnLst>
                <a:cxn ang="0">
                  <a:pos x="6" y="6"/>
                </a:cxn>
                <a:cxn ang="0">
                  <a:pos x="8" y="6"/>
                </a:cxn>
                <a:cxn ang="0">
                  <a:pos x="8" y="5"/>
                </a:cxn>
                <a:cxn ang="0">
                  <a:pos x="9" y="5"/>
                </a:cxn>
                <a:cxn ang="0">
                  <a:pos x="9" y="2"/>
                </a:cxn>
                <a:cxn ang="0">
                  <a:pos x="8" y="2"/>
                </a:cxn>
                <a:cxn ang="0">
                  <a:pos x="8" y="0"/>
                </a:cxn>
                <a:cxn ang="0">
                  <a:pos x="2" y="0"/>
                </a:cxn>
                <a:cxn ang="0">
                  <a:pos x="2" y="2"/>
                </a:cxn>
                <a:cxn ang="0">
                  <a:pos x="0" y="2"/>
                </a:cxn>
                <a:cxn ang="0">
                  <a:pos x="0" y="5"/>
                </a:cxn>
                <a:cxn ang="0">
                  <a:pos x="2" y="5"/>
                </a:cxn>
                <a:cxn ang="0">
                  <a:pos x="2" y="6"/>
                </a:cxn>
                <a:cxn ang="0">
                  <a:pos x="3" y="6"/>
                </a:cxn>
                <a:cxn ang="0">
                  <a:pos x="6" y="6"/>
                </a:cxn>
              </a:cxnLst>
              <a:rect l="0" t="0" r="r" b="b"/>
              <a:pathLst>
                <a:path w="9" h="6">
                  <a:moveTo>
                    <a:pt x="6" y="6"/>
                  </a:moveTo>
                  <a:lnTo>
                    <a:pt x="8" y="6"/>
                  </a:lnTo>
                  <a:lnTo>
                    <a:pt x="8" y="5"/>
                  </a:lnTo>
                  <a:lnTo>
                    <a:pt x="9" y="5"/>
                  </a:lnTo>
                  <a:lnTo>
                    <a:pt x="9" y="2"/>
                  </a:lnTo>
                  <a:lnTo>
                    <a:pt x="8" y="2"/>
                  </a:lnTo>
                  <a:lnTo>
                    <a:pt x="8" y="0"/>
                  </a:lnTo>
                  <a:lnTo>
                    <a:pt x="2" y="0"/>
                  </a:lnTo>
                  <a:lnTo>
                    <a:pt x="2" y="2"/>
                  </a:lnTo>
                  <a:lnTo>
                    <a:pt x="0" y="2"/>
                  </a:lnTo>
                  <a:lnTo>
                    <a:pt x="0" y="5"/>
                  </a:lnTo>
                  <a:lnTo>
                    <a:pt x="2" y="5"/>
                  </a:lnTo>
                  <a:lnTo>
                    <a:pt x="2" y="6"/>
                  </a:lnTo>
                  <a:lnTo>
                    <a:pt x="3" y="6"/>
                  </a:lnTo>
                  <a:lnTo>
                    <a:pt x="6" y="6"/>
                  </a:lnTo>
                  <a:close/>
                </a:path>
              </a:pathLst>
            </a:custGeom>
            <a:solidFill>
              <a:srgbClr val="000000"/>
            </a:solidFill>
            <a:ln w="9525">
              <a:noFill/>
              <a:round/>
              <a:headEnd/>
              <a:tailEnd/>
            </a:ln>
          </p:spPr>
          <p:txBody>
            <a:bodyPr/>
            <a:lstStyle/>
            <a:p>
              <a:endParaRPr lang="en-US"/>
            </a:p>
          </p:txBody>
        </p:sp>
        <p:sp>
          <p:nvSpPr>
            <p:cNvPr id="64" name="Freeform 51"/>
            <p:cNvSpPr>
              <a:spLocks/>
            </p:cNvSpPr>
            <p:nvPr/>
          </p:nvSpPr>
          <p:spPr bwMode="auto">
            <a:xfrm>
              <a:off x="3872" y="2989"/>
              <a:ext cx="5" cy="3"/>
            </a:xfrm>
            <a:custGeom>
              <a:avLst/>
              <a:gdLst/>
              <a:ahLst/>
              <a:cxnLst>
                <a:cxn ang="0">
                  <a:pos x="6" y="6"/>
                </a:cxn>
                <a:cxn ang="0">
                  <a:pos x="8" y="6"/>
                </a:cxn>
                <a:cxn ang="0">
                  <a:pos x="8" y="5"/>
                </a:cxn>
                <a:cxn ang="0">
                  <a:pos x="9" y="5"/>
                </a:cxn>
                <a:cxn ang="0">
                  <a:pos x="9" y="2"/>
                </a:cxn>
                <a:cxn ang="0">
                  <a:pos x="8" y="2"/>
                </a:cxn>
                <a:cxn ang="0">
                  <a:pos x="8" y="0"/>
                </a:cxn>
                <a:cxn ang="0">
                  <a:pos x="2" y="0"/>
                </a:cxn>
                <a:cxn ang="0">
                  <a:pos x="2" y="2"/>
                </a:cxn>
                <a:cxn ang="0">
                  <a:pos x="0" y="2"/>
                </a:cxn>
                <a:cxn ang="0">
                  <a:pos x="0" y="5"/>
                </a:cxn>
                <a:cxn ang="0">
                  <a:pos x="2" y="5"/>
                </a:cxn>
                <a:cxn ang="0">
                  <a:pos x="2" y="6"/>
                </a:cxn>
                <a:cxn ang="0">
                  <a:pos x="3" y="6"/>
                </a:cxn>
                <a:cxn ang="0">
                  <a:pos x="6" y="6"/>
                </a:cxn>
              </a:cxnLst>
              <a:rect l="0" t="0" r="r" b="b"/>
              <a:pathLst>
                <a:path w="9" h="6">
                  <a:moveTo>
                    <a:pt x="6" y="6"/>
                  </a:moveTo>
                  <a:lnTo>
                    <a:pt x="8" y="6"/>
                  </a:lnTo>
                  <a:lnTo>
                    <a:pt x="8" y="5"/>
                  </a:lnTo>
                  <a:lnTo>
                    <a:pt x="9" y="5"/>
                  </a:lnTo>
                  <a:lnTo>
                    <a:pt x="9" y="2"/>
                  </a:lnTo>
                  <a:lnTo>
                    <a:pt x="8" y="2"/>
                  </a:lnTo>
                  <a:lnTo>
                    <a:pt x="8" y="0"/>
                  </a:lnTo>
                  <a:lnTo>
                    <a:pt x="2" y="0"/>
                  </a:lnTo>
                  <a:lnTo>
                    <a:pt x="2" y="2"/>
                  </a:lnTo>
                  <a:lnTo>
                    <a:pt x="0" y="2"/>
                  </a:lnTo>
                  <a:lnTo>
                    <a:pt x="0" y="5"/>
                  </a:lnTo>
                  <a:lnTo>
                    <a:pt x="2" y="5"/>
                  </a:lnTo>
                  <a:lnTo>
                    <a:pt x="2" y="6"/>
                  </a:lnTo>
                  <a:lnTo>
                    <a:pt x="3" y="6"/>
                  </a:lnTo>
                  <a:lnTo>
                    <a:pt x="6" y="6"/>
                  </a:lnTo>
                  <a:close/>
                </a:path>
              </a:pathLst>
            </a:custGeom>
            <a:solidFill>
              <a:srgbClr val="000000"/>
            </a:solidFill>
            <a:ln w="9525">
              <a:noFill/>
              <a:round/>
              <a:headEnd/>
              <a:tailEnd/>
            </a:ln>
          </p:spPr>
          <p:txBody>
            <a:bodyPr/>
            <a:lstStyle/>
            <a:p>
              <a:endParaRPr lang="en-US"/>
            </a:p>
          </p:txBody>
        </p:sp>
        <p:sp>
          <p:nvSpPr>
            <p:cNvPr id="65" name="Freeform 52"/>
            <p:cNvSpPr>
              <a:spLocks/>
            </p:cNvSpPr>
            <p:nvPr/>
          </p:nvSpPr>
          <p:spPr bwMode="auto">
            <a:xfrm>
              <a:off x="3865" y="2989"/>
              <a:ext cx="4" cy="3"/>
            </a:xfrm>
            <a:custGeom>
              <a:avLst/>
              <a:gdLst/>
              <a:ahLst/>
              <a:cxnLst>
                <a:cxn ang="0">
                  <a:pos x="6" y="6"/>
                </a:cxn>
                <a:cxn ang="0">
                  <a:pos x="8" y="6"/>
                </a:cxn>
                <a:cxn ang="0">
                  <a:pos x="8" y="5"/>
                </a:cxn>
                <a:cxn ang="0">
                  <a:pos x="9" y="5"/>
                </a:cxn>
                <a:cxn ang="0">
                  <a:pos x="9" y="2"/>
                </a:cxn>
                <a:cxn ang="0">
                  <a:pos x="8" y="2"/>
                </a:cxn>
                <a:cxn ang="0">
                  <a:pos x="8" y="0"/>
                </a:cxn>
                <a:cxn ang="0">
                  <a:pos x="2" y="0"/>
                </a:cxn>
                <a:cxn ang="0">
                  <a:pos x="2" y="2"/>
                </a:cxn>
                <a:cxn ang="0">
                  <a:pos x="0" y="2"/>
                </a:cxn>
                <a:cxn ang="0">
                  <a:pos x="0" y="5"/>
                </a:cxn>
                <a:cxn ang="0">
                  <a:pos x="2" y="5"/>
                </a:cxn>
                <a:cxn ang="0">
                  <a:pos x="2" y="6"/>
                </a:cxn>
                <a:cxn ang="0">
                  <a:pos x="3" y="6"/>
                </a:cxn>
                <a:cxn ang="0">
                  <a:pos x="6" y="6"/>
                </a:cxn>
              </a:cxnLst>
              <a:rect l="0" t="0" r="r" b="b"/>
              <a:pathLst>
                <a:path w="9" h="6">
                  <a:moveTo>
                    <a:pt x="6" y="6"/>
                  </a:moveTo>
                  <a:lnTo>
                    <a:pt x="8" y="6"/>
                  </a:lnTo>
                  <a:lnTo>
                    <a:pt x="8" y="5"/>
                  </a:lnTo>
                  <a:lnTo>
                    <a:pt x="9" y="5"/>
                  </a:lnTo>
                  <a:lnTo>
                    <a:pt x="9" y="2"/>
                  </a:lnTo>
                  <a:lnTo>
                    <a:pt x="8" y="2"/>
                  </a:lnTo>
                  <a:lnTo>
                    <a:pt x="8" y="0"/>
                  </a:lnTo>
                  <a:lnTo>
                    <a:pt x="2" y="0"/>
                  </a:lnTo>
                  <a:lnTo>
                    <a:pt x="2" y="2"/>
                  </a:lnTo>
                  <a:lnTo>
                    <a:pt x="0" y="2"/>
                  </a:lnTo>
                  <a:lnTo>
                    <a:pt x="0" y="5"/>
                  </a:lnTo>
                  <a:lnTo>
                    <a:pt x="2" y="5"/>
                  </a:lnTo>
                  <a:lnTo>
                    <a:pt x="2" y="6"/>
                  </a:lnTo>
                  <a:lnTo>
                    <a:pt x="3" y="6"/>
                  </a:lnTo>
                  <a:lnTo>
                    <a:pt x="6" y="6"/>
                  </a:lnTo>
                  <a:close/>
                </a:path>
              </a:pathLst>
            </a:custGeom>
            <a:solidFill>
              <a:srgbClr val="000000"/>
            </a:solidFill>
            <a:ln w="9525">
              <a:noFill/>
              <a:round/>
              <a:headEnd/>
              <a:tailEnd/>
            </a:ln>
          </p:spPr>
          <p:txBody>
            <a:bodyPr/>
            <a:lstStyle/>
            <a:p>
              <a:endParaRPr lang="en-US"/>
            </a:p>
          </p:txBody>
        </p:sp>
        <p:sp>
          <p:nvSpPr>
            <p:cNvPr id="66" name="Freeform 53"/>
            <p:cNvSpPr>
              <a:spLocks/>
            </p:cNvSpPr>
            <p:nvPr/>
          </p:nvSpPr>
          <p:spPr bwMode="auto">
            <a:xfrm>
              <a:off x="3857" y="2989"/>
              <a:ext cx="5" cy="3"/>
            </a:xfrm>
            <a:custGeom>
              <a:avLst/>
              <a:gdLst/>
              <a:ahLst/>
              <a:cxnLst>
                <a:cxn ang="0">
                  <a:pos x="6" y="6"/>
                </a:cxn>
                <a:cxn ang="0">
                  <a:pos x="8" y="6"/>
                </a:cxn>
                <a:cxn ang="0">
                  <a:pos x="8" y="5"/>
                </a:cxn>
                <a:cxn ang="0">
                  <a:pos x="9" y="5"/>
                </a:cxn>
                <a:cxn ang="0">
                  <a:pos x="9" y="2"/>
                </a:cxn>
                <a:cxn ang="0">
                  <a:pos x="8" y="2"/>
                </a:cxn>
                <a:cxn ang="0">
                  <a:pos x="8" y="0"/>
                </a:cxn>
                <a:cxn ang="0">
                  <a:pos x="2" y="0"/>
                </a:cxn>
                <a:cxn ang="0">
                  <a:pos x="2" y="2"/>
                </a:cxn>
                <a:cxn ang="0">
                  <a:pos x="0" y="2"/>
                </a:cxn>
                <a:cxn ang="0">
                  <a:pos x="0" y="5"/>
                </a:cxn>
                <a:cxn ang="0">
                  <a:pos x="2" y="5"/>
                </a:cxn>
                <a:cxn ang="0">
                  <a:pos x="2" y="6"/>
                </a:cxn>
                <a:cxn ang="0">
                  <a:pos x="3" y="6"/>
                </a:cxn>
                <a:cxn ang="0">
                  <a:pos x="6" y="6"/>
                </a:cxn>
              </a:cxnLst>
              <a:rect l="0" t="0" r="r" b="b"/>
              <a:pathLst>
                <a:path w="9" h="6">
                  <a:moveTo>
                    <a:pt x="6" y="6"/>
                  </a:moveTo>
                  <a:lnTo>
                    <a:pt x="8" y="6"/>
                  </a:lnTo>
                  <a:lnTo>
                    <a:pt x="8" y="5"/>
                  </a:lnTo>
                  <a:lnTo>
                    <a:pt x="9" y="5"/>
                  </a:lnTo>
                  <a:lnTo>
                    <a:pt x="9" y="2"/>
                  </a:lnTo>
                  <a:lnTo>
                    <a:pt x="8" y="2"/>
                  </a:lnTo>
                  <a:lnTo>
                    <a:pt x="8" y="0"/>
                  </a:lnTo>
                  <a:lnTo>
                    <a:pt x="2" y="0"/>
                  </a:lnTo>
                  <a:lnTo>
                    <a:pt x="2" y="2"/>
                  </a:lnTo>
                  <a:lnTo>
                    <a:pt x="0" y="2"/>
                  </a:lnTo>
                  <a:lnTo>
                    <a:pt x="0" y="5"/>
                  </a:lnTo>
                  <a:lnTo>
                    <a:pt x="2" y="5"/>
                  </a:lnTo>
                  <a:lnTo>
                    <a:pt x="2" y="6"/>
                  </a:lnTo>
                  <a:lnTo>
                    <a:pt x="3" y="6"/>
                  </a:lnTo>
                  <a:lnTo>
                    <a:pt x="6" y="6"/>
                  </a:lnTo>
                  <a:close/>
                </a:path>
              </a:pathLst>
            </a:custGeom>
            <a:solidFill>
              <a:srgbClr val="000000"/>
            </a:solidFill>
            <a:ln w="9525">
              <a:noFill/>
              <a:round/>
              <a:headEnd/>
              <a:tailEnd/>
            </a:ln>
          </p:spPr>
          <p:txBody>
            <a:bodyPr/>
            <a:lstStyle/>
            <a:p>
              <a:endParaRPr lang="en-US"/>
            </a:p>
          </p:txBody>
        </p:sp>
        <p:sp>
          <p:nvSpPr>
            <p:cNvPr id="67" name="Freeform 54"/>
            <p:cNvSpPr>
              <a:spLocks/>
            </p:cNvSpPr>
            <p:nvPr/>
          </p:nvSpPr>
          <p:spPr bwMode="auto">
            <a:xfrm>
              <a:off x="3850" y="2989"/>
              <a:ext cx="4" cy="3"/>
            </a:xfrm>
            <a:custGeom>
              <a:avLst/>
              <a:gdLst/>
              <a:ahLst/>
              <a:cxnLst>
                <a:cxn ang="0">
                  <a:pos x="6" y="6"/>
                </a:cxn>
                <a:cxn ang="0">
                  <a:pos x="7" y="6"/>
                </a:cxn>
                <a:cxn ang="0">
                  <a:pos x="7" y="5"/>
                </a:cxn>
                <a:cxn ang="0">
                  <a:pos x="9" y="5"/>
                </a:cxn>
                <a:cxn ang="0">
                  <a:pos x="9" y="2"/>
                </a:cxn>
                <a:cxn ang="0">
                  <a:pos x="7" y="2"/>
                </a:cxn>
                <a:cxn ang="0">
                  <a:pos x="7" y="0"/>
                </a:cxn>
                <a:cxn ang="0">
                  <a:pos x="1" y="0"/>
                </a:cxn>
                <a:cxn ang="0">
                  <a:pos x="1" y="2"/>
                </a:cxn>
                <a:cxn ang="0">
                  <a:pos x="0" y="2"/>
                </a:cxn>
                <a:cxn ang="0">
                  <a:pos x="0" y="5"/>
                </a:cxn>
                <a:cxn ang="0">
                  <a:pos x="1" y="5"/>
                </a:cxn>
                <a:cxn ang="0">
                  <a:pos x="1" y="6"/>
                </a:cxn>
                <a:cxn ang="0">
                  <a:pos x="3" y="6"/>
                </a:cxn>
                <a:cxn ang="0">
                  <a:pos x="6" y="6"/>
                </a:cxn>
              </a:cxnLst>
              <a:rect l="0" t="0" r="r" b="b"/>
              <a:pathLst>
                <a:path w="9" h="6">
                  <a:moveTo>
                    <a:pt x="6" y="6"/>
                  </a:moveTo>
                  <a:lnTo>
                    <a:pt x="7" y="6"/>
                  </a:lnTo>
                  <a:lnTo>
                    <a:pt x="7" y="5"/>
                  </a:lnTo>
                  <a:lnTo>
                    <a:pt x="9" y="5"/>
                  </a:lnTo>
                  <a:lnTo>
                    <a:pt x="9" y="2"/>
                  </a:lnTo>
                  <a:lnTo>
                    <a:pt x="7" y="2"/>
                  </a:lnTo>
                  <a:lnTo>
                    <a:pt x="7" y="0"/>
                  </a:lnTo>
                  <a:lnTo>
                    <a:pt x="1" y="0"/>
                  </a:lnTo>
                  <a:lnTo>
                    <a:pt x="1" y="2"/>
                  </a:lnTo>
                  <a:lnTo>
                    <a:pt x="0" y="2"/>
                  </a:lnTo>
                  <a:lnTo>
                    <a:pt x="0" y="5"/>
                  </a:lnTo>
                  <a:lnTo>
                    <a:pt x="1" y="5"/>
                  </a:lnTo>
                  <a:lnTo>
                    <a:pt x="1" y="6"/>
                  </a:lnTo>
                  <a:lnTo>
                    <a:pt x="3" y="6"/>
                  </a:lnTo>
                  <a:lnTo>
                    <a:pt x="6" y="6"/>
                  </a:lnTo>
                  <a:close/>
                </a:path>
              </a:pathLst>
            </a:custGeom>
            <a:solidFill>
              <a:srgbClr val="000000"/>
            </a:solidFill>
            <a:ln w="9525">
              <a:noFill/>
              <a:round/>
              <a:headEnd/>
              <a:tailEnd/>
            </a:ln>
          </p:spPr>
          <p:txBody>
            <a:bodyPr/>
            <a:lstStyle/>
            <a:p>
              <a:endParaRPr lang="en-US"/>
            </a:p>
          </p:txBody>
        </p:sp>
        <p:sp>
          <p:nvSpPr>
            <p:cNvPr id="68" name="Freeform 55"/>
            <p:cNvSpPr>
              <a:spLocks/>
            </p:cNvSpPr>
            <p:nvPr/>
          </p:nvSpPr>
          <p:spPr bwMode="auto">
            <a:xfrm>
              <a:off x="3842" y="2989"/>
              <a:ext cx="5" cy="3"/>
            </a:xfrm>
            <a:custGeom>
              <a:avLst/>
              <a:gdLst/>
              <a:ahLst/>
              <a:cxnLst>
                <a:cxn ang="0">
                  <a:pos x="6" y="6"/>
                </a:cxn>
                <a:cxn ang="0">
                  <a:pos x="7" y="6"/>
                </a:cxn>
                <a:cxn ang="0">
                  <a:pos x="7" y="5"/>
                </a:cxn>
                <a:cxn ang="0">
                  <a:pos x="9" y="5"/>
                </a:cxn>
                <a:cxn ang="0">
                  <a:pos x="9" y="2"/>
                </a:cxn>
                <a:cxn ang="0">
                  <a:pos x="7" y="2"/>
                </a:cxn>
                <a:cxn ang="0">
                  <a:pos x="7" y="0"/>
                </a:cxn>
                <a:cxn ang="0">
                  <a:pos x="1" y="0"/>
                </a:cxn>
                <a:cxn ang="0">
                  <a:pos x="1" y="2"/>
                </a:cxn>
                <a:cxn ang="0">
                  <a:pos x="0" y="2"/>
                </a:cxn>
                <a:cxn ang="0">
                  <a:pos x="0" y="5"/>
                </a:cxn>
                <a:cxn ang="0">
                  <a:pos x="1" y="5"/>
                </a:cxn>
                <a:cxn ang="0">
                  <a:pos x="1" y="6"/>
                </a:cxn>
                <a:cxn ang="0">
                  <a:pos x="3" y="6"/>
                </a:cxn>
                <a:cxn ang="0">
                  <a:pos x="6" y="6"/>
                </a:cxn>
              </a:cxnLst>
              <a:rect l="0" t="0" r="r" b="b"/>
              <a:pathLst>
                <a:path w="9" h="6">
                  <a:moveTo>
                    <a:pt x="6" y="6"/>
                  </a:moveTo>
                  <a:lnTo>
                    <a:pt x="7" y="6"/>
                  </a:lnTo>
                  <a:lnTo>
                    <a:pt x="7" y="5"/>
                  </a:lnTo>
                  <a:lnTo>
                    <a:pt x="9" y="5"/>
                  </a:lnTo>
                  <a:lnTo>
                    <a:pt x="9" y="2"/>
                  </a:lnTo>
                  <a:lnTo>
                    <a:pt x="7" y="2"/>
                  </a:lnTo>
                  <a:lnTo>
                    <a:pt x="7" y="0"/>
                  </a:lnTo>
                  <a:lnTo>
                    <a:pt x="1" y="0"/>
                  </a:lnTo>
                  <a:lnTo>
                    <a:pt x="1" y="2"/>
                  </a:lnTo>
                  <a:lnTo>
                    <a:pt x="0" y="2"/>
                  </a:lnTo>
                  <a:lnTo>
                    <a:pt x="0" y="5"/>
                  </a:lnTo>
                  <a:lnTo>
                    <a:pt x="1" y="5"/>
                  </a:lnTo>
                  <a:lnTo>
                    <a:pt x="1" y="6"/>
                  </a:lnTo>
                  <a:lnTo>
                    <a:pt x="3" y="6"/>
                  </a:lnTo>
                  <a:lnTo>
                    <a:pt x="6" y="6"/>
                  </a:lnTo>
                  <a:close/>
                </a:path>
              </a:pathLst>
            </a:custGeom>
            <a:solidFill>
              <a:srgbClr val="000000"/>
            </a:solidFill>
            <a:ln w="9525">
              <a:noFill/>
              <a:round/>
              <a:headEnd/>
              <a:tailEnd/>
            </a:ln>
          </p:spPr>
          <p:txBody>
            <a:bodyPr/>
            <a:lstStyle/>
            <a:p>
              <a:endParaRPr lang="en-US"/>
            </a:p>
          </p:txBody>
        </p:sp>
        <p:sp>
          <p:nvSpPr>
            <p:cNvPr id="69" name="Freeform 56"/>
            <p:cNvSpPr>
              <a:spLocks/>
            </p:cNvSpPr>
            <p:nvPr/>
          </p:nvSpPr>
          <p:spPr bwMode="auto">
            <a:xfrm>
              <a:off x="3835" y="2989"/>
              <a:ext cx="4" cy="3"/>
            </a:xfrm>
            <a:custGeom>
              <a:avLst/>
              <a:gdLst/>
              <a:ahLst/>
              <a:cxnLst>
                <a:cxn ang="0">
                  <a:pos x="6" y="6"/>
                </a:cxn>
                <a:cxn ang="0">
                  <a:pos x="7" y="6"/>
                </a:cxn>
                <a:cxn ang="0">
                  <a:pos x="7" y="5"/>
                </a:cxn>
                <a:cxn ang="0">
                  <a:pos x="9" y="5"/>
                </a:cxn>
                <a:cxn ang="0">
                  <a:pos x="9" y="2"/>
                </a:cxn>
                <a:cxn ang="0">
                  <a:pos x="7" y="2"/>
                </a:cxn>
                <a:cxn ang="0">
                  <a:pos x="7" y="0"/>
                </a:cxn>
                <a:cxn ang="0">
                  <a:pos x="1" y="0"/>
                </a:cxn>
                <a:cxn ang="0">
                  <a:pos x="1" y="2"/>
                </a:cxn>
                <a:cxn ang="0">
                  <a:pos x="0" y="2"/>
                </a:cxn>
                <a:cxn ang="0">
                  <a:pos x="0" y="5"/>
                </a:cxn>
                <a:cxn ang="0">
                  <a:pos x="1" y="5"/>
                </a:cxn>
                <a:cxn ang="0">
                  <a:pos x="1" y="6"/>
                </a:cxn>
                <a:cxn ang="0">
                  <a:pos x="3" y="6"/>
                </a:cxn>
                <a:cxn ang="0">
                  <a:pos x="6" y="6"/>
                </a:cxn>
              </a:cxnLst>
              <a:rect l="0" t="0" r="r" b="b"/>
              <a:pathLst>
                <a:path w="9" h="6">
                  <a:moveTo>
                    <a:pt x="6" y="6"/>
                  </a:moveTo>
                  <a:lnTo>
                    <a:pt x="7" y="6"/>
                  </a:lnTo>
                  <a:lnTo>
                    <a:pt x="7" y="5"/>
                  </a:lnTo>
                  <a:lnTo>
                    <a:pt x="9" y="5"/>
                  </a:lnTo>
                  <a:lnTo>
                    <a:pt x="9" y="2"/>
                  </a:lnTo>
                  <a:lnTo>
                    <a:pt x="7" y="2"/>
                  </a:lnTo>
                  <a:lnTo>
                    <a:pt x="7" y="0"/>
                  </a:lnTo>
                  <a:lnTo>
                    <a:pt x="1" y="0"/>
                  </a:lnTo>
                  <a:lnTo>
                    <a:pt x="1" y="2"/>
                  </a:lnTo>
                  <a:lnTo>
                    <a:pt x="0" y="2"/>
                  </a:lnTo>
                  <a:lnTo>
                    <a:pt x="0" y="5"/>
                  </a:lnTo>
                  <a:lnTo>
                    <a:pt x="1" y="5"/>
                  </a:lnTo>
                  <a:lnTo>
                    <a:pt x="1" y="6"/>
                  </a:lnTo>
                  <a:lnTo>
                    <a:pt x="3" y="6"/>
                  </a:lnTo>
                  <a:lnTo>
                    <a:pt x="6" y="6"/>
                  </a:lnTo>
                  <a:close/>
                </a:path>
              </a:pathLst>
            </a:custGeom>
            <a:solidFill>
              <a:srgbClr val="000000"/>
            </a:solidFill>
            <a:ln w="9525">
              <a:noFill/>
              <a:round/>
              <a:headEnd/>
              <a:tailEnd/>
            </a:ln>
          </p:spPr>
          <p:txBody>
            <a:bodyPr/>
            <a:lstStyle/>
            <a:p>
              <a:endParaRPr lang="en-US"/>
            </a:p>
          </p:txBody>
        </p:sp>
        <p:sp>
          <p:nvSpPr>
            <p:cNvPr id="70" name="Freeform 57"/>
            <p:cNvSpPr>
              <a:spLocks/>
            </p:cNvSpPr>
            <p:nvPr/>
          </p:nvSpPr>
          <p:spPr bwMode="auto">
            <a:xfrm>
              <a:off x="3827" y="2989"/>
              <a:ext cx="5" cy="3"/>
            </a:xfrm>
            <a:custGeom>
              <a:avLst/>
              <a:gdLst/>
              <a:ahLst/>
              <a:cxnLst>
                <a:cxn ang="0">
                  <a:pos x="6" y="6"/>
                </a:cxn>
                <a:cxn ang="0">
                  <a:pos x="7" y="6"/>
                </a:cxn>
                <a:cxn ang="0">
                  <a:pos x="7" y="5"/>
                </a:cxn>
                <a:cxn ang="0">
                  <a:pos x="9" y="5"/>
                </a:cxn>
                <a:cxn ang="0">
                  <a:pos x="9" y="2"/>
                </a:cxn>
                <a:cxn ang="0">
                  <a:pos x="7" y="2"/>
                </a:cxn>
                <a:cxn ang="0">
                  <a:pos x="7" y="0"/>
                </a:cxn>
                <a:cxn ang="0">
                  <a:pos x="1" y="0"/>
                </a:cxn>
                <a:cxn ang="0">
                  <a:pos x="1" y="2"/>
                </a:cxn>
                <a:cxn ang="0">
                  <a:pos x="0" y="2"/>
                </a:cxn>
                <a:cxn ang="0">
                  <a:pos x="0" y="5"/>
                </a:cxn>
                <a:cxn ang="0">
                  <a:pos x="1" y="5"/>
                </a:cxn>
                <a:cxn ang="0">
                  <a:pos x="1" y="6"/>
                </a:cxn>
                <a:cxn ang="0">
                  <a:pos x="3" y="6"/>
                </a:cxn>
                <a:cxn ang="0">
                  <a:pos x="6" y="6"/>
                </a:cxn>
              </a:cxnLst>
              <a:rect l="0" t="0" r="r" b="b"/>
              <a:pathLst>
                <a:path w="9" h="6">
                  <a:moveTo>
                    <a:pt x="6" y="6"/>
                  </a:moveTo>
                  <a:lnTo>
                    <a:pt x="7" y="6"/>
                  </a:lnTo>
                  <a:lnTo>
                    <a:pt x="7" y="5"/>
                  </a:lnTo>
                  <a:lnTo>
                    <a:pt x="9" y="5"/>
                  </a:lnTo>
                  <a:lnTo>
                    <a:pt x="9" y="2"/>
                  </a:lnTo>
                  <a:lnTo>
                    <a:pt x="7" y="2"/>
                  </a:lnTo>
                  <a:lnTo>
                    <a:pt x="7" y="0"/>
                  </a:lnTo>
                  <a:lnTo>
                    <a:pt x="1" y="0"/>
                  </a:lnTo>
                  <a:lnTo>
                    <a:pt x="1" y="2"/>
                  </a:lnTo>
                  <a:lnTo>
                    <a:pt x="0" y="2"/>
                  </a:lnTo>
                  <a:lnTo>
                    <a:pt x="0" y="5"/>
                  </a:lnTo>
                  <a:lnTo>
                    <a:pt x="1" y="5"/>
                  </a:lnTo>
                  <a:lnTo>
                    <a:pt x="1" y="6"/>
                  </a:lnTo>
                  <a:lnTo>
                    <a:pt x="3" y="6"/>
                  </a:lnTo>
                  <a:lnTo>
                    <a:pt x="6" y="6"/>
                  </a:lnTo>
                  <a:close/>
                </a:path>
              </a:pathLst>
            </a:custGeom>
            <a:solidFill>
              <a:srgbClr val="000000"/>
            </a:solidFill>
            <a:ln w="9525">
              <a:noFill/>
              <a:round/>
              <a:headEnd/>
              <a:tailEnd/>
            </a:ln>
          </p:spPr>
          <p:txBody>
            <a:bodyPr/>
            <a:lstStyle/>
            <a:p>
              <a:endParaRPr lang="en-US"/>
            </a:p>
          </p:txBody>
        </p:sp>
        <p:sp>
          <p:nvSpPr>
            <p:cNvPr id="76" name="Freeform 58"/>
            <p:cNvSpPr>
              <a:spLocks/>
            </p:cNvSpPr>
            <p:nvPr/>
          </p:nvSpPr>
          <p:spPr bwMode="auto">
            <a:xfrm>
              <a:off x="3820" y="2989"/>
              <a:ext cx="4" cy="3"/>
            </a:xfrm>
            <a:custGeom>
              <a:avLst/>
              <a:gdLst/>
              <a:ahLst/>
              <a:cxnLst>
                <a:cxn ang="0">
                  <a:pos x="6" y="6"/>
                </a:cxn>
                <a:cxn ang="0">
                  <a:pos x="7" y="6"/>
                </a:cxn>
                <a:cxn ang="0">
                  <a:pos x="7" y="5"/>
                </a:cxn>
                <a:cxn ang="0">
                  <a:pos x="9" y="5"/>
                </a:cxn>
                <a:cxn ang="0">
                  <a:pos x="9" y="2"/>
                </a:cxn>
                <a:cxn ang="0">
                  <a:pos x="7" y="2"/>
                </a:cxn>
                <a:cxn ang="0">
                  <a:pos x="7" y="0"/>
                </a:cxn>
                <a:cxn ang="0">
                  <a:pos x="1" y="0"/>
                </a:cxn>
                <a:cxn ang="0">
                  <a:pos x="1" y="2"/>
                </a:cxn>
                <a:cxn ang="0">
                  <a:pos x="0" y="2"/>
                </a:cxn>
                <a:cxn ang="0">
                  <a:pos x="0" y="5"/>
                </a:cxn>
                <a:cxn ang="0">
                  <a:pos x="1" y="5"/>
                </a:cxn>
                <a:cxn ang="0">
                  <a:pos x="1" y="6"/>
                </a:cxn>
                <a:cxn ang="0">
                  <a:pos x="3" y="6"/>
                </a:cxn>
                <a:cxn ang="0">
                  <a:pos x="6" y="6"/>
                </a:cxn>
              </a:cxnLst>
              <a:rect l="0" t="0" r="r" b="b"/>
              <a:pathLst>
                <a:path w="9" h="6">
                  <a:moveTo>
                    <a:pt x="6" y="6"/>
                  </a:moveTo>
                  <a:lnTo>
                    <a:pt x="7" y="6"/>
                  </a:lnTo>
                  <a:lnTo>
                    <a:pt x="7" y="5"/>
                  </a:lnTo>
                  <a:lnTo>
                    <a:pt x="9" y="5"/>
                  </a:lnTo>
                  <a:lnTo>
                    <a:pt x="9" y="2"/>
                  </a:lnTo>
                  <a:lnTo>
                    <a:pt x="7" y="2"/>
                  </a:lnTo>
                  <a:lnTo>
                    <a:pt x="7" y="0"/>
                  </a:lnTo>
                  <a:lnTo>
                    <a:pt x="1" y="0"/>
                  </a:lnTo>
                  <a:lnTo>
                    <a:pt x="1" y="2"/>
                  </a:lnTo>
                  <a:lnTo>
                    <a:pt x="0" y="2"/>
                  </a:lnTo>
                  <a:lnTo>
                    <a:pt x="0" y="5"/>
                  </a:lnTo>
                  <a:lnTo>
                    <a:pt x="1" y="5"/>
                  </a:lnTo>
                  <a:lnTo>
                    <a:pt x="1" y="6"/>
                  </a:lnTo>
                  <a:lnTo>
                    <a:pt x="3" y="6"/>
                  </a:lnTo>
                  <a:lnTo>
                    <a:pt x="6" y="6"/>
                  </a:lnTo>
                  <a:close/>
                </a:path>
              </a:pathLst>
            </a:custGeom>
            <a:solidFill>
              <a:srgbClr val="000000"/>
            </a:solidFill>
            <a:ln w="9525">
              <a:noFill/>
              <a:round/>
              <a:headEnd/>
              <a:tailEnd/>
            </a:ln>
          </p:spPr>
          <p:txBody>
            <a:bodyPr/>
            <a:lstStyle/>
            <a:p>
              <a:endParaRPr lang="en-US"/>
            </a:p>
          </p:txBody>
        </p:sp>
        <p:sp>
          <p:nvSpPr>
            <p:cNvPr id="77" name="Freeform 59"/>
            <p:cNvSpPr>
              <a:spLocks/>
            </p:cNvSpPr>
            <p:nvPr/>
          </p:nvSpPr>
          <p:spPr bwMode="auto">
            <a:xfrm>
              <a:off x="3813" y="2989"/>
              <a:ext cx="4" cy="3"/>
            </a:xfrm>
            <a:custGeom>
              <a:avLst/>
              <a:gdLst/>
              <a:ahLst/>
              <a:cxnLst>
                <a:cxn ang="0">
                  <a:pos x="6" y="6"/>
                </a:cxn>
                <a:cxn ang="0">
                  <a:pos x="8" y="6"/>
                </a:cxn>
                <a:cxn ang="0">
                  <a:pos x="8" y="5"/>
                </a:cxn>
                <a:cxn ang="0">
                  <a:pos x="9" y="5"/>
                </a:cxn>
                <a:cxn ang="0">
                  <a:pos x="9" y="2"/>
                </a:cxn>
                <a:cxn ang="0">
                  <a:pos x="8" y="2"/>
                </a:cxn>
                <a:cxn ang="0">
                  <a:pos x="8" y="0"/>
                </a:cxn>
                <a:cxn ang="0">
                  <a:pos x="2" y="0"/>
                </a:cxn>
                <a:cxn ang="0">
                  <a:pos x="2" y="2"/>
                </a:cxn>
                <a:cxn ang="0">
                  <a:pos x="0" y="2"/>
                </a:cxn>
                <a:cxn ang="0">
                  <a:pos x="0" y="5"/>
                </a:cxn>
                <a:cxn ang="0">
                  <a:pos x="2" y="5"/>
                </a:cxn>
                <a:cxn ang="0">
                  <a:pos x="2" y="6"/>
                </a:cxn>
                <a:cxn ang="0">
                  <a:pos x="3" y="6"/>
                </a:cxn>
                <a:cxn ang="0">
                  <a:pos x="6" y="6"/>
                </a:cxn>
              </a:cxnLst>
              <a:rect l="0" t="0" r="r" b="b"/>
              <a:pathLst>
                <a:path w="9" h="6">
                  <a:moveTo>
                    <a:pt x="6" y="6"/>
                  </a:moveTo>
                  <a:lnTo>
                    <a:pt x="8" y="6"/>
                  </a:lnTo>
                  <a:lnTo>
                    <a:pt x="8" y="5"/>
                  </a:lnTo>
                  <a:lnTo>
                    <a:pt x="9" y="5"/>
                  </a:lnTo>
                  <a:lnTo>
                    <a:pt x="9" y="2"/>
                  </a:lnTo>
                  <a:lnTo>
                    <a:pt x="8" y="2"/>
                  </a:lnTo>
                  <a:lnTo>
                    <a:pt x="8" y="0"/>
                  </a:lnTo>
                  <a:lnTo>
                    <a:pt x="2" y="0"/>
                  </a:lnTo>
                  <a:lnTo>
                    <a:pt x="2" y="2"/>
                  </a:lnTo>
                  <a:lnTo>
                    <a:pt x="0" y="2"/>
                  </a:lnTo>
                  <a:lnTo>
                    <a:pt x="0" y="5"/>
                  </a:lnTo>
                  <a:lnTo>
                    <a:pt x="2" y="5"/>
                  </a:lnTo>
                  <a:lnTo>
                    <a:pt x="2" y="6"/>
                  </a:lnTo>
                  <a:lnTo>
                    <a:pt x="3" y="6"/>
                  </a:lnTo>
                  <a:lnTo>
                    <a:pt x="6" y="6"/>
                  </a:lnTo>
                  <a:close/>
                </a:path>
              </a:pathLst>
            </a:custGeom>
            <a:solidFill>
              <a:srgbClr val="000000"/>
            </a:solidFill>
            <a:ln w="9525">
              <a:noFill/>
              <a:round/>
              <a:headEnd/>
              <a:tailEnd/>
            </a:ln>
          </p:spPr>
          <p:txBody>
            <a:bodyPr/>
            <a:lstStyle/>
            <a:p>
              <a:endParaRPr lang="en-US"/>
            </a:p>
          </p:txBody>
        </p:sp>
        <p:sp>
          <p:nvSpPr>
            <p:cNvPr id="78" name="Freeform 60"/>
            <p:cNvSpPr>
              <a:spLocks/>
            </p:cNvSpPr>
            <p:nvPr/>
          </p:nvSpPr>
          <p:spPr bwMode="auto">
            <a:xfrm>
              <a:off x="3805" y="2989"/>
              <a:ext cx="5" cy="3"/>
            </a:xfrm>
            <a:custGeom>
              <a:avLst/>
              <a:gdLst/>
              <a:ahLst/>
              <a:cxnLst>
                <a:cxn ang="0">
                  <a:pos x="6" y="6"/>
                </a:cxn>
                <a:cxn ang="0">
                  <a:pos x="8" y="6"/>
                </a:cxn>
                <a:cxn ang="0">
                  <a:pos x="8" y="5"/>
                </a:cxn>
                <a:cxn ang="0">
                  <a:pos x="9" y="5"/>
                </a:cxn>
                <a:cxn ang="0">
                  <a:pos x="9" y="2"/>
                </a:cxn>
                <a:cxn ang="0">
                  <a:pos x="8" y="2"/>
                </a:cxn>
                <a:cxn ang="0">
                  <a:pos x="8" y="0"/>
                </a:cxn>
                <a:cxn ang="0">
                  <a:pos x="2" y="0"/>
                </a:cxn>
                <a:cxn ang="0">
                  <a:pos x="2" y="2"/>
                </a:cxn>
                <a:cxn ang="0">
                  <a:pos x="0" y="2"/>
                </a:cxn>
                <a:cxn ang="0">
                  <a:pos x="0" y="5"/>
                </a:cxn>
                <a:cxn ang="0">
                  <a:pos x="2" y="5"/>
                </a:cxn>
                <a:cxn ang="0">
                  <a:pos x="2" y="6"/>
                </a:cxn>
                <a:cxn ang="0">
                  <a:pos x="3" y="6"/>
                </a:cxn>
                <a:cxn ang="0">
                  <a:pos x="6" y="6"/>
                </a:cxn>
              </a:cxnLst>
              <a:rect l="0" t="0" r="r" b="b"/>
              <a:pathLst>
                <a:path w="9" h="6">
                  <a:moveTo>
                    <a:pt x="6" y="6"/>
                  </a:moveTo>
                  <a:lnTo>
                    <a:pt x="8" y="6"/>
                  </a:lnTo>
                  <a:lnTo>
                    <a:pt x="8" y="5"/>
                  </a:lnTo>
                  <a:lnTo>
                    <a:pt x="9" y="5"/>
                  </a:lnTo>
                  <a:lnTo>
                    <a:pt x="9" y="2"/>
                  </a:lnTo>
                  <a:lnTo>
                    <a:pt x="8" y="2"/>
                  </a:lnTo>
                  <a:lnTo>
                    <a:pt x="8" y="0"/>
                  </a:lnTo>
                  <a:lnTo>
                    <a:pt x="2" y="0"/>
                  </a:lnTo>
                  <a:lnTo>
                    <a:pt x="2" y="2"/>
                  </a:lnTo>
                  <a:lnTo>
                    <a:pt x="0" y="2"/>
                  </a:lnTo>
                  <a:lnTo>
                    <a:pt x="0" y="5"/>
                  </a:lnTo>
                  <a:lnTo>
                    <a:pt x="2" y="5"/>
                  </a:lnTo>
                  <a:lnTo>
                    <a:pt x="2" y="6"/>
                  </a:lnTo>
                  <a:lnTo>
                    <a:pt x="3" y="6"/>
                  </a:lnTo>
                  <a:lnTo>
                    <a:pt x="6" y="6"/>
                  </a:lnTo>
                  <a:close/>
                </a:path>
              </a:pathLst>
            </a:custGeom>
            <a:solidFill>
              <a:srgbClr val="000000"/>
            </a:solidFill>
            <a:ln w="9525">
              <a:noFill/>
              <a:round/>
              <a:headEnd/>
              <a:tailEnd/>
            </a:ln>
          </p:spPr>
          <p:txBody>
            <a:bodyPr/>
            <a:lstStyle/>
            <a:p>
              <a:endParaRPr lang="en-US"/>
            </a:p>
          </p:txBody>
        </p:sp>
        <p:sp>
          <p:nvSpPr>
            <p:cNvPr id="79" name="Freeform 61"/>
            <p:cNvSpPr>
              <a:spLocks/>
            </p:cNvSpPr>
            <p:nvPr/>
          </p:nvSpPr>
          <p:spPr bwMode="auto">
            <a:xfrm>
              <a:off x="3798" y="2989"/>
              <a:ext cx="4" cy="3"/>
            </a:xfrm>
            <a:custGeom>
              <a:avLst/>
              <a:gdLst/>
              <a:ahLst/>
              <a:cxnLst>
                <a:cxn ang="0">
                  <a:pos x="6" y="6"/>
                </a:cxn>
                <a:cxn ang="0">
                  <a:pos x="8" y="6"/>
                </a:cxn>
                <a:cxn ang="0">
                  <a:pos x="8" y="5"/>
                </a:cxn>
                <a:cxn ang="0">
                  <a:pos x="9" y="5"/>
                </a:cxn>
                <a:cxn ang="0">
                  <a:pos x="9" y="2"/>
                </a:cxn>
                <a:cxn ang="0">
                  <a:pos x="8" y="2"/>
                </a:cxn>
                <a:cxn ang="0">
                  <a:pos x="8" y="0"/>
                </a:cxn>
                <a:cxn ang="0">
                  <a:pos x="2" y="0"/>
                </a:cxn>
                <a:cxn ang="0">
                  <a:pos x="2" y="2"/>
                </a:cxn>
                <a:cxn ang="0">
                  <a:pos x="0" y="2"/>
                </a:cxn>
                <a:cxn ang="0">
                  <a:pos x="0" y="5"/>
                </a:cxn>
                <a:cxn ang="0">
                  <a:pos x="2" y="5"/>
                </a:cxn>
                <a:cxn ang="0">
                  <a:pos x="2" y="6"/>
                </a:cxn>
                <a:cxn ang="0">
                  <a:pos x="3" y="6"/>
                </a:cxn>
                <a:cxn ang="0">
                  <a:pos x="6" y="6"/>
                </a:cxn>
              </a:cxnLst>
              <a:rect l="0" t="0" r="r" b="b"/>
              <a:pathLst>
                <a:path w="9" h="6">
                  <a:moveTo>
                    <a:pt x="6" y="6"/>
                  </a:moveTo>
                  <a:lnTo>
                    <a:pt x="8" y="6"/>
                  </a:lnTo>
                  <a:lnTo>
                    <a:pt x="8" y="5"/>
                  </a:lnTo>
                  <a:lnTo>
                    <a:pt x="9" y="5"/>
                  </a:lnTo>
                  <a:lnTo>
                    <a:pt x="9" y="2"/>
                  </a:lnTo>
                  <a:lnTo>
                    <a:pt x="8" y="2"/>
                  </a:lnTo>
                  <a:lnTo>
                    <a:pt x="8" y="0"/>
                  </a:lnTo>
                  <a:lnTo>
                    <a:pt x="2" y="0"/>
                  </a:lnTo>
                  <a:lnTo>
                    <a:pt x="2" y="2"/>
                  </a:lnTo>
                  <a:lnTo>
                    <a:pt x="0" y="2"/>
                  </a:lnTo>
                  <a:lnTo>
                    <a:pt x="0" y="5"/>
                  </a:lnTo>
                  <a:lnTo>
                    <a:pt x="2" y="5"/>
                  </a:lnTo>
                  <a:lnTo>
                    <a:pt x="2" y="6"/>
                  </a:lnTo>
                  <a:lnTo>
                    <a:pt x="3" y="6"/>
                  </a:lnTo>
                  <a:lnTo>
                    <a:pt x="6" y="6"/>
                  </a:lnTo>
                  <a:close/>
                </a:path>
              </a:pathLst>
            </a:custGeom>
            <a:solidFill>
              <a:srgbClr val="000000"/>
            </a:solidFill>
            <a:ln w="9525">
              <a:noFill/>
              <a:round/>
              <a:headEnd/>
              <a:tailEnd/>
            </a:ln>
          </p:spPr>
          <p:txBody>
            <a:bodyPr/>
            <a:lstStyle/>
            <a:p>
              <a:endParaRPr lang="en-US"/>
            </a:p>
          </p:txBody>
        </p:sp>
        <p:sp>
          <p:nvSpPr>
            <p:cNvPr id="80" name="Freeform 62"/>
            <p:cNvSpPr>
              <a:spLocks/>
            </p:cNvSpPr>
            <p:nvPr/>
          </p:nvSpPr>
          <p:spPr bwMode="auto">
            <a:xfrm>
              <a:off x="3790" y="2989"/>
              <a:ext cx="5" cy="3"/>
            </a:xfrm>
            <a:custGeom>
              <a:avLst/>
              <a:gdLst/>
              <a:ahLst/>
              <a:cxnLst>
                <a:cxn ang="0">
                  <a:pos x="6" y="6"/>
                </a:cxn>
                <a:cxn ang="0">
                  <a:pos x="8" y="6"/>
                </a:cxn>
                <a:cxn ang="0">
                  <a:pos x="8" y="5"/>
                </a:cxn>
                <a:cxn ang="0">
                  <a:pos x="9" y="5"/>
                </a:cxn>
                <a:cxn ang="0">
                  <a:pos x="9" y="2"/>
                </a:cxn>
                <a:cxn ang="0">
                  <a:pos x="8" y="2"/>
                </a:cxn>
                <a:cxn ang="0">
                  <a:pos x="8" y="0"/>
                </a:cxn>
                <a:cxn ang="0">
                  <a:pos x="2" y="0"/>
                </a:cxn>
                <a:cxn ang="0">
                  <a:pos x="2" y="2"/>
                </a:cxn>
                <a:cxn ang="0">
                  <a:pos x="0" y="2"/>
                </a:cxn>
                <a:cxn ang="0">
                  <a:pos x="0" y="5"/>
                </a:cxn>
                <a:cxn ang="0">
                  <a:pos x="2" y="5"/>
                </a:cxn>
                <a:cxn ang="0">
                  <a:pos x="2" y="6"/>
                </a:cxn>
                <a:cxn ang="0">
                  <a:pos x="3" y="6"/>
                </a:cxn>
                <a:cxn ang="0">
                  <a:pos x="6" y="6"/>
                </a:cxn>
              </a:cxnLst>
              <a:rect l="0" t="0" r="r" b="b"/>
              <a:pathLst>
                <a:path w="9" h="6">
                  <a:moveTo>
                    <a:pt x="6" y="6"/>
                  </a:moveTo>
                  <a:lnTo>
                    <a:pt x="8" y="6"/>
                  </a:lnTo>
                  <a:lnTo>
                    <a:pt x="8" y="5"/>
                  </a:lnTo>
                  <a:lnTo>
                    <a:pt x="9" y="5"/>
                  </a:lnTo>
                  <a:lnTo>
                    <a:pt x="9" y="2"/>
                  </a:lnTo>
                  <a:lnTo>
                    <a:pt x="8" y="2"/>
                  </a:lnTo>
                  <a:lnTo>
                    <a:pt x="8" y="0"/>
                  </a:lnTo>
                  <a:lnTo>
                    <a:pt x="2" y="0"/>
                  </a:lnTo>
                  <a:lnTo>
                    <a:pt x="2" y="2"/>
                  </a:lnTo>
                  <a:lnTo>
                    <a:pt x="0" y="2"/>
                  </a:lnTo>
                  <a:lnTo>
                    <a:pt x="0" y="5"/>
                  </a:lnTo>
                  <a:lnTo>
                    <a:pt x="2" y="5"/>
                  </a:lnTo>
                  <a:lnTo>
                    <a:pt x="2" y="6"/>
                  </a:lnTo>
                  <a:lnTo>
                    <a:pt x="3" y="6"/>
                  </a:lnTo>
                  <a:lnTo>
                    <a:pt x="6" y="6"/>
                  </a:lnTo>
                  <a:close/>
                </a:path>
              </a:pathLst>
            </a:custGeom>
            <a:solidFill>
              <a:srgbClr val="000000"/>
            </a:solidFill>
            <a:ln w="9525">
              <a:noFill/>
              <a:round/>
              <a:headEnd/>
              <a:tailEnd/>
            </a:ln>
          </p:spPr>
          <p:txBody>
            <a:bodyPr/>
            <a:lstStyle/>
            <a:p>
              <a:endParaRPr lang="en-US"/>
            </a:p>
          </p:txBody>
        </p:sp>
        <p:sp>
          <p:nvSpPr>
            <p:cNvPr id="87" name="Freeform 63"/>
            <p:cNvSpPr>
              <a:spLocks/>
            </p:cNvSpPr>
            <p:nvPr/>
          </p:nvSpPr>
          <p:spPr bwMode="auto">
            <a:xfrm>
              <a:off x="3783" y="2989"/>
              <a:ext cx="4" cy="3"/>
            </a:xfrm>
            <a:custGeom>
              <a:avLst/>
              <a:gdLst/>
              <a:ahLst/>
              <a:cxnLst>
                <a:cxn ang="0">
                  <a:pos x="6" y="6"/>
                </a:cxn>
                <a:cxn ang="0">
                  <a:pos x="8" y="6"/>
                </a:cxn>
                <a:cxn ang="0">
                  <a:pos x="8" y="5"/>
                </a:cxn>
                <a:cxn ang="0">
                  <a:pos x="9" y="5"/>
                </a:cxn>
                <a:cxn ang="0">
                  <a:pos x="9" y="2"/>
                </a:cxn>
                <a:cxn ang="0">
                  <a:pos x="8" y="2"/>
                </a:cxn>
                <a:cxn ang="0">
                  <a:pos x="8" y="0"/>
                </a:cxn>
                <a:cxn ang="0">
                  <a:pos x="2" y="0"/>
                </a:cxn>
                <a:cxn ang="0">
                  <a:pos x="2" y="2"/>
                </a:cxn>
                <a:cxn ang="0">
                  <a:pos x="0" y="2"/>
                </a:cxn>
                <a:cxn ang="0">
                  <a:pos x="0" y="5"/>
                </a:cxn>
                <a:cxn ang="0">
                  <a:pos x="2" y="5"/>
                </a:cxn>
                <a:cxn ang="0">
                  <a:pos x="2" y="6"/>
                </a:cxn>
                <a:cxn ang="0">
                  <a:pos x="3" y="6"/>
                </a:cxn>
                <a:cxn ang="0">
                  <a:pos x="6" y="6"/>
                </a:cxn>
              </a:cxnLst>
              <a:rect l="0" t="0" r="r" b="b"/>
              <a:pathLst>
                <a:path w="9" h="6">
                  <a:moveTo>
                    <a:pt x="6" y="6"/>
                  </a:moveTo>
                  <a:lnTo>
                    <a:pt x="8" y="6"/>
                  </a:lnTo>
                  <a:lnTo>
                    <a:pt x="8" y="5"/>
                  </a:lnTo>
                  <a:lnTo>
                    <a:pt x="9" y="5"/>
                  </a:lnTo>
                  <a:lnTo>
                    <a:pt x="9" y="2"/>
                  </a:lnTo>
                  <a:lnTo>
                    <a:pt x="8" y="2"/>
                  </a:lnTo>
                  <a:lnTo>
                    <a:pt x="8" y="0"/>
                  </a:lnTo>
                  <a:lnTo>
                    <a:pt x="2" y="0"/>
                  </a:lnTo>
                  <a:lnTo>
                    <a:pt x="2" y="2"/>
                  </a:lnTo>
                  <a:lnTo>
                    <a:pt x="0" y="2"/>
                  </a:lnTo>
                  <a:lnTo>
                    <a:pt x="0" y="5"/>
                  </a:lnTo>
                  <a:lnTo>
                    <a:pt x="2" y="5"/>
                  </a:lnTo>
                  <a:lnTo>
                    <a:pt x="2" y="6"/>
                  </a:lnTo>
                  <a:lnTo>
                    <a:pt x="3" y="6"/>
                  </a:lnTo>
                  <a:lnTo>
                    <a:pt x="6" y="6"/>
                  </a:lnTo>
                  <a:close/>
                </a:path>
              </a:pathLst>
            </a:custGeom>
            <a:solidFill>
              <a:srgbClr val="000000"/>
            </a:solidFill>
            <a:ln w="9525">
              <a:noFill/>
              <a:round/>
              <a:headEnd/>
              <a:tailEnd/>
            </a:ln>
          </p:spPr>
          <p:txBody>
            <a:bodyPr/>
            <a:lstStyle/>
            <a:p>
              <a:endParaRPr lang="en-US"/>
            </a:p>
          </p:txBody>
        </p:sp>
        <p:sp>
          <p:nvSpPr>
            <p:cNvPr id="88" name="Freeform 64"/>
            <p:cNvSpPr>
              <a:spLocks/>
            </p:cNvSpPr>
            <p:nvPr/>
          </p:nvSpPr>
          <p:spPr bwMode="auto">
            <a:xfrm>
              <a:off x="3775" y="2989"/>
              <a:ext cx="5" cy="3"/>
            </a:xfrm>
            <a:custGeom>
              <a:avLst/>
              <a:gdLst/>
              <a:ahLst/>
              <a:cxnLst>
                <a:cxn ang="0">
                  <a:pos x="6" y="6"/>
                </a:cxn>
                <a:cxn ang="0">
                  <a:pos x="7" y="6"/>
                </a:cxn>
                <a:cxn ang="0">
                  <a:pos x="7" y="5"/>
                </a:cxn>
                <a:cxn ang="0">
                  <a:pos x="8" y="5"/>
                </a:cxn>
                <a:cxn ang="0">
                  <a:pos x="8" y="2"/>
                </a:cxn>
                <a:cxn ang="0">
                  <a:pos x="7" y="2"/>
                </a:cxn>
                <a:cxn ang="0">
                  <a:pos x="7" y="0"/>
                </a:cxn>
                <a:cxn ang="0">
                  <a:pos x="1" y="0"/>
                </a:cxn>
                <a:cxn ang="0">
                  <a:pos x="1" y="2"/>
                </a:cxn>
                <a:cxn ang="0">
                  <a:pos x="0" y="2"/>
                </a:cxn>
                <a:cxn ang="0">
                  <a:pos x="0" y="5"/>
                </a:cxn>
                <a:cxn ang="0">
                  <a:pos x="1" y="5"/>
                </a:cxn>
                <a:cxn ang="0">
                  <a:pos x="1" y="6"/>
                </a:cxn>
                <a:cxn ang="0">
                  <a:pos x="3" y="6"/>
                </a:cxn>
                <a:cxn ang="0">
                  <a:pos x="6" y="6"/>
                </a:cxn>
              </a:cxnLst>
              <a:rect l="0" t="0" r="r" b="b"/>
              <a:pathLst>
                <a:path w="8" h="6">
                  <a:moveTo>
                    <a:pt x="6" y="6"/>
                  </a:moveTo>
                  <a:lnTo>
                    <a:pt x="7" y="6"/>
                  </a:lnTo>
                  <a:lnTo>
                    <a:pt x="7" y="5"/>
                  </a:lnTo>
                  <a:lnTo>
                    <a:pt x="8" y="5"/>
                  </a:lnTo>
                  <a:lnTo>
                    <a:pt x="8" y="2"/>
                  </a:lnTo>
                  <a:lnTo>
                    <a:pt x="7" y="2"/>
                  </a:lnTo>
                  <a:lnTo>
                    <a:pt x="7" y="0"/>
                  </a:lnTo>
                  <a:lnTo>
                    <a:pt x="1" y="0"/>
                  </a:lnTo>
                  <a:lnTo>
                    <a:pt x="1" y="2"/>
                  </a:lnTo>
                  <a:lnTo>
                    <a:pt x="0" y="2"/>
                  </a:lnTo>
                  <a:lnTo>
                    <a:pt x="0" y="5"/>
                  </a:lnTo>
                  <a:lnTo>
                    <a:pt x="1" y="5"/>
                  </a:lnTo>
                  <a:lnTo>
                    <a:pt x="1" y="6"/>
                  </a:lnTo>
                  <a:lnTo>
                    <a:pt x="3" y="6"/>
                  </a:lnTo>
                  <a:lnTo>
                    <a:pt x="6" y="6"/>
                  </a:lnTo>
                  <a:close/>
                </a:path>
              </a:pathLst>
            </a:custGeom>
            <a:solidFill>
              <a:srgbClr val="000000"/>
            </a:solidFill>
            <a:ln w="9525">
              <a:noFill/>
              <a:round/>
              <a:headEnd/>
              <a:tailEnd/>
            </a:ln>
          </p:spPr>
          <p:txBody>
            <a:bodyPr/>
            <a:lstStyle/>
            <a:p>
              <a:endParaRPr lang="en-US"/>
            </a:p>
          </p:txBody>
        </p:sp>
        <p:sp>
          <p:nvSpPr>
            <p:cNvPr id="89" name="Freeform 65"/>
            <p:cNvSpPr>
              <a:spLocks/>
            </p:cNvSpPr>
            <p:nvPr/>
          </p:nvSpPr>
          <p:spPr bwMode="auto">
            <a:xfrm>
              <a:off x="3768" y="2989"/>
              <a:ext cx="4" cy="3"/>
            </a:xfrm>
            <a:custGeom>
              <a:avLst/>
              <a:gdLst/>
              <a:ahLst/>
              <a:cxnLst>
                <a:cxn ang="0">
                  <a:pos x="6" y="6"/>
                </a:cxn>
                <a:cxn ang="0">
                  <a:pos x="7" y="6"/>
                </a:cxn>
                <a:cxn ang="0">
                  <a:pos x="7" y="5"/>
                </a:cxn>
                <a:cxn ang="0">
                  <a:pos x="9" y="5"/>
                </a:cxn>
                <a:cxn ang="0">
                  <a:pos x="9" y="2"/>
                </a:cxn>
                <a:cxn ang="0">
                  <a:pos x="7" y="2"/>
                </a:cxn>
                <a:cxn ang="0">
                  <a:pos x="7" y="0"/>
                </a:cxn>
                <a:cxn ang="0">
                  <a:pos x="1" y="0"/>
                </a:cxn>
                <a:cxn ang="0">
                  <a:pos x="1" y="2"/>
                </a:cxn>
                <a:cxn ang="0">
                  <a:pos x="0" y="2"/>
                </a:cxn>
                <a:cxn ang="0">
                  <a:pos x="0" y="5"/>
                </a:cxn>
                <a:cxn ang="0">
                  <a:pos x="1" y="5"/>
                </a:cxn>
                <a:cxn ang="0">
                  <a:pos x="1" y="6"/>
                </a:cxn>
                <a:cxn ang="0">
                  <a:pos x="3" y="6"/>
                </a:cxn>
                <a:cxn ang="0">
                  <a:pos x="6" y="6"/>
                </a:cxn>
              </a:cxnLst>
              <a:rect l="0" t="0" r="r" b="b"/>
              <a:pathLst>
                <a:path w="9" h="6">
                  <a:moveTo>
                    <a:pt x="6" y="6"/>
                  </a:moveTo>
                  <a:lnTo>
                    <a:pt x="7" y="6"/>
                  </a:lnTo>
                  <a:lnTo>
                    <a:pt x="7" y="5"/>
                  </a:lnTo>
                  <a:lnTo>
                    <a:pt x="9" y="5"/>
                  </a:lnTo>
                  <a:lnTo>
                    <a:pt x="9" y="2"/>
                  </a:lnTo>
                  <a:lnTo>
                    <a:pt x="7" y="2"/>
                  </a:lnTo>
                  <a:lnTo>
                    <a:pt x="7" y="0"/>
                  </a:lnTo>
                  <a:lnTo>
                    <a:pt x="1" y="0"/>
                  </a:lnTo>
                  <a:lnTo>
                    <a:pt x="1" y="2"/>
                  </a:lnTo>
                  <a:lnTo>
                    <a:pt x="0" y="2"/>
                  </a:lnTo>
                  <a:lnTo>
                    <a:pt x="0" y="5"/>
                  </a:lnTo>
                  <a:lnTo>
                    <a:pt x="1" y="5"/>
                  </a:lnTo>
                  <a:lnTo>
                    <a:pt x="1" y="6"/>
                  </a:lnTo>
                  <a:lnTo>
                    <a:pt x="3" y="6"/>
                  </a:lnTo>
                  <a:lnTo>
                    <a:pt x="6" y="6"/>
                  </a:lnTo>
                  <a:close/>
                </a:path>
              </a:pathLst>
            </a:custGeom>
            <a:solidFill>
              <a:srgbClr val="000000"/>
            </a:solidFill>
            <a:ln w="9525">
              <a:noFill/>
              <a:round/>
              <a:headEnd/>
              <a:tailEnd/>
            </a:ln>
          </p:spPr>
          <p:txBody>
            <a:bodyPr/>
            <a:lstStyle/>
            <a:p>
              <a:endParaRPr lang="en-US"/>
            </a:p>
          </p:txBody>
        </p:sp>
        <p:sp>
          <p:nvSpPr>
            <p:cNvPr id="90" name="Freeform 66"/>
            <p:cNvSpPr>
              <a:spLocks/>
            </p:cNvSpPr>
            <p:nvPr/>
          </p:nvSpPr>
          <p:spPr bwMode="auto">
            <a:xfrm>
              <a:off x="3760" y="2989"/>
              <a:ext cx="5" cy="3"/>
            </a:xfrm>
            <a:custGeom>
              <a:avLst/>
              <a:gdLst/>
              <a:ahLst/>
              <a:cxnLst>
                <a:cxn ang="0">
                  <a:pos x="6" y="6"/>
                </a:cxn>
                <a:cxn ang="0">
                  <a:pos x="7" y="6"/>
                </a:cxn>
                <a:cxn ang="0">
                  <a:pos x="7" y="5"/>
                </a:cxn>
                <a:cxn ang="0">
                  <a:pos x="9" y="5"/>
                </a:cxn>
                <a:cxn ang="0">
                  <a:pos x="9" y="2"/>
                </a:cxn>
                <a:cxn ang="0">
                  <a:pos x="7" y="2"/>
                </a:cxn>
                <a:cxn ang="0">
                  <a:pos x="7" y="0"/>
                </a:cxn>
                <a:cxn ang="0">
                  <a:pos x="1" y="0"/>
                </a:cxn>
                <a:cxn ang="0">
                  <a:pos x="1" y="2"/>
                </a:cxn>
                <a:cxn ang="0">
                  <a:pos x="0" y="2"/>
                </a:cxn>
                <a:cxn ang="0">
                  <a:pos x="0" y="5"/>
                </a:cxn>
                <a:cxn ang="0">
                  <a:pos x="1" y="5"/>
                </a:cxn>
                <a:cxn ang="0">
                  <a:pos x="1" y="6"/>
                </a:cxn>
                <a:cxn ang="0">
                  <a:pos x="3" y="6"/>
                </a:cxn>
                <a:cxn ang="0">
                  <a:pos x="6" y="6"/>
                </a:cxn>
              </a:cxnLst>
              <a:rect l="0" t="0" r="r" b="b"/>
              <a:pathLst>
                <a:path w="9" h="6">
                  <a:moveTo>
                    <a:pt x="6" y="6"/>
                  </a:moveTo>
                  <a:lnTo>
                    <a:pt x="7" y="6"/>
                  </a:lnTo>
                  <a:lnTo>
                    <a:pt x="7" y="5"/>
                  </a:lnTo>
                  <a:lnTo>
                    <a:pt x="9" y="5"/>
                  </a:lnTo>
                  <a:lnTo>
                    <a:pt x="9" y="2"/>
                  </a:lnTo>
                  <a:lnTo>
                    <a:pt x="7" y="2"/>
                  </a:lnTo>
                  <a:lnTo>
                    <a:pt x="7" y="0"/>
                  </a:lnTo>
                  <a:lnTo>
                    <a:pt x="1" y="0"/>
                  </a:lnTo>
                  <a:lnTo>
                    <a:pt x="1" y="2"/>
                  </a:lnTo>
                  <a:lnTo>
                    <a:pt x="0" y="2"/>
                  </a:lnTo>
                  <a:lnTo>
                    <a:pt x="0" y="5"/>
                  </a:lnTo>
                  <a:lnTo>
                    <a:pt x="1" y="5"/>
                  </a:lnTo>
                  <a:lnTo>
                    <a:pt x="1" y="6"/>
                  </a:lnTo>
                  <a:lnTo>
                    <a:pt x="3" y="6"/>
                  </a:lnTo>
                  <a:lnTo>
                    <a:pt x="6" y="6"/>
                  </a:lnTo>
                  <a:close/>
                </a:path>
              </a:pathLst>
            </a:custGeom>
            <a:solidFill>
              <a:srgbClr val="000000"/>
            </a:solidFill>
            <a:ln w="9525">
              <a:noFill/>
              <a:round/>
              <a:headEnd/>
              <a:tailEnd/>
            </a:ln>
          </p:spPr>
          <p:txBody>
            <a:bodyPr/>
            <a:lstStyle/>
            <a:p>
              <a:endParaRPr lang="en-US"/>
            </a:p>
          </p:txBody>
        </p:sp>
        <p:sp>
          <p:nvSpPr>
            <p:cNvPr id="91" name="Freeform 67"/>
            <p:cNvSpPr>
              <a:spLocks/>
            </p:cNvSpPr>
            <p:nvPr/>
          </p:nvSpPr>
          <p:spPr bwMode="auto">
            <a:xfrm>
              <a:off x="3753" y="2989"/>
              <a:ext cx="4" cy="3"/>
            </a:xfrm>
            <a:custGeom>
              <a:avLst/>
              <a:gdLst/>
              <a:ahLst/>
              <a:cxnLst>
                <a:cxn ang="0">
                  <a:pos x="6" y="6"/>
                </a:cxn>
                <a:cxn ang="0">
                  <a:pos x="7" y="6"/>
                </a:cxn>
                <a:cxn ang="0">
                  <a:pos x="7" y="5"/>
                </a:cxn>
                <a:cxn ang="0">
                  <a:pos x="9" y="5"/>
                </a:cxn>
                <a:cxn ang="0">
                  <a:pos x="9" y="2"/>
                </a:cxn>
                <a:cxn ang="0">
                  <a:pos x="7" y="2"/>
                </a:cxn>
                <a:cxn ang="0">
                  <a:pos x="7" y="0"/>
                </a:cxn>
                <a:cxn ang="0">
                  <a:pos x="1" y="0"/>
                </a:cxn>
                <a:cxn ang="0">
                  <a:pos x="1" y="2"/>
                </a:cxn>
                <a:cxn ang="0">
                  <a:pos x="0" y="2"/>
                </a:cxn>
                <a:cxn ang="0">
                  <a:pos x="0" y="5"/>
                </a:cxn>
                <a:cxn ang="0">
                  <a:pos x="1" y="5"/>
                </a:cxn>
                <a:cxn ang="0">
                  <a:pos x="1" y="6"/>
                </a:cxn>
                <a:cxn ang="0">
                  <a:pos x="3" y="6"/>
                </a:cxn>
                <a:cxn ang="0">
                  <a:pos x="6" y="6"/>
                </a:cxn>
              </a:cxnLst>
              <a:rect l="0" t="0" r="r" b="b"/>
              <a:pathLst>
                <a:path w="9" h="6">
                  <a:moveTo>
                    <a:pt x="6" y="6"/>
                  </a:moveTo>
                  <a:lnTo>
                    <a:pt x="7" y="6"/>
                  </a:lnTo>
                  <a:lnTo>
                    <a:pt x="7" y="5"/>
                  </a:lnTo>
                  <a:lnTo>
                    <a:pt x="9" y="5"/>
                  </a:lnTo>
                  <a:lnTo>
                    <a:pt x="9" y="2"/>
                  </a:lnTo>
                  <a:lnTo>
                    <a:pt x="7" y="2"/>
                  </a:lnTo>
                  <a:lnTo>
                    <a:pt x="7" y="0"/>
                  </a:lnTo>
                  <a:lnTo>
                    <a:pt x="1" y="0"/>
                  </a:lnTo>
                  <a:lnTo>
                    <a:pt x="1" y="2"/>
                  </a:lnTo>
                  <a:lnTo>
                    <a:pt x="0" y="2"/>
                  </a:lnTo>
                  <a:lnTo>
                    <a:pt x="0" y="5"/>
                  </a:lnTo>
                  <a:lnTo>
                    <a:pt x="1" y="5"/>
                  </a:lnTo>
                  <a:lnTo>
                    <a:pt x="1" y="6"/>
                  </a:lnTo>
                  <a:lnTo>
                    <a:pt x="3" y="6"/>
                  </a:lnTo>
                  <a:lnTo>
                    <a:pt x="6" y="6"/>
                  </a:lnTo>
                  <a:close/>
                </a:path>
              </a:pathLst>
            </a:custGeom>
            <a:solidFill>
              <a:srgbClr val="000000"/>
            </a:solidFill>
            <a:ln w="9525">
              <a:noFill/>
              <a:round/>
              <a:headEnd/>
              <a:tailEnd/>
            </a:ln>
          </p:spPr>
          <p:txBody>
            <a:bodyPr/>
            <a:lstStyle/>
            <a:p>
              <a:endParaRPr lang="en-US"/>
            </a:p>
          </p:txBody>
        </p:sp>
        <p:sp>
          <p:nvSpPr>
            <p:cNvPr id="92" name="Freeform 68"/>
            <p:cNvSpPr>
              <a:spLocks/>
            </p:cNvSpPr>
            <p:nvPr/>
          </p:nvSpPr>
          <p:spPr bwMode="auto">
            <a:xfrm>
              <a:off x="3745" y="2989"/>
              <a:ext cx="5" cy="3"/>
            </a:xfrm>
            <a:custGeom>
              <a:avLst/>
              <a:gdLst/>
              <a:ahLst/>
              <a:cxnLst>
                <a:cxn ang="0">
                  <a:pos x="6" y="6"/>
                </a:cxn>
                <a:cxn ang="0">
                  <a:pos x="7" y="6"/>
                </a:cxn>
                <a:cxn ang="0">
                  <a:pos x="7" y="5"/>
                </a:cxn>
                <a:cxn ang="0">
                  <a:pos x="9" y="5"/>
                </a:cxn>
                <a:cxn ang="0">
                  <a:pos x="9" y="2"/>
                </a:cxn>
                <a:cxn ang="0">
                  <a:pos x="7" y="2"/>
                </a:cxn>
                <a:cxn ang="0">
                  <a:pos x="7" y="0"/>
                </a:cxn>
                <a:cxn ang="0">
                  <a:pos x="1" y="0"/>
                </a:cxn>
                <a:cxn ang="0">
                  <a:pos x="1" y="2"/>
                </a:cxn>
                <a:cxn ang="0">
                  <a:pos x="0" y="2"/>
                </a:cxn>
                <a:cxn ang="0">
                  <a:pos x="0" y="5"/>
                </a:cxn>
                <a:cxn ang="0">
                  <a:pos x="1" y="5"/>
                </a:cxn>
                <a:cxn ang="0">
                  <a:pos x="1" y="6"/>
                </a:cxn>
                <a:cxn ang="0">
                  <a:pos x="3" y="6"/>
                </a:cxn>
                <a:cxn ang="0">
                  <a:pos x="6" y="6"/>
                </a:cxn>
              </a:cxnLst>
              <a:rect l="0" t="0" r="r" b="b"/>
              <a:pathLst>
                <a:path w="9" h="6">
                  <a:moveTo>
                    <a:pt x="6" y="6"/>
                  </a:moveTo>
                  <a:lnTo>
                    <a:pt x="7" y="6"/>
                  </a:lnTo>
                  <a:lnTo>
                    <a:pt x="7" y="5"/>
                  </a:lnTo>
                  <a:lnTo>
                    <a:pt x="9" y="5"/>
                  </a:lnTo>
                  <a:lnTo>
                    <a:pt x="9" y="2"/>
                  </a:lnTo>
                  <a:lnTo>
                    <a:pt x="7" y="2"/>
                  </a:lnTo>
                  <a:lnTo>
                    <a:pt x="7" y="0"/>
                  </a:lnTo>
                  <a:lnTo>
                    <a:pt x="1" y="0"/>
                  </a:lnTo>
                  <a:lnTo>
                    <a:pt x="1" y="2"/>
                  </a:lnTo>
                  <a:lnTo>
                    <a:pt x="0" y="2"/>
                  </a:lnTo>
                  <a:lnTo>
                    <a:pt x="0" y="5"/>
                  </a:lnTo>
                  <a:lnTo>
                    <a:pt x="1" y="5"/>
                  </a:lnTo>
                  <a:lnTo>
                    <a:pt x="1" y="6"/>
                  </a:lnTo>
                  <a:lnTo>
                    <a:pt x="3" y="6"/>
                  </a:lnTo>
                  <a:lnTo>
                    <a:pt x="6" y="6"/>
                  </a:lnTo>
                  <a:close/>
                </a:path>
              </a:pathLst>
            </a:custGeom>
            <a:solidFill>
              <a:srgbClr val="000000"/>
            </a:solidFill>
            <a:ln w="9525">
              <a:noFill/>
              <a:round/>
              <a:headEnd/>
              <a:tailEnd/>
            </a:ln>
          </p:spPr>
          <p:txBody>
            <a:bodyPr/>
            <a:lstStyle/>
            <a:p>
              <a:endParaRPr lang="en-US"/>
            </a:p>
          </p:txBody>
        </p:sp>
        <p:sp>
          <p:nvSpPr>
            <p:cNvPr id="93" name="Freeform 69"/>
            <p:cNvSpPr>
              <a:spLocks/>
            </p:cNvSpPr>
            <p:nvPr/>
          </p:nvSpPr>
          <p:spPr bwMode="auto">
            <a:xfrm>
              <a:off x="3738" y="2989"/>
              <a:ext cx="4" cy="3"/>
            </a:xfrm>
            <a:custGeom>
              <a:avLst/>
              <a:gdLst/>
              <a:ahLst/>
              <a:cxnLst>
                <a:cxn ang="0">
                  <a:pos x="6" y="6"/>
                </a:cxn>
                <a:cxn ang="0">
                  <a:pos x="7" y="6"/>
                </a:cxn>
                <a:cxn ang="0">
                  <a:pos x="7" y="5"/>
                </a:cxn>
                <a:cxn ang="0">
                  <a:pos x="9" y="5"/>
                </a:cxn>
                <a:cxn ang="0">
                  <a:pos x="9" y="2"/>
                </a:cxn>
                <a:cxn ang="0">
                  <a:pos x="7" y="2"/>
                </a:cxn>
                <a:cxn ang="0">
                  <a:pos x="7" y="0"/>
                </a:cxn>
                <a:cxn ang="0">
                  <a:pos x="2" y="0"/>
                </a:cxn>
                <a:cxn ang="0">
                  <a:pos x="2" y="2"/>
                </a:cxn>
                <a:cxn ang="0">
                  <a:pos x="0" y="2"/>
                </a:cxn>
                <a:cxn ang="0">
                  <a:pos x="0" y="5"/>
                </a:cxn>
                <a:cxn ang="0">
                  <a:pos x="2" y="5"/>
                </a:cxn>
                <a:cxn ang="0">
                  <a:pos x="2" y="6"/>
                </a:cxn>
                <a:cxn ang="0">
                  <a:pos x="3" y="6"/>
                </a:cxn>
                <a:cxn ang="0">
                  <a:pos x="6" y="6"/>
                </a:cxn>
              </a:cxnLst>
              <a:rect l="0" t="0" r="r" b="b"/>
              <a:pathLst>
                <a:path w="9" h="6">
                  <a:moveTo>
                    <a:pt x="6" y="6"/>
                  </a:moveTo>
                  <a:lnTo>
                    <a:pt x="7" y="6"/>
                  </a:lnTo>
                  <a:lnTo>
                    <a:pt x="7" y="5"/>
                  </a:lnTo>
                  <a:lnTo>
                    <a:pt x="9" y="5"/>
                  </a:lnTo>
                  <a:lnTo>
                    <a:pt x="9" y="2"/>
                  </a:lnTo>
                  <a:lnTo>
                    <a:pt x="7" y="2"/>
                  </a:lnTo>
                  <a:lnTo>
                    <a:pt x="7" y="0"/>
                  </a:lnTo>
                  <a:lnTo>
                    <a:pt x="2" y="0"/>
                  </a:lnTo>
                  <a:lnTo>
                    <a:pt x="2" y="2"/>
                  </a:lnTo>
                  <a:lnTo>
                    <a:pt x="0" y="2"/>
                  </a:lnTo>
                  <a:lnTo>
                    <a:pt x="0" y="5"/>
                  </a:lnTo>
                  <a:lnTo>
                    <a:pt x="2" y="5"/>
                  </a:lnTo>
                  <a:lnTo>
                    <a:pt x="2" y="6"/>
                  </a:lnTo>
                  <a:lnTo>
                    <a:pt x="3" y="6"/>
                  </a:lnTo>
                  <a:lnTo>
                    <a:pt x="6" y="6"/>
                  </a:lnTo>
                  <a:close/>
                </a:path>
              </a:pathLst>
            </a:custGeom>
            <a:solidFill>
              <a:srgbClr val="000000"/>
            </a:solidFill>
            <a:ln w="9525">
              <a:noFill/>
              <a:round/>
              <a:headEnd/>
              <a:tailEnd/>
            </a:ln>
          </p:spPr>
          <p:txBody>
            <a:bodyPr/>
            <a:lstStyle/>
            <a:p>
              <a:endParaRPr lang="en-US"/>
            </a:p>
          </p:txBody>
        </p:sp>
        <p:sp>
          <p:nvSpPr>
            <p:cNvPr id="94" name="Freeform 70"/>
            <p:cNvSpPr>
              <a:spLocks/>
            </p:cNvSpPr>
            <p:nvPr/>
          </p:nvSpPr>
          <p:spPr bwMode="auto">
            <a:xfrm>
              <a:off x="3731" y="2989"/>
              <a:ext cx="4" cy="3"/>
            </a:xfrm>
            <a:custGeom>
              <a:avLst/>
              <a:gdLst/>
              <a:ahLst/>
              <a:cxnLst>
                <a:cxn ang="0">
                  <a:pos x="6" y="6"/>
                </a:cxn>
                <a:cxn ang="0">
                  <a:pos x="8" y="6"/>
                </a:cxn>
                <a:cxn ang="0">
                  <a:pos x="8" y="5"/>
                </a:cxn>
                <a:cxn ang="0">
                  <a:pos x="9" y="5"/>
                </a:cxn>
                <a:cxn ang="0">
                  <a:pos x="9" y="2"/>
                </a:cxn>
                <a:cxn ang="0">
                  <a:pos x="8" y="2"/>
                </a:cxn>
                <a:cxn ang="0">
                  <a:pos x="8" y="0"/>
                </a:cxn>
                <a:cxn ang="0">
                  <a:pos x="2" y="0"/>
                </a:cxn>
                <a:cxn ang="0">
                  <a:pos x="2" y="2"/>
                </a:cxn>
                <a:cxn ang="0">
                  <a:pos x="0" y="2"/>
                </a:cxn>
                <a:cxn ang="0">
                  <a:pos x="0" y="5"/>
                </a:cxn>
                <a:cxn ang="0">
                  <a:pos x="2" y="5"/>
                </a:cxn>
                <a:cxn ang="0">
                  <a:pos x="2" y="6"/>
                </a:cxn>
                <a:cxn ang="0">
                  <a:pos x="3" y="6"/>
                </a:cxn>
                <a:cxn ang="0">
                  <a:pos x="6" y="6"/>
                </a:cxn>
              </a:cxnLst>
              <a:rect l="0" t="0" r="r" b="b"/>
              <a:pathLst>
                <a:path w="9" h="6">
                  <a:moveTo>
                    <a:pt x="6" y="6"/>
                  </a:moveTo>
                  <a:lnTo>
                    <a:pt x="8" y="6"/>
                  </a:lnTo>
                  <a:lnTo>
                    <a:pt x="8" y="5"/>
                  </a:lnTo>
                  <a:lnTo>
                    <a:pt x="9" y="5"/>
                  </a:lnTo>
                  <a:lnTo>
                    <a:pt x="9" y="2"/>
                  </a:lnTo>
                  <a:lnTo>
                    <a:pt x="8" y="2"/>
                  </a:lnTo>
                  <a:lnTo>
                    <a:pt x="8" y="0"/>
                  </a:lnTo>
                  <a:lnTo>
                    <a:pt x="2" y="0"/>
                  </a:lnTo>
                  <a:lnTo>
                    <a:pt x="2" y="2"/>
                  </a:lnTo>
                  <a:lnTo>
                    <a:pt x="0" y="2"/>
                  </a:lnTo>
                  <a:lnTo>
                    <a:pt x="0" y="5"/>
                  </a:lnTo>
                  <a:lnTo>
                    <a:pt x="2" y="5"/>
                  </a:lnTo>
                  <a:lnTo>
                    <a:pt x="2" y="6"/>
                  </a:lnTo>
                  <a:lnTo>
                    <a:pt x="3" y="6"/>
                  </a:lnTo>
                  <a:lnTo>
                    <a:pt x="6" y="6"/>
                  </a:lnTo>
                  <a:close/>
                </a:path>
              </a:pathLst>
            </a:custGeom>
            <a:solidFill>
              <a:srgbClr val="000000"/>
            </a:solidFill>
            <a:ln w="9525">
              <a:noFill/>
              <a:round/>
              <a:headEnd/>
              <a:tailEnd/>
            </a:ln>
          </p:spPr>
          <p:txBody>
            <a:bodyPr/>
            <a:lstStyle/>
            <a:p>
              <a:endParaRPr lang="en-US"/>
            </a:p>
          </p:txBody>
        </p:sp>
        <p:sp>
          <p:nvSpPr>
            <p:cNvPr id="95" name="Freeform 71"/>
            <p:cNvSpPr>
              <a:spLocks/>
            </p:cNvSpPr>
            <p:nvPr/>
          </p:nvSpPr>
          <p:spPr bwMode="auto">
            <a:xfrm>
              <a:off x="3723" y="2989"/>
              <a:ext cx="5" cy="3"/>
            </a:xfrm>
            <a:custGeom>
              <a:avLst/>
              <a:gdLst/>
              <a:ahLst/>
              <a:cxnLst>
                <a:cxn ang="0">
                  <a:pos x="6" y="6"/>
                </a:cxn>
                <a:cxn ang="0">
                  <a:pos x="8" y="6"/>
                </a:cxn>
                <a:cxn ang="0">
                  <a:pos x="8" y="5"/>
                </a:cxn>
                <a:cxn ang="0">
                  <a:pos x="9" y="5"/>
                </a:cxn>
                <a:cxn ang="0">
                  <a:pos x="9" y="2"/>
                </a:cxn>
                <a:cxn ang="0">
                  <a:pos x="8" y="2"/>
                </a:cxn>
                <a:cxn ang="0">
                  <a:pos x="8" y="0"/>
                </a:cxn>
                <a:cxn ang="0">
                  <a:pos x="2" y="0"/>
                </a:cxn>
                <a:cxn ang="0">
                  <a:pos x="2" y="2"/>
                </a:cxn>
                <a:cxn ang="0">
                  <a:pos x="0" y="2"/>
                </a:cxn>
                <a:cxn ang="0">
                  <a:pos x="0" y="5"/>
                </a:cxn>
                <a:cxn ang="0">
                  <a:pos x="2" y="5"/>
                </a:cxn>
                <a:cxn ang="0">
                  <a:pos x="2" y="6"/>
                </a:cxn>
                <a:cxn ang="0">
                  <a:pos x="3" y="6"/>
                </a:cxn>
                <a:cxn ang="0">
                  <a:pos x="6" y="6"/>
                </a:cxn>
              </a:cxnLst>
              <a:rect l="0" t="0" r="r" b="b"/>
              <a:pathLst>
                <a:path w="9" h="6">
                  <a:moveTo>
                    <a:pt x="6" y="6"/>
                  </a:moveTo>
                  <a:lnTo>
                    <a:pt x="8" y="6"/>
                  </a:lnTo>
                  <a:lnTo>
                    <a:pt x="8" y="5"/>
                  </a:lnTo>
                  <a:lnTo>
                    <a:pt x="9" y="5"/>
                  </a:lnTo>
                  <a:lnTo>
                    <a:pt x="9" y="2"/>
                  </a:lnTo>
                  <a:lnTo>
                    <a:pt x="8" y="2"/>
                  </a:lnTo>
                  <a:lnTo>
                    <a:pt x="8" y="0"/>
                  </a:lnTo>
                  <a:lnTo>
                    <a:pt x="2" y="0"/>
                  </a:lnTo>
                  <a:lnTo>
                    <a:pt x="2" y="2"/>
                  </a:lnTo>
                  <a:lnTo>
                    <a:pt x="0" y="2"/>
                  </a:lnTo>
                  <a:lnTo>
                    <a:pt x="0" y="5"/>
                  </a:lnTo>
                  <a:lnTo>
                    <a:pt x="2" y="5"/>
                  </a:lnTo>
                  <a:lnTo>
                    <a:pt x="2" y="6"/>
                  </a:lnTo>
                  <a:lnTo>
                    <a:pt x="3" y="6"/>
                  </a:lnTo>
                  <a:lnTo>
                    <a:pt x="6" y="6"/>
                  </a:lnTo>
                  <a:close/>
                </a:path>
              </a:pathLst>
            </a:custGeom>
            <a:solidFill>
              <a:srgbClr val="000000"/>
            </a:solidFill>
            <a:ln w="9525">
              <a:noFill/>
              <a:round/>
              <a:headEnd/>
              <a:tailEnd/>
            </a:ln>
          </p:spPr>
          <p:txBody>
            <a:bodyPr/>
            <a:lstStyle/>
            <a:p>
              <a:endParaRPr lang="en-US"/>
            </a:p>
          </p:txBody>
        </p:sp>
        <p:sp>
          <p:nvSpPr>
            <p:cNvPr id="96" name="Freeform 72"/>
            <p:cNvSpPr>
              <a:spLocks/>
            </p:cNvSpPr>
            <p:nvPr/>
          </p:nvSpPr>
          <p:spPr bwMode="auto">
            <a:xfrm>
              <a:off x="3716" y="2989"/>
              <a:ext cx="4" cy="3"/>
            </a:xfrm>
            <a:custGeom>
              <a:avLst/>
              <a:gdLst/>
              <a:ahLst/>
              <a:cxnLst>
                <a:cxn ang="0">
                  <a:pos x="6" y="6"/>
                </a:cxn>
                <a:cxn ang="0">
                  <a:pos x="8" y="6"/>
                </a:cxn>
                <a:cxn ang="0">
                  <a:pos x="8" y="5"/>
                </a:cxn>
                <a:cxn ang="0">
                  <a:pos x="9" y="5"/>
                </a:cxn>
                <a:cxn ang="0">
                  <a:pos x="9" y="2"/>
                </a:cxn>
                <a:cxn ang="0">
                  <a:pos x="8" y="2"/>
                </a:cxn>
                <a:cxn ang="0">
                  <a:pos x="8" y="0"/>
                </a:cxn>
                <a:cxn ang="0">
                  <a:pos x="2" y="0"/>
                </a:cxn>
                <a:cxn ang="0">
                  <a:pos x="2" y="2"/>
                </a:cxn>
                <a:cxn ang="0">
                  <a:pos x="0" y="2"/>
                </a:cxn>
                <a:cxn ang="0">
                  <a:pos x="0" y="5"/>
                </a:cxn>
                <a:cxn ang="0">
                  <a:pos x="2" y="5"/>
                </a:cxn>
                <a:cxn ang="0">
                  <a:pos x="2" y="6"/>
                </a:cxn>
                <a:cxn ang="0">
                  <a:pos x="3" y="6"/>
                </a:cxn>
                <a:cxn ang="0">
                  <a:pos x="6" y="6"/>
                </a:cxn>
              </a:cxnLst>
              <a:rect l="0" t="0" r="r" b="b"/>
              <a:pathLst>
                <a:path w="9" h="6">
                  <a:moveTo>
                    <a:pt x="6" y="6"/>
                  </a:moveTo>
                  <a:lnTo>
                    <a:pt x="8" y="6"/>
                  </a:lnTo>
                  <a:lnTo>
                    <a:pt x="8" y="5"/>
                  </a:lnTo>
                  <a:lnTo>
                    <a:pt x="9" y="5"/>
                  </a:lnTo>
                  <a:lnTo>
                    <a:pt x="9" y="2"/>
                  </a:lnTo>
                  <a:lnTo>
                    <a:pt x="8" y="2"/>
                  </a:lnTo>
                  <a:lnTo>
                    <a:pt x="8" y="0"/>
                  </a:lnTo>
                  <a:lnTo>
                    <a:pt x="2" y="0"/>
                  </a:lnTo>
                  <a:lnTo>
                    <a:pt x="2" y="2"/>
                  </a:lnTo>
                  <a:lnTo>
                    <a:pt x="0" y="2"/>
                  </a:lnTo>
                  <a:lnTo>
                    <a:pt x="0" y="5"/>
                  </a:lnTo>
                  <a:lnTo>
                    <a:pt x="2" y="5"/>
                  </a:lnTo>
                  <a:lnTo>
                    <a:pt x="2" y="6"/>
                  </a:lnTo>
                  <a:lnTo>
                    <a:pt x="3" y="6"/>
                  </a:lnTo>
                  <a:lnTo>
                    <a:pt x="6" y="6"/>
                  </a:lnTo>
                  <a:close/>
                </a:path>
              </a:pathLst>
            </a:custGeom>
            <a:solidFill>
              <a:srgbClr val="000000"/>
            </a:solidFill>
            <a:ln w="9525">
              <a:noFill/>
              <a:round/>
              <a:headEnd/>
              <a:tailEnd/>
            </a:ln>
          </p:spPr>
          <p:txBody>
            <a:bodyPr/>
            <a:lstStyle/>
            <a:p>
              <a:endParaRPr lang="en-US"/>
            </a:p>
          </p:txBody>
        </p:sp>
        <p:sp>
          <p:nvSpPr>
            <p:cNvPr id="97" name="Freeform 73"/>
            <p:cNvSpPr>
              <a:spLocks/>
            </p:cNvSpPr>
            <p:nvPr/>
          </p:nvSpPr>
          <p:spPr bwMode="auto">
            <a:xfrm>
              <a:off x="3708" y="2989"/>
              <a:ext cx="5" cy="3"/>
            </a:xfrm>
            <a:custGeom>
              <a:avLst/>
              <a:gdLst/>
              <a:ahLst/>
              <a:cxnLst>
                <a:cxn ang="0">
                  <a:pos x="6" y="6"/>
                </a:cxn>
                <a:cxn ang="0">
                  <a:pos x="8" y="6"/>
                </a:cxn>
                <a:cxn ang="0">
                  <a:pos x="8" y="5"/>
                </a:cxn>
                <a:cxn ang="0">
                  <a:pos x="9" y="5"/>
                </a:cxn>
                <a:cxn ang="0">
                  <a:pos x="9" y="2"/>
                </a:cxn>
                <a:cxn ang="0">
                  <a:pos x="8" y="2"/>
                </a:cxn>
                <a:cxn ang="0">
                  <a:pos x="8" y="0"/>
                </a:cxn>
                <a:cxn ang="0">
                  <a:pos x="2" y="0"/>
                </a:cxn>
                <a:cxn ang="0">
                  <a:pos x="2" y="2"/>
                </a:cxn>
                <a:cxn ang="0">
                  <a:pos x="0" y="2"/>
                </a:cxn>
                <a:cxn ang="0">
                  <a:pos x="0" y="5"/>
                </a:cxn>
                <a:cxn ang="0">
                  <a:pos x="2" y="5"/>
                </a:cxn>
                <a:cxn ang="0">
                  <a:pos x="2" y="6"/>
                </a:cxn>
                <a:cxn ang="0">
                  <a:pos x="3" y="6"/>
                </a:cxn>
                <a:cxn ang="0">
                  <a:pos x="6" y="6"/>
                </a:cxn>
              </a:cxnLst>
              <a:rect l="0" t="0" r="r" b="b"/>
              <a:pathLst>
                <a:path w="9" h="6">
                  <a:moveTo>
                    <a:pt x="6" y="6"/>
                  </a:moveTo>
                  <a:lnTo>
                    <a:pt x="8" y="6"/>
                  </a:lnTo>
                  <a:lnTo>
                    <a:pt x="8" y="5"/>
                  </a:lnTo>
                  <a:lnTo>
                    <a:pt x="9" y="5"/>
                  </a:lnTo>
                  <a:lnTo>
                    <a:pt x="9" y="2"/>
                  </a:lnTo>
                  <a:lnTo>
                    <a:pt x="8" y="2"/>
                  </a:lnTo>
                  <a:lnTo>
                    <a:pt x="8" y="0"/>
                  </a:lnTo>
                  <a:lnTo>
                    <a:pt x="2" y="0"/>
                  </a:lnTo>
                  <a:lnTo>
                    <a:pt x="2" y="2"/>
                  </a:lnTo>
                  <a:lnTo>
                    <a:pt x="0" y="2"/>
                  </a:lnTo>
                  <a:lnTo>
                    <a:pt x="0" y="5"/>
                  </a:lnTo>
                  <a:lnTo>
                    <a:pt x="2" y="5"/>
                  </a:lnTo>
                  <a:lnTo>
                    <a:pt x="2" y="6"/>
                  </a:lnTo>
                  <a:lnTo>
                    <a:pt x="3" y="6"/>
                  </a:lnTo>
                  <a:lnTo>
                    <a:pt x="6" y="6"/>
                  </a:lnTo>
                  <a:close/>
                </a:path>
              </a:pathLst>
            </a:custGeom>
            <a:solidFill>
              <a:srgbClr val="000000"/>
            </a:solidFill>
            <a:ln w="9525">
              <a:noFill/>
              <a:round/>
              <a:headEnd/>
              <a:tailEnd/>
            </a:ln>
          </p:spPr>
          <p:txBody>
            <a:bodyPr/>
            <a:lstStyle/>
            <a:p>
              <a:endParaRPr lang="en-US"/>
            </a:p>
          </p:txBody>
        </p:sp>
        <p:sp>
          <p:nvSpPr>
            <p:cNvPr id="98" name="Freeform 74"/>
            <p:cNvSpPr>
              <a:spLocks/>
            </p:cNvSpPr>
            <p:nvPr/>
          </p:nvSpPr>
          <p:spPr bwMode="auto">
            <a:xfrm>
              <a:off x="3701" y="2989"/>
              <a:ext cx="4" cy="3"/>
            </a:xfrm>
            <a:custGeom>
              <a:avLst/>
              <a:gdLst/>
              <a:ahLst/>
              <a:cxnLst>
                <a:cxn ang="0">
                  <a:pos x="5" y="6"/>
                </a:cxn>
                <a:cxn ang="0">
                  <a:pos x="7" y="6"/>
                </a:cxn>
                <a:cxn ang="0">
                  <a:pos x="7" y="5"/>
                </a:cxn>
                <a:cxn ang="0">
                  <a:pos x="8" y="5"/>
                </a:cxn>
                <a:cxn ang="0">
                  <a:pos x="8" y="2"/>
                </a:cxn>
                <a:cxn ang="0">
                  <a:pos x="7" y="2"/>
                </a:cxn>
                <a:cxn ang="0">
                  <a:pos x="7" y="0"/>
                </a:cxn>
                <a:cxn ang="0">
                  <a:pos x="1" y="0"/>
                </a:cxn>
                <a:cxn ang="0">
                  <a:pos x="1" y="2"/>
                </a:cxn>
                <a:cxn ang="0">
                  <a:pos x="0" y="2"/>
                </a:cxn>
                <a:cxn ang="0">
                  <a:pos x="0" y="5"/>
                </a:cxn>
                <a:cxn ang="0">
                  <a:pos x="1" y="5"/>
                </a:cxn>
                <a:cxn ang="0">
                  <a:pos x="1" y="6"/>
                </a:cxn>
                <a:cxn ang="0">
                  <a:pos x="3" y="6"/>
                </a:cxn>
                <a:cxn ang="0">
                  <a:pos x="5" y="6"/>
                </a:cxn>
              </a:cxnLst>
              <a:rect l="0" t="0" r="r" b="b"/>
              <a:pathLst>
                <a:path w="8" h="6">
                  <a:moveTo>
                    <a:pt x="5" y="6"/>
                  </a:moveTo>
                  <a:lnTo>
                    <a:pt x="7" y="6"/>
                  </a:lnTo>
                  <a:lnTo>
                    <a:pt x="7" y="5"/>
                  </a:lnTo>
                  <a:lnTo>
                    <a:pt x="8" y="5"/>
                  </a:lnTo>
                  <a:lnTo>
                    <a:pt x="8" y="2"/>
                  </a:lnTo>
                  <a:lnTo>
                    <a:pt x="7" y="2"/>
                  </a:lnTo>
                  <a:lnTo>
                    <a:pt x="7" y="0"/>
                  </a:lnTo>
                  <a:lnTo>
                    <a:pt x="1" y="0"/>
                  </a:lnTo>
                  <a:lnTo>
                    <a:pt x="1" y="2"/>
                  </a:lnTo>
                  <a:lnTo>
                    <a:pt x="0" y="2"/>
                  </a:lnTo>
                  <a:lnTo>
                    <a:pt x="0" y="5"/>
                  </a:lnTo>
                  <a:lnTo>
                    <a:pt x="1" y="5"/>
                  </a:lnTo>
                  <a:lnTo>
                    <a:pt x="1" y="6"/>
                  </a:lnTo>
                  <a:lnTo>
                    <a:pt x="3" y="6"/>
                  </a:lnTo>
                  <a:lnTo>
                    <a:pt x="5" y="6"/>
                  </a:lnTo>
                  <a:close/>
                </a:path>
              </a:pathLst>
            </a:custGeom>
            <a:solidFill>
              <a:srgbClr val="000000"/>
            </a:solidFill>
            <a:ln w="9525">
              <a:noFill/>
              <a:round/>
              <a:headEnd/>
              <a:tailEnd/>
            </a:ln>
          </p:spPr>
          <p:txBody>
            <a:bodyPr/>
            <a:lstStyle/>
            <a:p>
              <a:endParaRPr lang="en-US"/>
            </a:p>
          </p:txBody>
        </p:sp>
        <p:sp>
          <p:nvSpPr>
            <p:cNvPr id="99" name="Freeform 75"/>
            <p:cNvSpPr>
              <a:spLocks/>
            </p:cNvSpPr>
            <p:nvPr/>
          </p:nvSpPr>
          <p:spPr bwMode="auto">
            <a:xfrm>
              <a:off x="3693" y="2989"/>
              <a:ext cx="5" cy="3"/>
            </a:xfrm>
            <a:custGeom>
              <a:avLst/>
              <a:gdLst/>
              <a:ahLst/>
              <a:cxnLst>
                <a:cxn ang="0">
                  <a:pos x="6" y="6"/>
                </a:cxn>
                <a:cxn ang="0">
                  <a:pos x="7" y="6"/>
                </a:cxn>
                <a:cxn ang="0">
                  <a:pos x="7" y="5"/>
                </a:cxn>
                <a:cxn ang="0">
                  <a:pos x="9" y="5"/>
                </a:cxn>
                <a:cxn ang="0">
                  <a:pos x="9" y="2"/>
                </a:cxn>
                <a:cxn ang="0">
                  <a:pos x="7" y="2"/>
                </a:cxn>
                <a:cxn ang="0">
                  <a:pos x="7" y="0"/>
                </a:cxn>
                <a:cxn ang="0">
                  <a:pos x="1" y="0"/>
                </a:cxn>
                <a:cxn ang="0">
                  <a:pos x="1" y="2"/>
                </a:cxn>
                <a:cxn ang="0">
                  <a:pos x="0" y="2"/>
                </a:cxn>
                <a:cxn ang="0">
                  <a:pos x="0" y="5"/>
                </a:cxn>
                <a:cxn ang="0">
                  <a:pos x="1" y="5"/>
                </a:cxn>
                <a:cxn ang="0">
                  <a:pos x="1" y="6"/>
                </a:cxn>
                <a:cxn ang="0">
                  <a:pos x="3" y="6"/>
                </a:cxn>
                <a:cxn ang="0">
                  <a:pos x="6" y="6"/>
                </a:cxn>
              </a:cxnLst>
              <a:rect l="0" t="0" r="r" b="b"/>
              <a:pathLst>
                <a:path w="9" h="6">
                  <a:moveTo>
                    <a:pt x="6" y="6"/>
                  </a:moveTo>
                  <a:lnTo>
                    <a:pt x="7" y="6"/>
                  </a:lnTo>
                  <a:lnTo>
                    <a:pt x="7" y="5"/>
                  </a:lnTo>
                  <a:lnTo>
                    <a:pt x="9" y="5"/>
                  </a:lnTo>
                  <a:lnTo>
                    <a:pt x="9" y="2"/>
                  </a:lnTo>
                  <a:lnTo>
                    <a:pt x="7" y="2"/>
                  </a:lnTo>
                  <a:lnTo>
                    <a:pt x="7" y="0"/>
                  </a:lnTo>
                  <a:lnTo>
                    <a:pt x="1" y="0"/>
                  </a:lnTo>
                  <a:lnTo>
                    <a:pt x="1" y="2"/>
                  </a:lnTo>
                  <a:lnTo>
                    <a:pt x="0" y="2"/>
                  </a:lnTo>
                  <a:lnTo>
                    <a:pt x="0" y="5"/>
                  </a:lnTo>
                  <a:lnTo>
                    <a:pt x="1" y="5"/>
                  </a:lnTo>
                  <a:lnTo>
                    <a:pt x="1" y="6"/>
                  </a:lnTo>
                  <a:lnTo>
                    <a:pt x="3" y="6"/>
                  </a:lnTo>
                  <a:lnTo>
                    <a:pt x="6" y="6"/>
                  </a:lnTo>
                  <a:close/>
                </a:path>
              </a:pathLst>
            </a:custGeom>
            <a:solidFill>
              <a:srgbClr val="000000"/>
            </a:solidFill>
            <a:ln w="9525">
              <a:noFill/>
              <a:round/>
              <a:headEnd/>
              <a:tailEnd/>
            </a:ln>
          </p:spPr>
          <p:txBody>
            <a:bodyPr/>
            <a:lstStyle/>
            <a:p>
              <a:endParaRPr lang="en-US"/>
            </a:p>
          </p:txBody>
        </p:sp>
        <p:sp>
          <p:nvSpPr>
            <p:cNvPr id="100" name="Freeform 76"/>
            <p:cNvSpPr>
              <a:spLocks/>
            </p:cNvSpPr>
            <p:nvPr/>
          </p:nvSpPr>
          <p:spPr bwMode="auto">
            <a:xfrm>
              <a:off x="3686" y="2989"/>
              <a:ext cx="4" cy="3"/>
            </a:xfrm>
            <a:custGeom>
              <a:avLst/>
              <a:gdLst/>
              <a:ahLst/>
              <a:cxnLst>
                <a:cxn ang="0">
                  <a:pos x="6" y="6"/>
                </a:cxn>
                <a:cxn ang="0">
                  <a:pos x="7" y="6"/>
                </a:cxn>
                <a:cxn ang="0">
                  <a:pos x="7" y="5"/>
                </a:cxn>
                <a:cxn ang="0">
                  <a:pos x="9" y="5"/>
                </a:cxn>
                <a:cxn ang="0">
                  <a:pos x="9" y="2"/>
                </a:cxn>
                <a:cxn ang="0">
                  <a:pos x="7" y="2"/>
                </a:cxn>
                <a:cxn ang="0">
                  <a:pos x="7" y="0"/>
                </a:cxn>
                <a:cxn ang="0">
                  <a:pos x="1" y="0"/>
                </a:cxn>
                <a:cxn ang="0">
                  <a:pos x="1" y="2"/>
                </a:cxn>
                <a:cxn ang="0">
                  <a:pos x="0" y="2"/>
                </a:cxn>
                <a:cxn ang="0">
                  <a:pos x="0" y="5"/>
                </a:cxn>
                <a:cxn ang="0">
                  <a:pos x="1" y="5"/>
                </a:cxn>
                <a:cxn ang="0">
                  <a:pos x="1" y="6"/>
                </a:cxn>
                <a:cxn ang="0">
                  <a:pos x="3" y="6"/>
                </a:cxn>
                <a:cxn ang="0">
                  <a:pos x="6" y="6"/>
                </a:cxn>
              </a:cxnLst>
              <a:rect l="0" t="0" r="r" b="b"/>
              <a:pathLst>
                <a:path w="9" h="6">
                  <a:moveTo>
                    <a:pt x="6" y="6"/>
                  </a:moveTo>
                  <a:lnTo>
                    <a:pt x="7" y="6"/>
                  </a:lnTo>
                  <a:lnTo>
                    <a:pt x="7" y="5"/>
                  </a:lnTo>
                  <a:lnTo>
                    <a:pt x="9" y="5"/>
                  </a:lnTo>
                  <a:lnTo>
                    <a:pt x="9" y="2"/>
                  </a:lnTo>
                  <a:lnTo>
                    <a:pt x="7" y="2"/>
                  </a:lnTo>
                  <a:lnTo>
                    <a:pt x="7" y="0"/>
                  </a:lnTo>
                  <a:lnTo>
                    <a:pt x="1" y="0"/>
                  </a:lnTo>
                  <a:lnTo>
                    <a:pt x="1" y="2"/>
                  </a:lnTo>
                  <a:lnTo>
                    <a:pt x="0" y="2"/>
                  </a:lnTo>
                  <a:lnTo>
                    <a:pt x="0" y="5"/>
                  </a:lnTo>
                  <a:lnTo>
                    <a:pt x="1" y="5"/>
                  </a:lnTo>
                  <a:lnTo>
                    <a:pt x="1" y="6"/>
                  </a:lnTo>
                  <a:lnTo>
                    <a:pt x="3" y="6"/>
                  </a:lnTo>
                  <a:lnTo>
                    <a:pt x="6" y="6"/>
                  </a:lnTo>
                  <a:close/>
                </a:path>
              </a:pathLst>
            </a:custGeom>
            <a:solidFill>
              <a:srgbClr val="000000"/>
            </a:solidFill>
            <a:ln w="9525">
              <a:noFill/>
              <a:round/>
              <a:headEnd/>
              <a:tailEnd/>
            </a:ln>
          </p:spPr>
          <p:txBody>
            <a:bodyPr/>
            <a:lstStyle/>
            <a:p>
              <a:endParaRPr lang="en-US"/>
            </a:p>
          </p:txBody>
        </p:sp>
        <p:sp>
          <p:nvSpPr>
            <p:cNvPr id="101" name="Freeform 77"/>
            <p:cNvSpPr>
              <a:spLocks/>
            </p:cNvSpPr>
            <p:nvPr/>
          </p:nvSpPr>
          <p:spPr bwMode="auto">
            <a:xfrm>
              <a:off x="3678" y="2989"/>
              <a:ext cx="5" cy="3"/>
            </a:xfrm>
            <a:custGeom>
              <a:avLst/>
              <a:gdLst/>
              <a:ahLst/>
              <a:cxnLst>
                <a:cxn ang="0">
                  <a:pos x="6" y="6"/>
                </a:cxn>
                <a:cxn ang="0">
                  <a:pos x="7" y="6"/>
                </a:cxn>
                <a:cxn ang="0">
                  <a:pos x="7" y="5"/>
                </a:cxn>
                <a:cxn ang="0">
                  <a:pos x="9" y="5"/>
                </a:cxn>
                <a:cxn ang="0">
                  <a:pos x="9" y="2"/>
                </a:cxn>
                <a:cxn ang="0">
                  <a:pos x="7" y="2"/>
                </a:cxn>
                <a:cxn ang="0">
                  <a:pos x="7" y="0"/>
                </a:cxn>
                <a:cxn ang="0">
                  <a:pos x="1" y="0"/>
                </a:cxn>
                <a:cxn ang="0">
                  <a:pos x="1" y="2"/>
                </a:cxn>
                <a:cxn ang="0">
                  <a:pos x="0" y="2"/>
                </a:cxn>
                <a:cxn ang="0">
                  <a:pos x="0" y="5"/>
                </a:cxn>
                <a:cxn ang="0">
                  <a:pos x="1" y="5"/>
                </a:cxn>
                <a:cxn ang="0">
                  <a:pos x="1" y="6"/>
                </a:cxn>
                <a:cxn ang="0">
                  <a:pos x="3" y="6"/>
                </a:cxn>
                <a:cxn ang="0">
                  <a:pos x="6" y="6"/>
                </a:cxn>
              </a:cxnLst>
              <a:rect l="0" t="0" r="r" b="b"/>
              <a:pathLst>
                <a:path w="9" h="6">
                  <a:moveTo>
                    <a:pt x="6" y="6"/>
                  </a:moveTo>
                  <a:lnTo>
                    <a:pt x="7" y="6"/>
                  </a:lnTo>
                  <a:lnTo>
                    <a:pt x="7" y="5"/>
                  </a:lnTo>
                  <a:lnTo>
                    <a:pt x="9" y="5"/>
                  </a:lnTo>
                  <a:lnTo>
                    <a:pt x="9" y="2"/>
                  </a:lnTo>
                  <a:lnTo>
                    <a:pt x="7" y="2"/>
                  </a:lnTo>
                  <a:lnTo>
                    <a:pt x="7" y="0"/>
                  </a:lnTo>
                  <a:lnTo>
                    <a:pt x="1" y="0"/>
                  </a:lnTo>
                  <a:lnTo>
                    <a:pt x="1" y="2"/>
                  </a:lnTo>
                  <a:lnTo>
                    <a:pt x="0" y="2"/>
                  </a:lnTo>
                  <a:lnTo>
                    <a:pt x="0" y="5"/>
                  </a:lnTo>
                  <a:lnTo>
                    <a:pt x="1" y="5"/>
                  </a:lnTo>
                  <a:lnTo>
                    <a:pt x="1" y="6"/>
                  </a:lnTo>
                  <a:lnTo>
                    <a:pt x="3" y="6"/>
                  </a:lnTo>
                  <a:lnTo>
                    <a:pt x="6" y="6"/>
                  </a:lnTo>
                  <a:close/>
                </a:path>
              </a:pathLst>
            </a:custGeom>
            <a:solidFill>
              <a:srgbClr val="000000"/>
            </a:solidFill>
            <a:ln w="9525">
              <a:noFill/>
              <a:round/>
              <a:headEnd/>
              <a:tailEnd/>
            </a:ln>
          </p:spPr>
          <p:txBody>
            <a:bodyPr/>
            <a:lstStyle/>
            <a:p>
              <a:endParaRPr lang="en-US"/>
            </a:p>
          </p:txBody>
        </p:sp>
        <p:sp>
          <p:nvSpPr>
            <p:cNvPr id="102" name="Freeform 78"/>
            <p:cNvSpPr>
              <a:spLocks/>
            </p:cNvSpPr>
            <p:nvPr/>
          </p:nvSpPr>
          <p:spPr bwMode="auto">
            <a:xfrm>
              <a:off x="3671" y="2989"/>
              <a:ext cx="4" cy="3"/>
            </a:xfrm>
            <a:custGeom>
              <a:avLst/>
              <a:gdLst/>
              <a:ahLst/>
              <a:cxnLst>
                <a:cxn ang="0">
                  <a:pos x="6" y="6"/>
                </a:cxn>
                <a:cxn ang="0">
                  <a:pos x="7" y="6"/>
                </a:cxn>
                <a:cxn ang="0">
                  <a:pos x="7" y="5"/>
                </a:cxn>
                <a:cxn ang="0">
                  <a:pos x="9" y="5"/>
                </a:cxn>
                <a:cxn ang="0">
                  <a:pos x="9" y="2"/>
                </a:cxn>
                <a:cxn ang="0">
                  <a:pos x="7" y="2"/>
                </a:cxn>
                <a:cxn ang="0">
                  <a:pos x="7" y="0"/>
                </a:cxn>
                <a:cxn ang="0">
                  <a:pos x="1" y="0"/>
                </a:cxn>
                <a:cxn ang="0">
                  <a:pos x="1" y="2"/>
                </a:cxn>
                <a:cxn ang="0">
                  <a:pos x="0" y="2"/>
                </a:cxn>
                <a:cxn ang="0">
                  <a:pos x="0" y="5"/>
                </a:cxn>
                <a:cxn ang="0">
                  <a:pos x="1" y="5"/>
                </a:cxn>
                <a:cxn ang="0">
                  <a:pos x="1" y="6"/>
                </a:cxn>
                <a:cxn ang="0">
                  <a:pos x="3" y="6"/>
                </a:cxn>
                <a:cxn ang="0">
                  <a:pos x="6" y="6"/>
                </a:cxn>
              </a:cxnLst>
              <a:rect l="0" t="0" r="r" b="b"/>
              <a:pathLst>
                <a:path w="9" h="6">
                  <a:moveTo>
                    <a:pt x="6" y="6"/>
                  </a:moveTo>
                  <a:lnTo>
                    <a:pt x="7" y="6"/>
                  </a:lnTo>
                  <a:lnTo>
                    <a:pt x="7" y="5"/>
                  </a:lnTo>
                  <a:lnTo>
                    <a:pt x="9" y="5"/>
                  </a:lnTo>
                  <a:lnTo>
                    <a:pt x="9" y="2"/>
                  </a:lnTo>
                  <a:lnTo>
                    <a:pt x="7" y="2"/>
                  </a:lnTo>
                  <a:lnTo>
                    <a:pt x="7" y="0"/>
                  </a:lnTo>
                  <a:lnTo>
                    <a:pt x="1" y="0"/>
                  </a:lnTo>
                  <a:lnTo>
                    <a:pt x="1" y="2"/>
                  </a:lnTo>
                  <a:lnTo>
                    <a:pt x="0" y="2"/>
                  </a:lnTo>
                  <a:lnTo>
                    <a:pt x="0" y="5"/>
                  </a:lnTo>
                  <a:lnTo>
                    <a:pt x="1" y="5"/>
                  </a:lnTo>
                  <a:lnTo>
                    <a:pt x="1" y="6"/>
                  </a:lnTo>
                  <a:lnTo>
                    <a:pt x="3" y="6"/>
                  </a:lnTo>
                  <a:lnTo>
                    <a:pt x="6" y="6"/>
                  </a:lnTo>
                  <a:close/>
                </a:path>
              </a:pathLst>
            </a:custGeom>
            <a:solidFill>
              <a:srgbClr val="000000"/>
            </a:solidFill>
            <a:ln w="9525">
              <a:noFill/>
              <a:round/>
              <a:headEnd/>
              <a:tailEnd/>
            </a:ln>
          </p:spPr>
          <p:txBody>
            <a:bodyPr/>
            <a:lstStyle/>
            <a:p>
              <a:endParaRPr lang="en-US"/>
            </a:p>
          </p:txBody>
        </p:sp>
        <p:sp>
          <p:nvSpPr>
            <p:cNvPr id="103" name="Freeform 79"/>
            <p:cNvSpPr>
              <a:spLocks/>
            </p:cNvSpPr>
            <p:nvPr/>
          </p:nvSpPr>
          <p:spPr bwMode="auto">
            <a:xfrm>
              <a:off x="3664" y="2989"/>
              <a:ext cx="4" cy="3"/>
            </a:xfrm>
            <a:custGeom>
              <a:avLst/>
              <a:gdLst/>
              <a:ahLst/>
              <a:cxnLst>
                <a:cxn ang="0">
                  <a:pos x="6" y="6"/>
                </a:cxn>
                <a:cxn ang="0">
                  <a:pos x="7" y="6"/>
                </a:cxn>
                <a:cxn ang="0">
                  <a:pos x="7" y="5"/>
                </a:cxn>
                <a:cxn ang="0">
                  <a:pos x="9" y="5"/>
                </a:cxn>
                <a:cxn ang="0">
                  <a:pos x="9" y="2"/>
                </a:cxn>
                <a:cxn ang="0">
                  <a:pos x="7" y="2"/>
                </a:cxn>
                <a:cxn ang="0">
                  <a:pos x="7" y="0"/>
                </a:cxn>
                <a:cxn ang="0">
                  <a:pos x="2" y="0"/>
                </a:cxn>
                <a:cxn ang="0">
                  <a:pos x="2" y="2"/>
                </a:cxn>
                <a:cxn ang="0">
                  <a:pos x="0" y="2"/>
                </a:cxn>
                <a:cxn ang="0">
                  <a:pos x="0" y="5"/>
                </a:cxn>
                <a:cxn ang="0">
                  <a:pos x="2" y="5"/>
                </a:cxn>
                <a:cxn ang="0">
                  <a:pos x="2" y="6"/>
                </a:cxn>
                <a:cxn ang="0">
                  <a:pos x="3" y="6"/>
                </a:cxn>
                <a:cxn ang="0">
                  <a:pos x="6" y="6"/>
                </a:cxn>
              </a:cxnLst>
              <a:rect l="0" t="0" r="r" b="b"/>
              <a:pathLst>
                <a:path w="9" h="6">
                  <a:moveTo>
                    <a:pt x="6" y="6"/>
                  </a:moveTo>
                  <a:lnTo>
                    <a:pt x="7" y="6"/>
                  </a:lnTo>
                  <a:lnTo>
                    <a:pt x="7" y="5"/>
                  </a:lnTo>
                  <a:lnTo>
                    <a:pt x="9" y="5"/>
                  </a:lnTo>
                  <a:lnTo>
                    <a:pt x="9" y="2"/>
                  </a:lnTo>
                  <a:lnTo>
                    <a:pt x="7" y="2"/>
                  </a:lnTo>
                  <a:lnTo>
                    <a:pt x="7" y="0"/>
                  </a:lnTo>
                  <a:lnTo>
                    <a:pt x="2" y="0"/>
                  </a:lnTo>
                  <a:lnTo>
                    <a:pt x="2" y="2"/>
                  </a:lnTo>
                  <a:lnTo>
                    <a:pt x="0" y="2"/>
                  </a:lnTo>
                  <a:lnTo>
                    <a:pt x="0" y="5"/>
                  </a:lnTo>
                  <a:lnTo>
                    <a:pt x="2" y="5"/>
                  </a:lnTo>
                  <a:lnTo>
                    <a:pt x="2" y="6"/>
                  </a:lnTo>
                  <a:lnTo>
                    <a:pt x="3" y="6"/>
                  </a:lnTo>
                  <a:lnTo>
                    <a:pt x="6" y="6"/>
                  </a:lnTo>
                  <a:close/>
                </a:path>
              </a:pathLst>
            </a:custGeom>
            <a:solidFill>
              <a:srgbClr val="000000"/>
            </a:solidFill>
            <a:ln w="9525">
              <a:noFill/>
              <a:round/>
              <a:headEnd/>
              <a:tailEnd/>
            </a:ln>
          </p:spPr>
          <p:txBody>
            <a:bodyPr/>
            <a:lstStyle/>
            <a:p>
              <a:endParaRPr lang="en-US"/>
            </a:p>
          </p:txBody>
        </p:sp>
        <p:sp>
          <p:nvSpPr>
            <p:cNvPr id="104" name="Freeform 80"/>
            <p:cNvSpPr>
              <a:spLocks/>
            </p:cNvSpPr>
            <p:nvPr/>
          </p:nvSpPr>
          <p:spPr bwMode="auto">
            <a:xfrm>
              <a:off x="3656" y="2989"/>
              <a:ext cx="5" cy="3"/>
            </a:xfrm>
            <a:custGeom>
              <a:avLst/>
              <a:gdLst/>
              <a:ahLst/>
              <a:cxnLst>
                <a:cxn ang="0">
                  <a:pos x="6" y="6"/>
                </a:cxn>
                <a:cxn ang="0">
                  <a:pos x="8" y="6"/>
                </a:cxn>
                <a:cxn ang="0">
                  <a:pos x="8" y="5"/>
                </a:cxn>
                <a:cxn ang="0">
                  <a:pos x="9" y="5"/>
                </a:cxn>
                <a:cxn ang="0">
                  <a:pos x="9" y="2"/>
                </a:cxn>
                <a:cxn ang="0">
                  <a:pos x="8" y="2"/>
                </a:cxn>
                <a:cxn ang="0">
                  <a:pos x="8" y="0"/>
                </a:cxn>
                <a:cxn ang="0">
                  <a:pos x="2" y="0"/>
                </a:cxn>
                <a:cxn ang="0">
                  <a:pos x="2" y="2"/>
                </a:cxn>
                <a:cxn ang="0">
                  <a:pos x="0" y="2"/>
                </a:cxn>
                <a:cxn ang="0">
                  <a:pos x="0" y="5"/>
                </a:cxn>
                <a:cxn ang="0">
                  <a:pos x="2" y="5"/>
                </a:cxn>
                <a:cxn ang="0">
                  <a:pos x="2" y="6"/>
                </a:cxn>
                <a:cxn ang="0">
                  <a:pos x="3" y="6"/>
                </a:cxn>
                <a:cxn ang="0">
                  <a:pos x="6" y="6"/>
                </a:cxn>
              </a:cxnLst>
              <a:rect l="0" t="0" r="r" b="b"/>
              <a:pathLst>
                <a:path w="9" h="6">
                  <a:moveTo>
                    <a:pt x="6" y="6"/>
                  </a:moveTo>
                  <a:lnTo>
                    <a:pt x="8" y="6"/>
                  </a:lnTo>
                  <a:lnTo>
                    <a:pt x="8" y="5"/>
                  </a:lnTo>
                  <a:lnTo>
                    <a:pt x="9" y="5"/>
                  </a:lnTo>
                  <a:lnTo>
                    <a:pt x="9" y="2"/>
                  </a:lnTo>
                  <a:lnTo>
                    <a:pt x="8" y="2"/>
                  </a:lnTo>
                  <a:lnTo>
                    <a:pt x="8" y="0"/>
                  </a:lnTo>
                  <a:lnTo>
                    <a:pt x="2" y="0"/>
                  </a:lnTo>
                  <a:lnTo>
                    <a:pt x="2" y="2"/>
                  </a:lnTo>
                  <a:lnTo>
                    <a:pt x="0" y="2"/>
                  </a:lnTo>
                  <a:lnTo>
                    <a:pt x="0" y="5"/>
                  </a:lnTo>
                  <a:lnTo>
                    <a:pt x="2" y="5"/>
                  </a:lnTo>
                  <a:lnTo>
                    <a:pt x="2" y="6"/>
                  </a:lnTo>
                  <a:lnTo>
                    <a:pt x="3" y="6"/>
                  </a:lnTo>
                  <a:lnTo>
                    <a:pt x="6" y="6"/>
                  </a:lnTo>
                  <a:close/>
                </a:path>
              </a:pathLst>
            </a:custGeom>
            <a:solidFill>
              <a:srgbClr val="000000"/>
            </a:solidFill>
            <a:ln w="9525">
              <a:noFill/>
              <a:round/>
              <a:headEnd/>
              <a:tailEnd/>
            </a:ln>
          </p:spPr>
          <p:txBody>
            <a:bodyPr/>
            <a:lstStyle/>
            <a:p>
              <a:endParaRPr lang="en-US"/>
            </a:p>
          </p:txBody>
        </p:sp>
        <p:sp>
          <p:nvSpPr>
            <p:cNvPr id="105" name="Freeform 81"/>
            <p:cNvSpPr>
              <a:spLocks/>
            </p:cNvSpPr>
            <p:nvPr/>
          </p:nvSpPr>
          <p:spPr bwMode="auto">
            <a:xfrm>
              <a:off x="3649" y="2989"/>
              <a:ext cx="4" cy="3"/>
            </a:xfrm>
            <a:custGeom>
              <a:avLst/>
              <a:gdLst/>
              <a:ahLst/>
              <a:cxnLst>
                <a:cxn ang="0">
                  <a:pos x="6" y="6"/>
                </a:cxn>
                <a:cxn ang="0">
                  <a:pos x="8" y="6"/>
                </a:cxn>
                <a:cxn ang="0">
                  <a:pos x="8" y="5"/>
                </a:cxn>
                <a:cxn ang="0">
                  <a:pos x="9" y="5"/>
                </a:cxn>
                <a:cxn ang="0">
                  <a:pos x="9" y="2"/>
                </a:cxn>
                <a:cxn ang="0">
                  <a:pos x="8" y="2"/>
                </a:cxn>
                <a:cxn ang="0">
                  <a:pos x="8" y="0"/>
                </a:cxn>
                <a:cxn ang="0">
                  <a:pos x="2" y="0"/>
                </a:cxn>
                <a:cxn ang="0">
                  <a:pos x="2" y="2"/>
                </a:cxn>
                <a:cxn ang="0">
                  <a:pos x="0" y="2"/>
                </a:cxn>
                <a:cxn ang="0">
                  <a:pos x="0" y="5"/>
                </a:cxn>
                <a:cxn ang="0">
                  <a:pos x="2" y="5"/>
                </a:cxn>
                <a:cxn ang="0">
                  <a:pos x="2" y="6"/>
                </a:cxn>
                <a:cxn ang="0">
                  <a:pos x="3" y="6"/>
                </a:cxn>
                <a:cxn ang="0">
                  <a:pos x="6" y="6"/>
                </a:cxn>
              </a:cxnLst>
              <a:rect l="0" t="0" r="r" b="b"/>
              <a:pathLst>
                <a:path w="9" h="6">
                  <a:moveTo>
                    <a:pt x="6" y="6"/>
                  </a:moveTo>
                  <a:lnTo>
                    <a:pt x="8" y="6"/>
                  </a:lnTo>
                  <a:lnTo>
                    <a:pt x="8" y="5"/>
                  </a:lnTo>
                  <a:lnTo>
                    <a:pt x="9" y="5"/>
                  </a:lnTo>
                  <a:lnTo>
                    <a:pt x="9" y="2"/>
                  </a:lnTo>
                  <a:lnTo>
                    <a:pt x="8" y="2"/>
                  </a:lnTo>
                  <a:lnTo>
                    <a:pt x="8" y="0"/>
                  </a:lnTo>
                  <a:lnTo>
                    <a:pt x="2" y="0"/>
                  </a:lnTo>
                  <a:lnTo>
                    <a:pt x="2" y="2"/>
                  </a:lnTo>
                  <a:lnTo>
                    <a:pt x="0" y="2"/>
                  </a:lnTo>
                  <a:lnTo>
                    <a:pt x="0" y="5"/>
                  </a:lnTo>
                  <a:lnTo>
                    <a:pt x="2" y="5"/>
                  </a:lnTo>
                  <a:lnTo>
                    <a:pt x="2" y="6"/>
                  </a:lnTo>
                  <a:lnTo>
                    <a:pt x="3" y="6"/>
                  </a:lnTo>
                  <a:lnTo>
                    <a:pt x="6" y="6"/>
                  </a:lnTo>
                  <a:close/>
                </a:path>
              </a:pathLst>
            </a:custGeom>
            <a:solidFill>
              <a:srgbClr val="000000"/>
            </a:solidFill>
            <a:ln w="9525">
              <a:noFill/>
              <a:round/>
              <a:headEnd/>
              <a:tailEnd/>
            </a:ln>
          </p:spPr>
          <p:txBody>
            <a:bodyPr/>
            <a:lstStyle/>
            <a:p>
              <a:endParaRPr lang="en-US"/>
            </a:p>
          </p:txBody>
        </p:sp>
        <p:sp>
          <p:nvSpPr>
            <p:cNvPr id="106" name="Freeform 82"/>
            <p:cNvSpPr>
              <a:spLocks/>
            </p:cNvSpPr>
            <p:nvPr/>
          </p:nvSpPr>
          <p:spPr bwMode="auto">
            <a:xfrm>
              <a:off x="3641" y="2989"/>
              <a:ext cx="5" cy="3"/>
            </a:xfrm>
            <a:custGeom>
              <a:avLst/>
              <a:gdLst/>
              <a:ahLst/>
              <a:cxnLst>
                <a:cxn ang="0">
                  <a:pos x="6" y="6"/>
                </a:cxn>
                <a:cxn ang="0">
                  <a:pos x="8" y="6"/>
                </a:cxn>
                <a:cxn ang="0">
                  <a:pos x="8" y="5"/>
                </a:cxn>
                <a:cxn ang="0">
                  <a:pos x="9" y="5"/>
                </a:cxn>
                <a:cxn ang="0">
                  <a:pos x="9" y="2"/>
                </a:cxn>
                <a:cxn ang="0">
                  <a:pos x="8" y="2"/>
                </a:cxn>
                <a:cxn ang="0">
                  <a:pos x="8" y="0"/>
                </a:cxn>
                <a:cxn ang="0">
                  <a:pos x="2" y="0"/>
                </a:cxn>
                <a:cxn ang="0">
                  <a:pos x="2" y="2"/>
                </a:cxn>
                <a:cxn ang="0">
                  <a:pos x="0" y="2"/>
                </a:cxn>
                <a:cxn ang="0">
                  <a:pos x="0" y="5"/>
                </a:cxn>
                <a:cxn ang="0">
                  <a:pos x="2" y="5"/>
                </a:cxn>
                <a:cxn ang="0">
                  <a:pos x="2" y="6"/>
                </a:cxn>
                <a:cxn ang="0">
                  <a:pos x="3" y="6"/>
                </a:cxn>
                <a:cxn ang="0">
                  <a:pos x="6" y="6"/>
                </a:cxn>
              </a:cxnLst>
              <a:rect l="0" t="0" r="r" b="b"/>
              <a:pathLst>
                <a:path w="9" h="6">
                  <a:moveTo>
                    <a:pt x="6" y="6"/>
                  </a:moveTo>
                  <a:lnTo>
                    <a:pt x="8" y="6"/>
                  </a:lnTo>
                  <a:lnTo>
                    <a:pt x="8" y="5"/>
                  </a:lnTo>
                  <a:lnTo>
                    <a:pt x="9" y="5"/>
                  </a:lnTo>
                  <a:lnTo>
                    <a:pt x="9" y="2"/>
                  </a:lnTo>
                  <a:lnTo>
                    <a:pt x="8" y="2"/>
                  </a:lnTo>
                  <a:lnTo>
                    <a:pt x="8" y="0"/>
                  </a:lnTo>
                  <a:lnTo>
                    <a:pt x="2" y="0"/>
                  </a:lnTo>
                  <a:lnTo>
                    <a:pt x="2" y="2"/>
                  </a:lnTo>
                  <a:lnTo>
                    <a:pt x="0" y="2"/>
                  </a:lnTo>
                  <a:lnTo>
                    <a:pt x="0" y="5"/>
                  </a:lnTo>
                  <a:lnTo>
                    <a:pt x="2" y="5"/>
                  </a:lnTo>
                  <a:lnTo>
                    <a:pt x="2" y="6"/>
                  </a:lnTo>
                  <a:lnTo>
                    <a:pt x="3" y="6"/>
                  </a:lnTo>
                  <a:lnTo>
                    <a:pt x="6" y="6"/>
                  </a:lnTo>
                  <a:close/>
                </a:path>
              </a:pathLst>
            </a:custGeom>
            <a:solidFill>
              <a:srgbClr val="000000"/>
            </a:solidFill>
            <a:ln w="9525">
              <a:noFill/>
              <a:round/>
              <a:headEnd/>
              <a:tailEnd/>
            </a:ln>
          </p:spPr>
          <p:txBody>
            <a:bodyPr/>
            <a:lstStyle/>
            <a:p>
              <a:endParaRPr lang="en-US"/>
            </a:p>
          </p:txBody>
        </p:sp>
        <p:sp>
          <p:nvSpPr>
            <p:cNvPr id="107" name="Freeform 83"/>
            <p:cNvSpPr>
              <a:spLocks/>
            </p:cNvSpPr>
            <p:nvPr/>
          </p:nvSpPr>
          <p:spPr bwMode="auto">
            <a:xfrm>
              <a:off x="3634" y="2989"/>
              <a:ext cx="4" cy="3"/>
            </a:xfrm>
            <a:custGeom>
              <a:avLst/>
              <a:gdLst/>
              <a:ahLst/>
              <a:cxnLst>
                <a:cxn ang="0">
                  <a:pos x="6" y="6"/>
                </a:cxn>
                <a:cxn ang="0">
                  <a:pos x="8" y="6"/>
                </a:cxn>
                <a:cxn ang="0">
                  <a:pos x="8" y="5"/>
                </a:cxn>
                <a:cxn ang="0">
                  <a:pos x="9" y="5"/>
                </a:cxn>
                <a:cxn ang="0">
                  <a:pos x="9" y="2"/>
                </a:cxn>
                <a:cxn ang="0">
                  <a:pos x="8" y="2"/>
                </a:cxn>
                <a:cxn ang="0">
                  <a:pos x="8" y="0"/>
                </a:cxn>
                <a:cxn ang="0">
                  <a:pos x="2" y="0"/>
                </a:cxn>
                <a:cxn ang="0">
                  <a:pos x="2" y="2"/>
                </a:cxn>
                <a:cxn ang="0">
                  <a:pos x="0" y="2"/>
                </a:cxn>
                <a:cxn ang="0">
                  <a:pos x="0" y="5"/>
                </a:cxn>
                <a:cxn ang="0">
                  <a:pos x="2" y="5"/>
                </a:cxn>
                <a:cxn ang="0">
                  <a:pos x="2" y="6"/>
                </a:cxn>
                <a:cxn ang="0">
                  <a:pos x="3" y="6"/>
                </a:cxn>
                <a:cxn ang="0">
                  <a:pos x="6" y="6"/>
                </a:cxn>
              </a:cxnLst>
              <a:rect l="0" t="0" r="r" b="b"/>
              <a:pathLst>
                <a:path w="9" h="6">
                  <a:moveTo>
                    <a:pt x="6" y="6"/>
                  </a:moveTo>
                  <a:lnTo>
                    <a:pt x="8" y="6"/>
                  </a:lnTo>
                  <a:lnTo>
                    <a:pt x="8" y="5"/>
                  </a:lnTo>
                  <a:lnTo>
                    <a:pt x="9" y="5"/>
                  </a:lnTo>
                  <a:lnTo>
                    <a:pt x="9" y="2"/>
                  </a:lnTo>
                  <a:lnTo>
                    <a:pt x="8" y="2"/>
                  </a:lnTo>
                  <a:lnTo>
                    <a:pt x="8" y="0"/>
                  </a:lnTo>
                  <a:lnTo>
                    <a:pt x="2" y="0"/>
                  </a:lnTo>
                  <a:lnTo>
                    <a:pt x="2" y="2"/>
                  </a:lnTo>
                  <a:lnTo>
                    <a:pt x="0" y="2"/>
                  </a:lnTo>
                  <a:lnTo>
                    <a:pt x="0" y="5"/>
                  </a:lnTo>
                  <a:lnTo>
                    <a:pt x="2" y="5"/>
                  </a:lnTo>
                  <a:lnTo>
                    <a:pt x="2" y="6"/>
                  </a:lnTo>
                  <a:lnTo>
                    <a:pt x="3" y="6"/>
                  </a:lnTo>
                  <a:lnTo>
                    <a:pt x="6" y="6"/>
                  </a:lnTo>
                  <a:close/>
                </a:path>
              </a:pathLst>
            </a:custGeom>
            <a:solidFill>
              <a:srgbClr val="000000"/>
            </a:solidFill>
            <a:ln w="9525">
              <a:noFill/>
              <a:round/>
              <a:headEnd/>
              <a:tailEnd/>
            </a:ln>
          </p:spPr>
          <p:txBody>
            <a:bodyPr/>
            <a:lstStyle/>
            <a:p>
              <a:endParaRPr lang="en-US"/>
            </a:p>
          </p:txBody>
        </p:sp>
        <p:sp>
          <p:nvSpPr>
            <p:cNvPr id="108" name="Freeform 84"/>
            <p:cNvSpPr>
              <a:spLocks/>
            </p:cNvSpPr>
            <p:nvPr/>
          </p:nvSpPr>
          <p:spPr bwMode="auto">
            <a:xfrm>
              <a:off x="3626" y="2989"/>
              <a:ext cx="5" cy="3"/>
            </a:xfrm>
            <a:custGeom>
              <a:avLst/>
              <a:gdLst/>
              <a:ahLst/>
              <a:cxnLst>
                <a:cxn ang="0">
                  <a:pos x="5" y="6"/>
                </a:cxn>
                <a:cxn ang="0">
                  <a:pos x="7" y="6"/>
                </a:cxn>
                <a:cxn ang="0">
                  <a:pos x="7" y="5"/>
                </a:cxn>
                <a:cxn ang="0">
                  <a:pos x="8" y="5"/>
                </a:cxn>
                <a:cxn ang="0">
                  <a:pos x="8" y="2"/>
                </a:cxn>
                <a:cxn ang="0">
                  <a:pos x="7" y="2"/>
                </a:cxn>
                <a:cxn ang="0">
                  <a:pos x="7" y="0"/>
                </a:cxn>
                <a:cxn ang="0">
                  <a:pos x="1" y="0"/>
                </a:cxn>
                <a:cxn ang="0">
                  <a:pos x="1" y="2"/>
                </a:cxn>
                <a:cxn ang="0">
                  <a:pos x="0" y="2"/>
                </a:cxn>
                <a:cxn ang="0">
                  <a:pos x="0" y="5"/>
                </a:cxn>
                <a:cxn ang="0">
                  <a:pos x="1" y="5"/>
                </a:cxn>
                <a:cxn ang="0">
                  <a:pos x="1" y="6"/>
                </a:cxn>
                <a:cxn ang="0">
                  <a:pos x="2" y="6"/>
                </a:cxn>
                <a:cxn ang="0">
                  <a:pos x="5" y="6"/>
                </a:cxn>
              </a:cxnLst>
              <a:rect l="0" t="0" r="r" b="b"/>
              <a:pathLst>
                <a:path w="8" h="6">
                  <a:moveTo>
                    <a:pt x="5" y="6"/>
                  </a:moveTo>
                  <a:lnTo>
                    <a:pt x="7" y="6"/>
                  </a:lnTo>
                  <a:lnTo>
                    <a:pt x="7" y="5"/>
                  </a:lnTo>
                  <a:lnTo>
                    <a:pt x="8" y="5"/>
                  </a:lnTo>
                  <a:lnTo>
                    <a:pt x="8" y="2"/>
                  </a:lnTo>
                  <a:lnTo>
                    <a:pt x="7" y="2"/>
                  </a:lnTo>
                  <a:lnTo>
                    <a:pt x="7" y="0"/>
                  </a:lnTo>
                  <a:lnTo>
                    <a:pt x="1" y="0"/>
                  </a:lnTo>
                  <a:lnTo>
                    <a:pt x="1" y="2"/>
                  </a:lnTo>
                  <a:lnTo>
                    <a:pt x="0" y="2"/>
                  </a:lnTo>
                  <a:lnTo>
                    <a:pt x="0" y="5"/>
                  </a:lnTo>
                  <a:lnTo>
                    <a:pt x="1" y="5"/>
                  </a:lnTo>
                  <a:lnTo>
                    <a:pt x="1" y="6"/>
                  </a:lnTo>
                  <a:lnTo>
                    <a:pt x="2" y="6"/>
                  </a:lnTo>
                  <a:lnTo>
                    <a:pt x="5" y="6"/>
                  </a:lnTo>
                  <a:close/>
                </a:path>
              </a:pathLst>
            </a:custGeom>
            <a:solidFill>
              <a:srgbClr val="000000"/>
            </a:solidFill>
            <a:ln w="9525">
              <a:noFill/>
              <a:round/>
              <a:headEnd/>
              <a:tailEnd/>
            </a:ln>
          </p:spPr>
          <p:txBody>
            <a:bodyPr/>
            <a:lstStyle/>
            <a:p>
              <a:endParaRPr lang="en-US"/>
            </a:p>
          </p:txBody>
        </p:sp>
        <p:sp>
          <p:nvSpPr>
            <p:cNvPr id="109" name="Freeform 85"/>
            <p:cNvSpPr>
              <a:spLocks/>
            </p:cNvSpPr>
            <p:nvPr/>
          </p:nvSpPr>
          <p:spPr bwMode="auto">
            <a:xfrm>
              <a:off x="3619" y="2989"/>
              <a:ext cx="4" cy="3"/>
            </a:xfrm>
            <a:custGeom>
              <a:avLst/>
              <a:gdLst/>
              <a:ahLst/>
              <a:cxnLst>
                <a:cxn ang="0">
                  <a:pos x="6" y="6"/>
                </a:cxn>
                <a:cxn ang="0">
                  <a:pos x="7" y="6"/>
                </a:cxn>
                <a:cxn ang="0">
                  <a:pos x="7" y="5"/>
                </a:cxn>
                <a:cxn ang="0">
                  <a:pos x="9" y="5"/>
                </a:cxn>
                <a:cxn ang="0">
                  <a:pos x="9" y="2"/>
                </a:cxn>
                <a:cxn ang="0">
                  <a:pos x="7" y="2"/>
                </a:cxn>
                <a:cxn ang="0">
                  <a:pos x="7" y="0"/>
                </a:cxn>
                <a:cxn ang="0">
                  <a:pos x="1" y="0"/>
                </a:cxn>
                <a:cxn ang="0">
                  <a:pos x="1" y="2"/>
                </a:cxn>
                <a:cxn ang="0">
                  <a:pos x="0" y="2"/>
                </a:cxn>
                <a:cxn ang="0">
                  <a:pos x="0" y="5"/>
                </a:cxn>
                <a:cxn ang="0">
                  <a:pos x="1" y="5"/>
                </a:cxn>
                <a:cxn ang="0">
                  <a:pos x="1" y="6"/>
                </a:cxn>
                <a:cxn ang="0">
                  <a:pos x="3" y="6"/>
                </a:cxn>
                <a:cxn ang="0">
                  <a:pos x="6" y="6"/>
                </a:cxn>
              </a:cxnLst>
              <a:rect l="0" t="0" r="r" b="b"/>
              <a:pathLst>
                <a:path w="9" h="6">
                  <a:moveTo>
                    <a:pt x="6" y="6"/>
                  </a:moveTo>
                  <a:lnTo>
                    <a:pt x="7" y="6"/>
                  </a:lnTo>
                  <a:lnTo>
                    <a:pt x="7" y="5"/>
                  </a:lnTo>
                  <a:lnTo>
                    <a:pt x="9" y="5"/>
                  </a:lnTo>
                  <a:lnTo>
                    <a:pt x="9" y="2"/>
                  </a:lnTo>
                  <a:lnTo>
                    <a:pt x="7" y="2"/>
                  </a:lnTo>
                  <a:lnTo>
                    <a:pt x="7" y="0"/>
                  </a:lnTo>
                  <a:lnTo>
                    <a:pt x="1" y="0"/>
                  </a:lnTo>
                  <a:lnTo>
                    <a:pt x="1" y="2"/>
                  </a:lnTo>
                  <a:lnTo>
                    <a:pt x="0" y="2"/>
                  </a:lnTo>
                  <a:lnTo>
                    <a:pt x="0" y="5"/>
                  </a:lnTo>
                  <a:lnTo>
                    <a:pt x="1" y="5"/>
                  </a:lnTo>
                  <a:lnTo>
                    <a:pt x="1" y="6"/>
                  </a:lnTo>
                  <a:lnTo>
                    <a:pt x="3" y="6"/>
                  </a:lnTo>
                  <a:lnTo>
                    <a:pt x="6" y="6"/>
                  </a:lnTo>
                  <a:close/>
                </a:path>
              </a:pathLst>
            </a:custGeom>
            <a:solidFill>
              <a:srgbClr val="000000"/>
            </a:solidFill>
            <a:ln w="9525">
              <a:noFill/>
              <a:round/>
              <a:headEnd/>
              <a:tailEnd/>
            </a:ln>
          </p:spPr>
          <p:txBody>
            <a:bodyPr/>
            <a:lstStyle/>
            <a:p>
              <a:endParaRPr lang="en-US"/>
            </a:p>
          </p:txBody>
        </p:sp>
        <p:sp>
          <p:nvSpPr>
            <p:cNvPr id="110" name="Freeform 86"/>
            <p:cNvSpPr>
              <a:spLocks/>
            </p:cNvSpPr>
            <p:nvPr/>
          </p:nvSpPr>
          <p:spPr bwMode="auto">
            <a:xfrm>
              <a:off x="3611" y="2989"/>
              <a:ext cx="5" cy="3"/>
            </a:xfrm>
            <a:custGeom>
              <a:avLst/>
              <a:gdLst/>
              <a:ahLst/>
              <a:cxnLst>
                <a:cxn ang="0">
                  <a:pos x="6" y="6"/>
                </a:cxn>
                <a:cxn ang="0">
                  <a:pos x="7" y="6"/>
                </a:cxn>
                <a:cxn ang="0">
                  <a:pos x="7" y="5"/>
                </a:cxn>
                <a:cxn ang="0">
                  <a:pos x="9" y="5"/>
                </a:cxn>
                <a:cxn ang="0">
                  <a:pos x="9" y="2"/>
                </a:cxn>
                <a:cxn ang="0">
                  <a:pos x="7" y="2"/>
                </a:cxn>
                <a:cxn ang="0">
                  <a:pos x="7" y="0"/>
                </a:cxn>
                <a:cxn ang="0">
                  <a:pos x="1" y="0"/>
                </a:cxn>
                <a:cxn ang="0">
                  <a:pos x="1" y="2"/>
                </a:cxn>
                <a:cxn ang="0">
                  <a:pos x="0" y="2"/>
                </a:cxn>
                <a:cxn ang="0">
                  <a:pos x="0" y="5"/>
                </a:cxn>
                <a:cxn ang="0">
                  <a:pos x="1" y="5"/>
                </a:cxn>
                <a:cxn ang="0">
                  <a:pos x="1" y="6"/>
                </a:cxn>
                <a:cxn ang="0">
                  <a:pos x="3" y="6"/>
                </a:cxn>
                <a:cxn ang="0">
                  <a:pos x="6" y="6"/>
                </a:cxn>
              </a:cxnLst>
              <a:rect l="0" t="0" r="r" b="b"/>
              <a:pathLst>
                <a:path w="9" h="6">
                  <a:moveTo>
                    <a:pt x="6" y="6"/>
                  </a:moveTo>
                  <a:lnTo>
                    <a:pt x="7" y="6"/>
                  </a:lnTo>
                  <a:lnTo>
                    <a:pt x="7" y="5"/>
                  </a:lnTo>
                  <a:lnTo>
                    <a:pt x="9" y="5"/>
                  </a:lnTo>
                  <a:lnTo>
                    <a:pt x="9" y="2"/>
                  </a:lnTo>
                  <a:lnTo>
                    <a:pt x="7" y="2"/>
                  </a:lnTo>
                  <a:lnTo>
                    <a:pt x="7" y="0"/>
                  </a:lnTo>
                  <a:lnTo>
                    <a:pt x="1" y="0"/>
                  </a:lnTo>
                  <a:lnTo>
                    <a:pt x="1" y="2"/>
                  </a:lnTo>
                  <a:lnTo>
                    <a:pt x="0" y="2"/>
                  </a:lnTo>
                  <a:lnTo>
                    <a:pt x="0" y="5"/>
                  </a:lnTo>
                  <a:lnTo>
                    <a:pt x="1" y="5"/>
                  </a:lnTo>
                  <a:lnTo>
                    <a:pt x="1" y="6"/>
                  </a:lnTo>
                  <a:lnTo>
                    <a:pt x="3" y="6"/>
                  </a:lnTo>
                  <a:lnTo>
                    <a:pt x="6" y="6"/>
                  </a:lnTo>
                  <a:close/>
                </a:path>
              </a:pathLst>
            </a:custGeom>
            <a:solidFill>
              <a:srgbClr val="000000"/>
            </a:solidFill>
            <a:ln w="9525">
              <a:noFill/>
              <a:round/>
              <a:headEnd/>
              <a:tailEnd/>
            </a:ln>
          </p:spPr>
          <p:txBody>
            <a:bodyPr/>
            <a:lstStyle/>
            <a:p>
              <a:endParaRPr lang="en-US"/>
            </a:p>
          </p:txBody>
        </p:sp>
        <p:sp>
          <p:nvSpPr>
            <p:cNvPr id="111" name="Freeform 87"/>
            <p:cNvSpPr>
              <a:spLocks/>
            </p:cNvSpPr>
            <p:nvPr/>
          </p:nvSpPr>
          <p:spPr bwMode="auto">
            <a:xfrm>
              <a:off x="3604" y="2989"/>
              <a:ext cx="4" cy="3"/>
            </a:xfrm>
            <a:custGeom>
              <a:avLst/>
              <a:gdLst/>
              <a:ahLst/>
              <a:cxnLst>
                <a:cxn ang="0">
                  <a:pos x="6" y="6"/>
                </a:cxn>
                <a:cxn ang="0">
                  <a:pos x="7" y="6"/>
                </a:cxn>
                <a:cxn ang="0">
                  <a:pos x="7" y="5"/>
                </a:cxn>
                <a:cxn ang="0">
                  <a:pos x="9" y="5"/>
                </a:cxn>
                <a:cxn ang="0">
                  <a:pos x="9" y="2"/>
                </a:cxn>
                <a:cxn ang="0">
                  <a:pos x="7" y="2"/>
                </a:cxn>
                <a:cxn ang="0">
                  <a:pos x="7" y="0"/>
                </a:cxn>
                <a:cxn ang="0">
                  <a:pos x="1" y="0"/>
                </a:cxn>
                <a:cxn ang="0">
                  <a:pos x="1" y="2"/>
                </a:cxn>
                <a:cxn ang="0">
                  <a:pos x="0" y="2"/>
                </a:cxn>
                <a:cxn ang="0">
                  <a:pos x="0" y="5"/>
                </a:cxn>
                <a:cxn ang="0">
                  <a:pos x="1" y="5"/>
                </a:cxn>
                <a:cxn ang="0">
                  <a:pos x="1" y="6"/>
                </a:cxn>
                <a:cxn ang="0">
                  <a:pos x="3" y="6"/>
                </a:cxn>
                <a:cxn ang="0">
                  <a:pos x="6" y="6"/>
                </a:cxn>
              </a:cxnLst>
              <a:rect l="0" t="0" r="r" b="b"/>
              <a:pathLst>
                <a:path w="9" h="6">
                  <a:moveTo>
                    <a:pt x="6" y="6"/>
                  </a:moveTo>
                  <a:lnTo>
                    <a:pt x="7" y="6"/>
                  </a:lnTo>
                  <a:lnTo>
                    <a:pt x="7" y="5"/>
                  </a:lnTo>
                  <a:lnTo>
                    <a:pt x="9" y="5"/>
                  </a:lnTo>
                  <a:lnTo>
                    <a:pt x="9" y="2"/>
                  </a:lnTo>
                  <a:lnTo>
                    <a:pt x="7" y="2"/>
                  </a:lnTo>
                  <a:lnTo>
                    <a:pt x="7" y="0"/>
                  </a:lnTo>
                  <a:lnTo>
                    <a:pt x="1" y="0"/>
                  </a:lnTo>
                  <a:lnTo>
                    <a:pt x="1" y="2"/>
                  </a:lnTo>
                  <a:lnTo>
                    <a:pt x="0" y="2"/>
                  </a:lnTo>
                  <a:lnTo>
                    <a:pt x="0" y="5"/>
                  </a:lnTo>
                  <a:lnTo>
                    <a:pt x="1" y="5"/>
                  </a:lnTo>
                  <a:lnTo>
                    <a:pt x="1" y="6"/>
                  </a:lnTo>
                  <a:lnTo>
                    <a:pt x="3" y="6"/>
                  </a:lnTo>
                  <a:lnTo>
                    <a:pt x="6" y="6"/>
                  </a:lnTo>
                  <a:close/>
                </a:path>
              </a:pathLst>
            </a:custGeom>
            <a:solidFill>
              <a:srgbClr val="000000"/>
            </a:solidFill>
            <a:ln w="9525">
              <a:noFill/>
              <a:round/>
              <a:headEnd/>
              <a:tailEnd/>
            </a:ln>
          </p:spPr>
          <p:txBody>
            <a:bodyPr/>
            <a:lstStyle/>
            <a:p>
              <a:endParaRPr lang="en-US"/>
            </a:p>
          </p:txBody>
        </p:sp>
        <p:sp>
          <p:nvSpPr>
            <p:cNvPr id="112" name="Freeform 88"/>
            <p:cNvSpPr>
              <a:spLocks/>
            </p:cNvSpPr>
            <p:nvPr/>
          </p:nvSpPr>
          <p:spPr bwMode="auto">
            <a:xfrm>
              <a:off x="3596" y="2989"/>
              <a:ext cx="5" cy="3"/>
            </a:xfrm>
            <a:custGeom>
              <a:avLst/>
              <a:gdLst/>
              <a:ahLst/>
              <a:cxnLst>
                <a:cxn ang="0">
                  <a:pos x="6" y="6"/>
                </a:cxn>
                <a:cxn ang="0">
                  <a:pos x="7" y="6"/>
                </a:cxn>
                <a:cxn ang="0">
                  <a:pos x="7" y="5"/>
                </a:cxn>
                <a:cxn ang="0">
                  <a:pos x="9" y="5"/>
                </a:cxn>
                <a:cxn ang="0">
                  <a:pos x="9" y="2"/>
                </a:cxn>
                <a:cxn ang="0">
                  <a:pos x="7" y="2"/>
                </a:cxn>
                <a:cxn ang="0">
                  <a:pos x="7" y="0"/>
                </a:cxn>
                <a:cxn ang="0">
                  <a:pos x="1" y="0"/>
                </a:cxn>
                <a:cxn ang="0">
                  <a:pos x="1" y="2"/>
                </a:cxn>
                <a:cxn ang="0">
                  <a:pos x="0" y="2"/>
                </a:cxn>
                <a:cxn ang="0">
                  <a:pos x="0" y="5"/>
                </a:cxn>
                <a:cxn ang="0">
                  <a:pos x="1" y="5"/>
                </a:cxn>
                <a:cxn ang="0">
                  <a:pos x="1" y="6"/>
                </a:cxn>
                <a:cxn ang="0">
                  <a:pos x="3" y="6"/>
                </a:cxn>
                <a:cxn ang="0">
                  <a:pos x="6" y="6"/>
                </a:cxn>
              </a:cxnLst>
              <a:rect l="0" t="0" r="r" b="b"/>
              <a:pathLst>
                <a:path w="9" h="6">
                  <a:moveTo>
                    <a:pt x="6" y="6"/>
                  </a:moveTo>
                  <a:lnTo>
                    <a:pt x="7" y="6"/>
                  </a:lnTo>
                  <a:lnTo>
                    <a:pt x="7" y="5"/>
                  </a:lnTo>
                  <a:lnTo>
                    <a:pt x="9" y="5"/>
                  </a:lnTo>
                  <a:lnTo>
                    <a:pt x="9" y="2"/>
                  </a:lnTo>
                  <a:lnTo>
                    <a:pt x="7" y="2"/>
                  </a:lnTo>
                  <a:lnTo>
                    <a:pt x="7" y="0"/>
                  </a:lnTo>
                  <a:lnTo>
                    <a:pt x="1" y="0"/>
                  </a:lnTo>
                  <a:lnTo>
                    <a:pt x="1" y="2"/>
                  </a:lnTo>
                  <a:lnTo>
                    <a:pt x="0" y="2"/>
                  </a:lnTo>
                  <a:lnTo>
                    <a:pt x="0" y="5"/>
                  </a:lnTo>
                  <a:lnTo>
                    <a:pt x="1" y="5"/>
                  </a:lnTo>
                  <a:lnTo>
                    <a:pt x="1" y="6"/>
                  </a:lnTo>
                  <a:lnTo>
                    <a:pt x="3" y="6"/>
                  </a:lnTo>
                  <a:lnTo>
                    <a:pt x="6" y="6"/>
                  </a:lnTo>
                  <a:close/>
                </a:path>
              </a:pathLst>
            </a:custGeom>
            <a:solidFill>
              <a:srgbClr val="000000"/>
            </a:solidFill>
            <a:ln w="9525">
              <a:noFill/>
              <a:round/>
              <a:headEnd/>
              <a:tailEnd/>
            </a:ln>
          </p:spPr>
          <p:txBody>
            <a:bodyPr/>
            <a:lstStyle/>
            <a:p>
              <a:endParaRPr lang="en-US"/>
            </a:p>
          </p:txBody>
        </p:sp>
        <p:sp>
          <p:nvSpPr>
            <p:cNvPr id="113" name="Freeform 89"/>
            <p:cNvSpPr>
              <a:spLocks/>
            </p:cNvSpPr>
            <p:nvPr/>
          </p:nvSpPr>
          <p:spPr bwMode="auto">
            <a:xfrm>
              <a:off x="3589" y="2989"/>
              <a:ext cx="4" cy="3"/>
            </a:xfrm>
            <a:custGeom>
              <a:avLst/>
              <a:gdLst/>
              <a:ahLst/>
              <a:cxnLst>
                <a:cxn ang="0">
                  <a:pos x="6" y="6"/>
                </a:cxn>
                <a:cxn ang="0">
                  <a:pos x="7" y="6"/>
                </a:cxn>
                <a:cxn ang="0">
                  <a:pos x="7" y="5"/>
                </a:cxn>
                <a:cxn ang="0">
                  <a:pos x="9" y="5"/>
                </a:cxn>
                <a:cxn ang="0">
                  <a:pos x="9" y="2"/>
                </a:cxn>
                <a:cxn ang="0">
                  <a:pos x="7" y="2"/>
                </a:cxn>
                <a:cxn ang="0">
                  <a:pos x="7" y="0"/>
                </a:cxn>
                <a:cxn ang="0">
                  <a:pos x="1" y="0"/>
                </a:cxn>
                <a:cxn ang="0">
                  <a:pos x="1" y="2"/>
                </a:cxn>
                <a:cxn ang="0">
                  <a:pos x="0" y="2"/>
                </a:cxn>
                <a:cxn ang="0">
                  <a:pos x="0" y="5"/>
                </a:cxn>
                <a:cxn ang="0">
                  <a:pos x="1" y="5"/>
                </a:cxn>
                <a:cxn ang="0">
                  <a:pos x="1" y="6"/>
                </a:cxn>
                <a:cxn ang="0">
                  <a:pos x="3" y="6"/>
                </a:cxn>
                <a:cxn ang="0">
                  <a:pos x="6" y="6"/>
                </a:cxn>
              </a:cxnLst>
              <a:rect l="0" t="0" r="r" b="b"/>
              <a:pathLst>
                <a:path w="9" h="6">
                  <a:moveTo>
                    <a:pt x="6" y="6"/>
                  </a:moveTo>
                  <a:lnTo>
                    <a:pt x="7" y="6"/>
                  </a:lnTo>
                  <a:lnTo>
                    <a:pt x="7" y="5"/>
                  </a:lnTo>
                  <a:lnTo>
                    <a:pt x="9" y="5"/>
                  </a:lnTo>
                  <a:lnTo>
                    <a:pt x="9" y="2"/>
                  </a:lnTo>
                  <a:lnTo>
                    <a:pt x="7" y="2"/>
                  </a:lnTo>
                  <a:lnTo>
                    <a:pt x="7" y="0"/>
                  </a:lnTo>
                  <a:lnTo>
                    <a:pt x="1" y="0"/>
                  </a:lnTo>
                  <a:lnTo>
                    <a:pt x="1" y="2"/>
                  </a:lnTo>
                  <a:lnTo>
                    <a:pt x="0" y="2"/>
                  </a:lnTo>
                  <a:lnTo>
                    <a:pt x="0" y="5"/>
                  </a:lnTo>
                  <a:lnTo>
                    <a:pt x="1" y="5"/>
                  </a:lnTo>
                  <a:lnTo>
                    <a:pt x="1" y="6"/>
                  </a:lnTo>
                  <a:lnTo>
                    <a:pt x="3" y="6"/>
                  </a:lnTo>
                  <a:lnTo>
                    <a:pt x="6" y="6"/>
                  </a:lnTo>
                  <a:close/>
                </a:path>
              </a:pathLst>
            </a:custGeom>
            <a:solidFill>
              <a:srgbClr val="000000"/>
            </a:solidFill>
            <a:ln w="9525">
              <a:noFill/>
              <a:round/>
              <a:headEnd/>
              <a:tailEnd/>
            </a:ln>
          </p:spPr>
          <p:txBody>
            <a:bodyPr/>
            <a:lstStyle/>
            <a:p>
              <a:endParaRPr lang="en-US"/>
            </a:p>
          </p:txBody>
        </p:sp>
        <p:sp>
          <p:nvSpPr>
            <p:cNvPr id="114" name="Freeform 90"/>
            <p:cNvSpPr>
              <a:spLocks/>
            </p:cNvSpPr>
            <p:nvPr/>
          </p:nvSpPr>
          <p:spPr bwMode="auto">
            <a:xfrm>
              <a:off x="3582" y="2989"/>
              <a:ext cx="4" cy="3"/>
            </a:xfrm>
            <a:custGeom>
              <a:avLst/>
              <a:gdLst/>
              <a:ahLst/>
              <a:cxnLst>
                <a:cxn ang="0">
                  <a:pos x="6" y="6"/>
                </a:cxn>
                <a:cxn ang="0">
                  <a:pos x="8" y="6"/>
                </a:cxn>
                <a:cxn ang="0">
                  <a:pos x="8" y="5"/>
                </a:cxn>
                <a:cxn ang="0">
                  <a:pos x="9" y="5"/>
                </a:cxn>
                <a:cxn ang="0">
                  <a:pos x="9" y="2"/>
                </a:cxn>
                <a:cxn ang="0">
                  <a:pos x="8" y="2"/>
                </a:cxn>
                <a:cxn ang="0">
                  <a:pos x="8" y="0"/>
                </a:cxn>
                <a:cxn ang="0">
                  <a:pos x="2" y="0"/>
                </a:cxn>
                <a:cxn ang="0">
                  <a:pos x="2" y="2"/>
                </a:cxn>
                <a:cxn ang="0">
                  <a:pos x="0" y="2"/>
                </a:cxn>
                <a:cxn ang="0">
                  <a:pos x="0" y="5"/>
                </a:cxn>
                <a:cxn ang="0">
                  <a:pos x="2" y="5"/>
                </a:cxn>
                <a:cxn ang="0">
                  <a:pos x="2" y="6"/>
                </a:cxn>
                <a:cxn ang="0">
                  <a:pos x="3" y="6"/>
                </a:cxn>
                <a:cxn ang="0">
                  <a:pos x="6" y="6"/>
                </a:cxn>
              </a:cxnLst>
              <a:rect l="0" t="0" r="r" b="b"/>
              <a:pathLst>
                <a:path w="9" h="6">
                  <a:moveTo>
                    <a:pt x="6" y="6"/>
                  </a:moveTo>
                  <a:lnTo>
                    <a:pt x="8" y="6"/>
                  </a:lnTo>
                  <a:lnTo>
                    <a:pt x="8" y="5"/>
                  </a:lnTo>
                  <a:lnTo>
                    <a:pt x="9" y="5"/>
                  </a:lnTo>
                  <a:lnTo>
                    <a:pt x="9" y="2"/>
                  </a:lnTo>
                  <a:lnTo>
                    <a:pt x="8" y="2"/>
                  </a:lnTo>
                  <a:lnTo>
                    <a:pt x="8" y="0"/>
                  </a:lnTo>
                  <a:lnTo>
                    <a:pt x="2" y="0"/>
                  </a:lnTo>
                  <a:lnTo>
                    <a:pt x="2" y="2"/>
                  </a:lnTo>
                  <a:lnTo>
                    <a:pt x="0" y="2"/>
                  </a:lnTo>
                  <a:lnTo>
                    <a:pt x="0" y="5"/>
                  </a:lnTo>
                  <a:lnTo>
                    <a:pt x="2" y="5"/>
                  </a:lnTo>
                  <a:lnTo>
                    <a:pt x="2" y="6"/>
                  </a:lnTo>
                  <a:lnTo>
                    <a:pt x="3" y="6"/>
                  </a:lnTo>
                  <a:lnTo>
                    <a:pt x="6" y="6"/>
                  </a:lnTo>
                  <a:close/>
                </a:path>
              </a:pathLst>
            </a:custGeom>
            <a:solidFill>
              <a:srgbClr val="000000"/>
            </a:solidFill>
            <a:ln w="9525">
              <a:noFill/>
              <a:round/>
              <a:headEnd/>
              <a:tailEnd/>
            </a:ln>
          </p:spPr>
          <p:txBody>
            <a:bodyPr/>
            <a:lstStyle/>
            <a:p>
              <a:endParaRPr lang="en-US"/>
            </a:p>
          </p:txBody>
        </p:sp>
        <p:sp>
          <p:nvSpPr>
            <p:cNvPr id="115" name="Freeform 91"/>
            <p:cNvSpPr>
              <a:spLocks/>
            </p:cNvSpPr>
            <p:nvPr/>
          </p:nvSpPr>
          <p:spPr bwMode="auto">
            <a:xfrm>
              <a:off x="3574" y="2989"/>
              <a:ext cx="5" cy="3"/>
            </a:xfrm>
            <a:custGeom>
              <a:avLst/>
              <a:gdLst/>
              <a:ahLst/>
              <a:cxnLst>
                <a:cxn ang="0">
                  <a:pos x="6" y="6"/>
                </a:cxn>
                <a:cxn ang="0">
                  <a:pos x="8" y="6"/>
                </a:cxn>
                <a:cxn ang="0">
                  <a:pos x="8" y="5"/>
                </a:cxn>
                <a:cxn ang="0">
                  <a:pos x="9" y="5"/>
                </a:cxn>
                <a:cxn ang="0">
                  <a:pos x="9" y="2"/>
                </a:cxn>
                <a:cxn ang="0">
                  <a:pos x="8" y="2"/>
                </a:cxn>
                <a:cxn ang="0">
                  <a:pos x="8" y="0"/>
                </a:cxn>
                <a:cxn ang="0">
                  <a:pos x="2" y="0"/>
                </a:cxn>
                <a:cxn ang="0">
                  <a:pos x="2" y="2"/>
                </a:cxn>
                <a:cxn ang="0">
                  <a:pos x="0" y="2"/>
                </a:cxn>
                <a:cxn ang="0">
                  <a:pos x="0" y="5"/>
                </a:cxn>
                <a:cxn ang="0">
                  <a:pos x="2" y="5"/>
                </a:cxn>
                <a:cxn ang="0">
                  <a:pos x="2" y="6"/>
                </a:cxn>
                <a:cxn ang="0">
                  <a:pos x="3" y="6"/>
                </a:cxn>
                <a:cxn ang="0">
                  <a:pos x="6" y="6"/>
                </a:cxn>
              </a:cxnLst>
              <a:rect l="0" t="0" r="r" b="b"/>
              <a:pathLst>
                <a:path w="9" h="6">
                  <a:moveTo>
                    <a:pt x="6" y="6"/>
                  </a:moveTo>
                  <a:lnTo>
                    <a:pt x="8" y="6"/>
                  </a:lnTo>
                  <a:lnTo>
                    <a:pt x="8" y="5"/>
                  </a:lnTo>
                  <a:lnTo>
                    <a:pt x="9" y="5"/>
                  </a:lnTo>
                  <a:lnTo>
                    <a:pt x="9" y="2"/>
                  </a:lnTo>
                  <a:lnTo>
                    <a:pt x="8" y="2"/>
                  </a:lnTo>
                  <a:lnTo>
                    <a:pt x="8" y="0"/>
                  </a:lnTo>
                  <a:lnTo>
                    <a:pt x="2" y="0"/>
                  </a:lnTo>
                  <a:lnTo>
                    <a:pt x="2" y="2"/>
                  </a:lnTo>
                  <a:lnTo>
                    <a:pt x="0" y="2"/>
                  </a:lnTo>
                  <a:lnTo>
                    <a:pt x="0" y="5"/>
                  </a:lnTo>
                  <a:lnTo>
                    <a:pt x="2" y="5"/>
                  </a:lnTo>
                  <a:lnTo>
                    <a:pt x="2" y="6"/>
                  </a:lnTo>
                  <a:lnTo>
                    <a:pt x="3" y="6"/>
                  </a:lnTo>
                  <a:lnTo>
                    <a:pt x="6" y="6"/>
                  </a:lnTo>
                  <a:close/>
                </a:path>
              </a:pathLst>
            </a:custGeom>
            <a:solidFill>
              <a:srgbClr val="000000"/>
            </a:solidFill>
            <a:ln w="9525">
              <a:noFill/>
              <a:round/>
              <a:headEnd/>
              <a:tailEnd/>
            </a:ln>
          </p:spPr>
          <p:txBody>
            <a:bodyPr/>
            <a:lstStyle/>
            <a:p>
              <a:endParaRPr lang="en-US"/>
            </a:p>
          </p:txBody>
        </p:sp>
        <p:sp>
          <p:nvSpPr>
            <p:cNvPr id="116" name="Freeform 92"/>
            <p:cNvSpPr>
              <a:spLocks/>
            </p:cNvSpPr>
            <p:nvPr/>
          </p:nvSpPr>
          <p:spPr bwMode="auto">
            <a:xfrm>
              <a:off x="3567" y="2989"/>
              <a:ext cx="4" cy="3"/>
            </a:xfrm>
            <a:custGeom>
              <a:avLst/>
              <a:gdLst/>
              <a:ahLst/>
              <a:cxnLst>
                <a:cxn ang="0">
                  <a:pos x="6" y="6"/>
                </a:cxn>
                <a:cxn ang="0">
                  <a:pos x="8" y="6"/>
                </a:cxn>
                <a:cxn ang="0">
                  <a:pos x="8" y="5"/>
                </a:cxn>
                <a:cxn ang="0">
                  <a:pos x="9" y="5"/>
                </a:cxn>
                <a:cxn ang="0">
                  <a:pos x="9" y="2"/>
                </a:cxn>
                <a:cxn ang="0">
                  <a:pos x="8" y="2"/>
                </a:cxn>
                <a:cxn ang="0">
                  <a:pos x="8" y="0"/>
                </a:cxn>
                <a:cxn ang="0">
                  <a:pos x="2" y="0"/>
                </a:cxn>
                <a:cxn ang="0">
                  <a:pos x="2" y="2"/>
                </a:cxn>
                <a:cxn ang="0">
                  <a:pos x="0" y="2"/>
                </a:cxn>
                <a:cxn ang="0">
                  <a:pos x="0" y="5"/>
                </a:cxn>
                <a:cxn ang="0">
                  <a:pos x="2" y="5"/>
                </a:cxn>
                <a:cxn ang="0">
                  <a:pos x="2" y="6"/>
                </a:cxn>
                <a:cxn ang="0">
                  <a:pos x="3" y="6"/>
                </a:cxn>
                <a:cxn ang="0">
                  <a:pos x="6" y="6"/>
                </a:cxn>
              </a:cxnLst>
              <a:rect l="0" t="0" r="r" b="b"/>
              <a:pathLst>
                <a:path w="9" h="6">
                  <a:moveTo>
                    <a:pt x="6" y="6"/>
                  </a:moveTo>
                  <a:lnTo>
                    <a:pt x="8" y="6"/>
                  </a:lnTo>
                  <a:lnTo>
                    <a:pt x="8" y="5"/>
                  </a:lnTo>
                  <a:lnTo>
                    <a:pt x="9" y="5"/>
                  </a:lnTo>
                  <a:lnTo>
                    <a:pt x="9" y="2"/>
                  </a:lnTo>
                  <a:lnTo>
                    <a:pt x="8" y="2"/>
                  </a:lnTo>
                  <a:lnTo>
                    <a:pt x="8" y="0"/>
                  </a:lnTo>
                  <a:lnTo>
                    <a:pt x="2" y="0"/>
                  </a:lnTo>
                  <a:lnTo>
                    <a:pt x="2" y="2"/>
                  </a:lnTo>
                  <a:lnTo>
                    <a:pt x="0" y="2"/>
                  </a:lnTo>
                  <a:lnTo>
                    <a:pt x="0" y="5"/>
                  </a:lnTo>
                  <a:lnTo>
                    <a:pt x="2" y="5"/>
                  </a:lnTo>
                  <a:lnTo>
                    <a:pt x="2" y="6"/>
                  </a:lnTo>
                  <a:lnTo>
                    <a:pt x="3" y="6"/>
                  </a:lnTo>
                  <a:lnTo>
                    <a:pt x="6" y="6"/>
                  </a:lnTo>
                  <a:close/>
                </a:path>
              </a:pathLst>
            </a:custGeom>
            <a:solidFill>
              <a:srgbClr val="000000"/>
            </a:solidFill>
            <a:ln w="9525">
              <a:noFill/>
              <a:round/>
              <a:headEnd/>
              <a:tailEnd/>
            </a:ln>
          </p:spPr>
          <p:txBody>
            <a:bodyPr/>
            <a:lstStyle/>
            <a:p>
              <a:endParaRPr lang="en-US"/>
            </a:p>
          </p:txBody>
        </p:sp>
        <p:sp>
          <p:nvSpPr>
            <p:cNvPr id="117" name="Freeform 93"/>
            <p:cNvSpPr>
              <a:spLocks/>
            </p:cNvSpPr>
            <p:nvPr/>
          </p:nvSpPr>
          <p:spPr bwMode="auto">
            <a:xfrm>
              <a:off x="3559" y="2989"/>
              <a:ext cx="5" cy="3"/>
            </a:xfrm>
            <a:custGeom>
              <a:avLst/>
              <a:gdLst/>
              <a:ahLst/>
              <a:cxnLst>
                <a:cxn ang="0">
                  <a:pos x="6" y="6"/>
                </a:cxn>
                <a:cxn ang="0">
                  <a:pos x="8" y="6"/>
                </a:cxn>
                <a:cxn ang="0">
                  <a:pos x="8" y="5"/>
                </a:cxn>
                <a:cxn ang="0">
                  <a:pos x="9" y="5"/>
                </a:cxn>
                <a:cxn ang="0">
                  <a:pos x="9" y="2"/>
                </a:cxn>
                <a:cxn ang="0">
                  <a:pos x="8" y="2"/>
                </a:cxn>
                <a:cxn ang="0">
                  <a:pos x="8" y="0"/>
                </a:cxn>
                <a:cxn ang="0">
                  <a:pos x="2" y="0"/>
                </a:cxn>
                <a:cxn ang="0">
                  <a:pos x="2" y="2"/>
                </a:cxn>
                <a:cxn ang="0">
                  <a:pos x="0" y="2"/>
                </a:cxn>
                <a:cxn ang="0">
                  <a:pos x="0" y="5"/>
                </a:cxn>
                <a:cxn ang="0">
                  <a:pos x="2" y="5"/>
                </a:cxn>
                <a:cxn ang="0">
                  <a:pos x="2" y="6"/>
                </a:cxn>
                <a:cxn ang="0">
                  <a:pos x="3" y="6"/>
                </a:cxn>
                <a:cxn ang="0">
                  <a:pos x="6" y="6"/>
                </a:cxn>
              </a:cxnLst>
              <a:rect l="0" t="0" r="r" b="b"/>
              <a:pathLst>
                <a:path w="9" h="6">
                  <a:moveTo>
                    <a:pt x="6" y="6"/>
                  </a:moveTo>
                  <a:lnTo>
                    <a:pt x="8" y="6"/>
                  </a:lnTo>
                  <a:lnTo>
                    <a:pt x="8" y="5"/>
                  </a:lnTo>
                  <a:lnTo>
                    <a:pt x="9" y="5"/>
                  </a:lnTo>
                  <a:lnTo>
                    <a:pt x="9" y="2"/>
                  </a:lnTo>
                  <a:lnTo>
                    <a:pt x="8" y="2"/>
                  </a:lnTo>
                  <a:lnTo>
                    <a:pt x="8" y="0"/>
                  </a:lnTo>
                  <a:lnTo>
                    <a:pt x="2" y="0"/>
                  </a:lnTo>
                  <a:lnTo>
                    <a:pt x="2" y="2"/>
                  </a:lnTo>
                  <a:lnTo>
                    <a:pt x="0" y="2"/>
                  </a:lnTo>
                  <a:lnTo>
                    <a:pt x="0" y="5"/>
                  </a:lnTo>
                  <a:lnTo>
                    <a:pt x="2" y="5"/>
                  </a:lnTo>
                  <a:lnTo>
                    <a:pt x="2" y="6"/>
                  </a:lnTo>
                  <a:lnTo>
                    <a:pt x="3" y="6"/>
                  </a:lnTo>
                  <a:lnTo>
                    <a:pt x="6" y="6"/>
                  </a:lnTo>
                  <a:close/>
                </a:path>
              </a:pathLst>
            </a:custGeom>
            <a:solidFill>
              <a:srgbClr val="000000"/>
            </a:solidFill>
            <a:ln w="9525">
              <a:noFill/>
              <a:round/>
              <a:headEnd/>
              <a:tailEnd/>
            </a:ln>
          </p:spPr>
          <p:txBody>
            <a:bodyPr/>
            <a:lstStyle/>
            <a:p>
              <a:endParaRPr lang="en-US"/>
            </a:p>
          </p:txBody>
        </p:sp>
        <p:sp>
          <p:nvSpPr>
            <p:cNvPr id="118" name="Freeform 94"/>
            <p:cNvSpPr>
              <a:spLocks/>
            </p:cNvSpPr>
            <p:nvPr/>
          </p:nvSpPr>
          <p:spPr bwMode="auto">
            <a:xfrm>
              <a:off x="3552" y="2989"/>
              <a:ext cx="4" cy="3"/>
            </a:xfrm>
            <a:custGeom>
              <a:avLst/>
              <a:gdLst/>
              <a:ahLst/>
              <a:cxnLst>
                <a:cxn ang="0">
                  <a:pos x="6" y="6"/>
                </a:cxn>
                <a:cxn ang="0">
                  <a:pos x="8" y="6"/>
                </a:cxn>
                <a:cxn ang="0">
                  <a:pos x="8" y="5"/>
                </a:cxn>
                <a:cxn ang="0">
                  <a:pos x="9" y="5"/>
                </a:cxn>
                <a:cxn ang="0">
                  <a:pos x="9" y="2"/>
                </a:cxn>
                <a:cxn ang="0">
                  <a:pos x="8" y="2"/>
                </a:cxn>
                <a:cxn ang="0">
                  <a:pos x="8" y="0"/>
                </a:cxn>
                <a:cxn ang="0">
                  <a:pos x="2" y="0"/>
                </a:cxn>
                <a:cxn ang="0">
                  <a:pos x="2" y="2"/>
                </a:cxn>
                <a:cxn ang="0">
                  <a:pos x="0" y="2"/>
                </a:cxn>
                <a:cxn ang="0">
                  <a:pos x="0" y="5"/>
                </a:cxn>
                <a:cxn ang="0">
                  <a:pos x="2" y="5"/>
                </a:cxn>
                <a:cxn ang="0">
                  <a:pos x="2" y="6"/>
                </a:cxn>
                <a:cxn ang="0">
                  <a:pos x="3" y="6"/>
                </a:cxn>
                <a:cxn ang="0">
                  <a:pos x="6" y="6"/>
                </a:cxn>
              </a:cxnLst>
              <a:rect l="0" t="0" r="r" b="b"/>
              <a:pathLst>
                <a:path w="9" h="6">
                  <a:moveTo>
                    <a:pt x="6" y="6"/>
                  </a:moveTo>
                  <a:lnTo>
                    <a:pt x="8" y="6"/>
                  </a:lnTo>
                  <a:lnTo>
                    <a:pt x="8" y="5"/>
                  </a:lnTo>
                  <a:lnTo>
                    <a:pt x="9" y="5"/>
                  </a:lnTo>
                  <a:lnTo>
                    <a:pt x="9" y="2"/>
                  </a:lnTo>
                  <a:lnTo>
                    <a:pt x="8" y="2"/>
                  </a:lnTo>
                  <a:lnTo>
                    <a:pt x="8" y="0"/>
                  </a:lnTo>
                  <a:lnTo>
                    <a:pt x="2" y="0"/>
                  </a:lnTo>
                  <a:lnTo>
                    <a:pt x="2" y="2"/>
                  </a:lnTo>
                  <a:lnTo>
                    <a:pt x="0" y="2"/>
                  </a:lnTo>
                  <a:lnTo>
                    <a:pt x="0" y="5"/>
                  </a:lnTo>
                  <a:lnTo>
                    <a:pt x="2" y="5"/>
                  </a:lnTo>
                  <a:lnTo>
                    <a:pt x="2" y="6"/>
                  </a:lnTo>
                  <a:lnTo>
                    <a:pt x="3" y="6"/>
                  </a:lnTo>
                  <a:lnTo>
                    <a:pt x="6" y="6"/>
                  </a:lnTo>
                  <a:close/>
                </a:path>
              </a:pathLst>
            </a:custGeom>
            <a:solidFill>
              <a:srgbClr val="000000"/>
            </a:solidFill>
            <a:ln w="9525">
              <a:noFill/>
              <a:round/>
              <a:headEnd/>
              <a:tailEnd/>
            </a:ln>
          </p:spPr>
          <p:txBody>
            <a:bodyPr/>
            <a:lstStyle/>
            <a:p>
              <a:endParaRPr lang="en-US"/>
            </a:p>
          </p:txBody>
        </p:sp>
        <p:sp>
          <p:nvSpPr>
            <p:cNvPr id="119" name="Freeform 95"/>
            <p:cNvSpPr>
              <a:spLocks/>
            </p:cNvSpPr>
            <p:nvPr/>
          </p:nvSpPr>
          <p:spPr bwMode="auto">
            <a:xfrm>
              <a:off x="3544" y="2989"/>
              <a:ext cx="5" cy="3"/>
            </a:xfrm>
            <a:custGeom>
              <a:avLst/>
              <a:gdLst/>
              <a:ahLst/>
              <a:cxnLst>
                <a:cxn ang="0">
                  <a:pos x="6" y="6"/>
                </a:cxn>
                <a:cxn ang="0">
                  <a:pos x="7" y="6"/>
                </a:cxn>
                <a:cxn ang="0">
                  <a:pos x="7" y="5"/>
                </a:cxn>
                <a:cxn ang="0">
                  <a:pos x="9" y="5"/>
                </a:cxn>
                <a:cxn ang="0">
                  <a:pos x="9" y="2"/>
                </a:cxn>
                <a:cxn ang="0">
                  <a:pos x="7" y="2"/>
                </a:cxn>
                <a:cxn ang="0">
                  <a:pos x="7" y="0"/>
                </a:cxn>
                <a:cxn ang="0">
                  <a:pos x="1" y="0"/>
                </a:cxn>
                <a:cxn ang="0">
                  <a:pos x="1" y="2"/>
                </a:cxn>
                <a:cxn ang="0">
                  <a:pos x="0" y="2"/>
                </a:cxn>
                <a:cxn ang="0">
                  <a:pos x="0" y="5"/>
                </a:cxn>
                <a:cxn ang="0">
                  <a:pos x="1" y="5"/>
                </a:cxn>
                <a:cxn ang="0">
                  <a:pos x="1" y="6"/>
                </a:cxn>
                <a:cxn ang="0">
                  <a:pos x="3" y="6"/>
                </a:cxn>
                <a:cxn ang="0">
                  <a:pos x="6" y="6"/>
                </a:cxn>
              </a:cxnLst>
              <a:rect l="0" t="0" r="r" b="b"/>
              <a:pathLst>
                <a:path w="9" h="6">
                  <a:moveTo>
                    <a:pt x="6" y="6"/>
                  </a:moveTo>
                  <a:lnTo>
                    <a:pt x="7" y="6"/>
                  </a:lnTo>
                  <a:lnTo>
                    <a:pt x="7" y="5"/>
                  </a:lnTo>
                  <a:lnTo>
                    <a:pt x="9" y="5"/>
                  </a:lnTo>
                  <a:lnTo>
                    <a:pt x="9" y="2"/>
                  </a:lnTo>
                  <a:lnTo>
                    <a:pt x="7" y="2"/>
                  </a:lnTo>
                  <a:lnTo>
                    <a:pt x="7" y="0"/>
                  </a:lnTo>
                  <a:lnTo>
                    <a:pt x="1" y="0"/>
                  </a:lnTo>
                  <a:lnTo>
                    <a:pt x="1" y="2"/>
                  </a:lnTo>
                  <a:lnTo>
                    <a:pt x="0" y="2"/>
                  </a:lnTo>
                  <a:lnTo>
                    <a:pt x="0" y="5"/>
                  </a:lnTo>
                  <a:lnTo>
                    <a:pt x="1" y="5"/>
                  </a:lnTo>
                  <a:lnTo>
                    <a:pt x="1" y="6"/>
                  </a:lnTo>
                  <a:lnTo>
                    <a:pt x="3" y="6"/>
                  </a:lnTo>
                  <a:lnTo>
                    <a:pt x="6" y="6"/>
                  </a:lnTo>
                  <a:close/>
                </a:path>
              </a:pathLst>
            </a:custGeom>
            <a:solidFill>
              <a:srgbClr val="000000"/>
            </a:solidFill>
            <a:ln w="9525">
              <a:noFill/>
              <a:round/>
              <a:headEnd/>
              <a:tailEnd/>
            </a:ln>
          </p:spPr>
          <p:txBody>
            <a:bodyPr/>
            <a:lstStyle/>
            <a:p>
              <a:endParaRPr lang="en-US"/>
            </a:p>
          </p:txBody>
        </p:sp>
        <p:sp>
          <p:nvSpPr>
            <p:cNvPr id="120" name="Freeform 96"/>
            <p:cNvSpPr>
              <a:spLocks/>
            </p:cNvSpPr>
            <p:nvPr/>
          </p:nvSpPr>
          <p:spPr bwMode="auto">
            <a:xfrm>
              <a:off x="3537" y="2989"/>
              <a:ext cx="4" cy="3"/>
            </a:xfrm>
            <a:custGeom>
              <a:avLst/>
              <a:gdLst/>
              <a:ahLst/>
              <a:cxnLst>
                <a:cxn ang="0">
                  <a:pos x="6" y="6"/>
                </a:cxn>
                <a:cxn ang="0">
                  <a:pos x="7" y="6"/>
                </a:cxn>
                <a:cxn ang="0">
                  <a:pos x="7" y="5"/>
                </a:cxn>
                <a:cxn ang="0">
                  <a:pos x="9" y="5"/>
                </a:cxn>
                <a:cxn ang="0">
                  <a:pos x="9" y="2"/>
                </a:cxn>
                <a:cxn ang="0">
                  <a:pos x="7" y="2"/>
                </a:cxn>
                <a:cxn ang="0">
                  <a:pos x="7" y="0"/>
                </a:cxn>
                <a:cxn ang="0">
                  <a:pos x="1" y="0"/>
                </a:cxn>
                <a:cxn ang="0">
                  <a:pos x="1" y="2"/>
                </a:cxn>
                <a:cxn ang="0">
                  <a:pos x="0" y="2"/>
                </a:cxn>
                <a:cxn ang="0">
                  <a:pos x="0" y="5"/>
                </a:cxn>
                <a:cxn ang="0">
                  <a:pos x="1" y="5"/>
                </a:cxn>
                <a:cxn ang="0">
                  <a:pos x="1" y="6"/>
                </a:cxn>
                <a:cxn ang="0">
                  <a:pos x="3" y="6"/>
                </a:cxn>
                <a:cxn ang="0">
                  <a:pos x="6" y="6"/>
                </a:cxn>
              </a:cxnLst>
              <a:rect l="0" t="0" r="r" b="b"/>
              <a:pathLst>
                <a:path w="9" h="6">
                  <a:moveTo>
                    <a:pt x="6" y="6"/>
                  </a:moveTo>
                  <a:lnTo>
                    <a:pt x="7" y="6"/>
                  </a:lnTo>
                  <a:lnTo>
                    <a:pt x="7" y="5"/>
                  </a:lnTo>
                  <a:lnTo>
                    <a:pt x="9" y="5"/>
                  </a:lnTo>
                  <a:lnTo>
                    <a:pt x="9" y="2"/>
                  </a:lnTo>
                  <a:lnTo>
                    <a:pt x="7" y="2"/>
                  </a:lnTo>
                  <a:lnTo>
                    <a:pt x="7" y="0"/>
                  </a:lnTo>
                  <a:lnTo>
                    <a:pt x="1" y="0"/>
                  </a:lnTo>
                  <a:lnTo>
                    <a:pt x="1" y="2"/>
                  </a:lnTo>
                  <a:lnTo>
                    <a:pt x="0" y="2"/>
                  </a:lnTo>
                  <a:lnTo>
                    <a:pt x="0" y="5"/>
                  </a:lnTo>
                  <a:lnTo>
                    <a:pt x="1" y="5"/>
                  </a:lnTo>
                  <a:lnTo>
                    <a:pt x="1" y="6"/>
                  </a:lnTo>
                  <a:lnTo>
                    <a:pt x="3" y="6"/>
                  </a:lnTo>
                  <a:lnTo>
                    <a:pt x="6" y="6"/>
                  </a:lnTo>
                  <a:close/>
                </a:path>
              </a:pathLst>
            </a:custGeom>
            <a:solidFill>
              <a:srgbClr val="000000"/>
            </a:solidFill>
            <a:ln w="9525">
              <a:noFill/>
              <a:round/>
              <a:headEnd/>
              <a:tailEnd/>
            </a:ln>
          </p:spPr>
          <p:txBody>
            <a:bodyPr/>
            <a:lstStyle/>
            <a:p>
              <a:endParaRPr lang="en-US"/>
            </a:p>
          </p:txBody>
        </p:sp>
        <p:sp>
          <p:nvSpPr>
            <p:cNvPr id="121" name="Freeform 97"/>
            <p:cNvSpPr>
              <a:spLocks/>
            </p:cNvSpPr>
            <p:nvPr/>
          </p:nvSpPr>
          <p:spPr bwMode="auto">
            <a:xfrm>
              <a:off x="3529" y="2989"/>
              <a:ext cx="5" cy="3"/>
            </a:xfrm>
            <a:custGeom>
              <a:avLst/>
              <a:gdLst/>
              <a:ahLst/>
              <a:cxnLst>
                <a:cxn ang="0">
                  <a:pos x="6" y="6"/>
                </a:cxn>
                <a:cxn ang="0">
                  <a:pos x="7" y="6"/>
                </a:cxn>
                <a:cxn ang="0">
                  <a:pos x="7" y="5"/>
                </a:cxn>
                <a:cxn ang="0">
                  <a:pos x="9" y="5"/>
                </a:cxn>
                <a:cxn ang="0">
                  <a:pos x="9" y="2"/>
                </a:cxn>
                <a:cxn ang="0">
                  <a:pos x="7" y="2"/>
                </a:cxn>
                <a:cxn ang="0">
                  <a:pos x="7" y="0"/>
                </a:cxn>
                <a:cxn ang="0">
                  <a:pos x="1" y="0"/>
                </a:cxn>
                <a:cxn ang="0">
                  <a:pos x="1" y="2"/>
                </a:cxn>
                <a:cxn ang="0">
                  <a:pos x="0" y="2"/>
                </a:cxn>
                <a:cxn ang="0">
                  <a:pos x="0" y="5"/>
                </a:cxn>
                <a:cxn ang="0">
                  <a:pos x="1" y="5"/>
                </a:cxn>
                <a:cxn ang="0">
                  <a:pos x="1" y="6"/>
                </a:cxn>
                <a:cxn ang="0">
                  <a:pos x="3" y="6"/>
                </a:cxn>
                <a:cxn ang="0">
                  <a:pos x="6" y="6"/>
                </a:cxn>
              </a:cxnLst>
              <a:rect l="0" t="0" r="r" b="b"/>
              <a:pathLst>
                <a:path w="9" h="6">
                  <a:moveTo>
                    <a:pt x="6" y="6"/>
                  </a:moveTo>
                  <a:lnTo>
                    <a:pt x="7" y="6"/>
                  </a:lnTo>
                  <a:lnTo>
                    <a:pt x="7" y="5"/>
                  </a:lnTo>
                  <a:lnTo>
                    <a:pt x="9" y="5"/>
                  </a:lnTo>
                  <a:lnTo>
                    <a:pt x="9" y="2"/>
                  </a:lnTo>
                  <a:lnTo>
                    <a:pt x="7" y="2"/>
                  </a:lnTo>
                  <a:lnTo>
                    <a:pt x="7" y="0"/>
                  </a:lnTo>
                  <a:lnTo>
                    <a:pt x="1" y="0"/>
                  </a:lnTo>
                  <a:lnTo>
                    <a:pt x="1" y="2"/>
                  </a:lnTo>
                  <a:lnTo>
                    <a:pt x="0" y="2"/>
                  </a:lnTo>
                  <a:lnTo>
                    <a:pt x="0" y="5"/>
                  </a:lnTo>
                  <a:lnTo>
                    <a:pt x="1" y="5"/>
                  </a:lnTo>
                  <a:lnTo>
                    <a:pt x="1" y="6"/>
                  </a:lnTo>
                  <a:lnTo>
                    <a:pt x="3" y="6"/>
                  </a:lnTo>
                  <a:lnTo>
                    <a:pt x="6" y="6"/>
                  </a:lnTo>
                  <a:close/>
                </a:path>
              </a:pathLst>
            </a:custGeom>
            <a:solidFill>
              <a:srgbClr val="000000"/>
            </a:solidFill>
            <a:ln w="9525">
              <a:noFill/>
              <a:round/>
              <a:headEnd/>
              <a:tailEnd/>
            </a:ln>
          </p:spPr>
          <p:txBody>
            <a:bodyPr/>
            <a:lstStyle/>
            <a:p>
              <a:endParaRPr lang="en-US"/>
            </a:p>
          </p:txBody>
        </p:sp>
        <p:sp>
          <p:nvSpPr>
            <p:cNvPr id="122" name="Freeform 98"/>
            <p:cNvSpPr>
              <a:spLocks/>
            </p:cNvSpPr>
            <p:nvPr/>
          </p:nvSpPr>
          <p:spPr bwMode="auto">
            <a:xfrm>
              <a:off x="3522" y="2989"/>
              <a:ext cx="4" cy="3"/>
            </a:xfrm>
            <a:custGeom>
              <a:avLst/>
              <a:gdLst/>
              <a:ahLst/>
              <a:cxnLst>
                <a:cxn ang="0">
                  <a:pos x="6" y="6"/>
                </a:cxn>
                <a:cxn ang="0">
                  <a:pos x="7" y="6"/>
                </a:cxn>
                <a:cxn ang="0">
                  <a:pos x="7" y="5"/>
                </a:cxn>
                <a:cxn ang="0">
                  <a:pos x="9" y="5"/>
                </a:cxn>
                <a:cxn ang="0">
                  <a:pos x="9" y="2"/>
                </a:cxn>
                <a:cxn ang="0">
                  <a:pos x="7" y="2"/>
                </a:cxn>
                <a:cxn ang="0">
                  <a:pos x="7" y="0"/>
                </a:cxn>
                <a:cxn ang="0">
                  <a:pos x="1" y="0"/>
                </a:cxn>
                <a:cxn ang="0">
                  <a:pos x="1" y="2"/>
                </a:cxn>
                <a:cxn ang="0">
                  <a:pos x="0" y="2"/>
                </a:cxn>
                <a:cxn ang="0">
                  <a:pos x="0" y="5"/>
                </a:cxn>
                <a:cxn ang="0">
                  <a:pos x="1" y="5"/>
                </a:cxn>
                <a:cxn ang="0">
                  <a:pos x="1" y="6"/>
                </a:cxn>
                <a:cxn ang="0">
                  <a:pos x="3" y="6"/>
                </a:cxn>
                <a:cxn ang="0">
                  <a:pos x="6" y="6"/>
                </a:cxn>
              </a:cxnLst>
              <a:rect l="0" t="0" r="r" b="b"/>
              <a:pathLst>
                <a:path w="9" h="6">
                  <a:moveTo>
                    <a:pt x="6" y="6"/>
                  </a:moveTo>
                  <a:lnTo>
                    <a:pt x="7" y="6"/>
                  </a:lnTo>
                  <a:lnTo>
                    <a:pt x="7" y="5"/>
                  </a:lnTo>
                  <a:lnTo>
                    <a:pt x="9" y="5"/>
                  </a:lnTo>
                  <a:lnTo>
                    <a:pt x="9" y="2"/>
                  </a:lnTo>
                  <a:lnTo>
                    <a:pt x="7" y="2"/>
                  </a:lnTo>
                  <a:lnTo>
                    <a:pt x="7" y="0"/>
                  </a:lnTo>
                  <a:lnTo>
                    <a:pt x="1" y="0"/>
                  </a:lnTo>
                  <a:lnTo>
                    <a:pt x="1" y="2"/>
                  </a:lnTo>
                  <a:lnTo>
                    <a:pt x="0" y="2"/>
                  </a:lnTo>
                  <a:lnTo>
                    <a:pt x="0" y="5"/>
                  </a:lnTo>
                  <a:lnTo>
                    <a:pt x="1" y="5"/>
                  </a:lnTo>
                  <a:lnTo>
                    <a:pt x="1" y="6"/>
                  </a:lnTo>
                  <a:lnTo>
                    <a:pt x="3" y="6"/>
                  </a:lnTo>
                  <a:lnTo>
                    <a:pt x="6" y="6"/>
                  </a:lnTo>
                  <a:close/>
                </a:path>
              </a:pathLst>
            </a:custGeom>
            <a:solidFill>
              <a:srgbClr val="000000"/>
            </a:solidFill>
            <a:ln w="9525">
              <a:noFill/>
              <a:round/>
              <a:headEnd/>
              <a:tailEnd/>
            </a:ln>
          </p:spPr>
          <p:txBody>
            <a:bodyPr/>
            <a:lstStyle/>
            <a:p>
              <a:endParaRPr lang="en-US"/>
            </a:p>
          </p:txBody>
        </p:sp>
        <p:sp>
          <p:nvSpPr>
            <p:cNvPr id="123" name="Freeform 99"/>
            <p:cNvSpPr>
              <a:spLocks/>
            </p:cNvSpPr>
            <p:nvPr/>
          </p:nvSpPr>
          <p:spPr bwMode="auto">
            <a:xfrm>
              <a:off x="3514" y="2989"/>
              <a:ext cx="5" cy="3"/>
            </a:xfrm>
            <a:custGeom>
              <a:avLst/>
              <a:gdLst/>
              <a:ahLst/>
              <a:cxnLst>
                <a:cxn ang="0">
                  <a:pos x="6" y="6"/>
                </a:cxn>
                <a:cxn ang="0">
                  <a:pos x="7" y="6"/>
                </a:cxn>
                <a:cxn ang="0">
                  <a:pos x="7" y="5"/>
                </a:cxn>
                <a:cxn ang="0">
                  <a:pos x="9" y="5"/>
                </a:cxn>
                <a:cxn ang="0">
                  <a:pos x="9" y="2"/>
                </a:cxn>
                <a:cxn ang="0">
                  <a:pos x="7" y="2"/>
                </a:cxn>
                <a:cxn ang="0">
                  <a:pos x="7" y="0"/>
                </a:cxn>
                <a:cxn ang="0">
                  <a:pos x="1" y="0"/>
                </a:cxn>
                <a:cxn ang="0">
                  <a:pos x="1" y="2"/>
                </a:cxn>
                <a:cxn ang="0">
                  <a:pos x="0" y="2"/>
                </a:cxn>
                <a:cxn ang="0">
                  <a:pos x="0" y="5"/>
                </a:cxn>
                <a:cxn ang="0">
                  <a:pos x="1" y="5"/>
                </a:cxn>
                <a:cxn ang="0">
                  <a:pos x="1" y="6"/>
                </a:cxn>
                <a:cxn ang="0">
                  <a:pos x="3" y="6"/>
                </a:cxn>
                <a:cxn ang="0">
                  <a:pos x="6" y="6"/>
                </a:cxn>
              </a:cxnLst>
              <a:rect l="0" t="0" r="r" b="b"/>
              <a:pathLst>
                <a:path w="9" h="6">
                  <a:moveTo>
                    <a:pt x="6" y="6"/>
                  </a:moveTo>
                  <a:lnTo>
                    <a:pt x="7" y="6"/>
                  </a:lnTo>
                  <a:lnTo>
                    <a:pt x="7" y="5"/>
                  </a:lnTo>
                  <a:lnTo>
                    <a:pt x="9" y="5"/>
                  </a:lnTo>
                  <a:lnTo>
                    <a:pt x="9" y="2"/>
                  </a:lnTo>
                  <a:lnTo>
                    <a:pt x="7" y="2"/>
                  </a:lnTo>
                  <a:lnTo>
                    <a:pt x="7" y="0"/>
                  </a:lnTo>
                  <a:lnTo>
                    <a:pt x="1" y="0"/>
                  </a:lnTo>
                  <a:lnTo>
                    <a:pt x="1" y="2"/>
                  </a:lnTo>
                  <a:lnTo>
                    <a:pt x="0" y="2"/>
                  </a:lnTo>
                  <a:lnTo>
                    <a:pt x="0" y="5"/>
                  </a:lnTo>
                  <a:lnTo>
                    <a:pt x="1" y="5"/>
                  </a:lnTo>
                  <a:lnTo>
                    <a:pt x="1" y="6"/>
                  </a:lnTo>
                  <a:lnTo>
                    <a:pt x="3" y="6"/>
                  </a:lnTo>
                  <a:lnTo>
                    <a:pt x="6" y="6"/>
                  </a:lnTo>
                  <a:close/>
                </a:path>
              </a:pathLst>
            </a:custGeom>
            <a:solidFill>
              <a:srgbClr val="000000"/>
            </a:solidFill>
            <a:ln w="9525">
              <a:noFill/>
              <a:round/>
              <a:headEnd/>
              <a:tailEnd/>
            </a:ln>
          </p:spPr>
          <p:txBody>
            <a:bodyPr/>
            <a:lstStyle/>
            <a:p>
              <a:endParaRPr lang="en-US"/>
            </a:p>
          </p:txBody>
        </p:sp>
        <p:sp>
          <p:nvSpPr>
            <p:cNvPr id="124" name="Freeform 100"/>
            <p:cNvSpPr>
              <a:spLocks/>
            </p:cNvSpPr>
            <p:nvPr/>
          </p:nvSpPr>
          <p:spPr bwMode="auto">
            <a:xfrm>
              <a:off x="3507" y="2989"/>
              <a:ext cx="5" cy="3"/>
            </a:xfrm>
            <a:custGeom>
              <a:avLst/>
              <a:gdLst/>
              <a:ahLst/>
              <a:cxnLst>
                <a:cxn ang="0">
                  <a:pos x="6" y="6"/>
                </a:cxn>
                <a:cxn ang="0">
                  <a:pos x="8" y="6"/>
                </a:cxn>
                <a:cxn ang="0">
                  <a:pos x="8" y="5"/>
                </a:cxn>
                <a:cxn ang="0">
                  <a:pos x="9" y="5"/>
                </a:cxn>
                <a:cxn ang="0">
                  <a:pos x="9" y="2"/>
                </a:cxn>
                <a:cxn ang="0">
                  <a:pos x="8" y="2"/>
                </a:cxn>
                <a:cxn ang="0">
                  <a:pos x="8" y="0"/>
                </a:cxn>
                <a:cxn ang="0">
                  <a:pos x="2" y="0"/>
                </a:cxn>
                <a:cxn ang="0">
                  <a:pos x="2" y="2"/>
                </a:cxn>
                <a:cxn ang="0">
                  <a:pos x="0" y="2"/>
                </a:cxn>
                <a:cxn ang="0">
                  <a:pos x="0" y="5"/>
                </a:cxn>
                <a:cxn ang="0">
                  <a:pos x="2" y="5"/>
                </a:cxn>
                <a:cxn ang="0">
                  <a:pos x="2" y="6"/>
                </a:cxn>
                <a:cxn ang="0">
                  <a:pos x="3" y="6"/>
                </a:cxn>
                <a:cxn ang="0">
                  <a:pos x="6" y="6"/>
                </a:cxn>
              </a:cxnLst>
              <a:rect l="0" t="0" r="r" b="b"/>
              <a:pathLst>
                <a:path w="9" h="6">
                  <a:moveTo>
                    <a:pt x="6" y="6"/>
                  </a:moveTo>
                  <a:lnTo>
                    <a:pt x="8" y="6"/>
                  </a:lnTo>
                  <a:lnTo>
                    <a:pt x="8" y="5"/>
                  </a:lnTo>
                  <a:lnTo>
                    <a:pt x="9" y="5"/>
                  </a:lnTo>
                  <a:lnTo>
                    <a:pt x="9" y="2"/>
                  </a:lnTo>
                  <a:lnTo>
                    <a:pt x="8" y="2"/>
                  </a:lnTo>
                  <a:lnTo>
                    <a:pt x="8" y="0"/>
                  </a:lnTo>
                  <a:lnTo>
                    <a:pt x="2" y="0"/>
                  </a:lnTo>
                  <a:lnTo>
                    <a:pt x="2" y="2"/>
                  </a:lnTo>
                  <a:lnTo>
                    <a:pt x="0" y="2"/>
                  </a:lnTo>
                  <a:lnTo>
                    <a:pt x="0" y="5"/>
                  </a:lnTo>
                  <a:lnTo>
                    <a:pt x="2" y="5"/>
                  </a:lnTo>
                  <a:lnTo>
                    <a:pt x="2" y="6"/>
                  </a:lnTo>
                  <a:lnTo>
                    <a:pt x="3" y="6"/>
                  </a:lnTo>
                  <a:lnTo>
                    <a:pt x="6" y="6"/>
                  </a:lnTo>
                  <a:close/>
                </a:path>
              </a:pathLst>
            </a:custGeom>
            <a:solidFill>
              <a:srgbClr val="000000"/>
            </a:solidFill>
            <a:ln w="9525">
              <a:noFill/>
              <a:round/>
              <a:headEnd/>
              <a:tailEnd/>
            </a:ln>
          </p:spPr>
          <p:txBody>
            <a:bodyPr/>
            <a:lstStyle/>
            <a:p>
              <a:endParaRPr lang="en-US"/>
            </a:p>
          </p:txBody>
        </p:sp>
        <p:sp>
          <p:nvSpPr>
            <p:cNvPr id="125" name="Freeform 101"/>
            <p:cNvSpPr>
              <a:spLocks/>
            </p:cNvSpPr>
            <p:nvPr/>
          </p:nvSpPr>
          <p:spPr bwMode="auto">
            <a:xfrm>
              <a:off x="3500" y="2989"/>
              <a:ext cx="4" cy="3"/>
            </a:xfrm>
            <a:custGeom>
              <a:avLst/>
              <a:gdLst/>
              <a:ahLst/>
              <a:cxnLst>
                <a:cxn ang="0">
                  <a:pos x="6" y="6"/>
                </a:cxn>
                <a:cxn ang="0">
                  <a:pos x="8" y="6"/>
                </a:cxn>
                <a:cxn ang="0">
                  <a:pos x="8" y="5"/>
                </a:cxn>
                <a:cxn ang="0">
                  <a:pos x="9" y="5"/>
                </a:cxn>
                <a:cxn ang="0">
                  <a:pos x="9" y="2"/>
                </a:cxn>
                <a:cxn ang="0">
                  <a:pos x="8" y="2"/>
                </a:cxn>
                <a:cxn ang="0">
                  <a:pos x="8" y="0"/>
                </a:cxn>
                <a:cxn ang="0">
                  <a:pos x="2" y="0"/>
                </a:cxn>
                <a:cxn ang="0">
                  <a:pos x="2" y="2"/>
                </a:cxn>
                <a:cxn ang="0">
                  <a:pos x="0" y="2"/>
                </a:cxn>
                <a:cxn ang="0">
                  <a:pos x="0" y="5"/>
                </a:cxn>
                <a:cxn ang="0">
                  <a:pos x="2" y="5"/>
                </a:cxn>
                <a:cxn ang="0">
                  <a:pos x="2" y="6"/>
                </a:cxn>
                <a:cxn ang="0">
                  <a:pos x="3" y="6"/>
                </a:cxn>
                <a:cxn ang="0">
                  <a:pos x="6" y="6"/>
                </a:cxn>
              </a:cxnLst>
              <a:rect l="0" t="0" r="r" b="b"/>
              <a:pathLst>
                <a:path w="9" h="6">
                  <a:moveTo>
                    <a:pt x="6" y="6"/>
                  </a:moveTo>
                  <a:lnTo>
                    <a:pt x="8" y="6"/>
                  </a:lnTo>
                  <a:lnTo>
                    <a:pt x="8" y="5"/>
                  </a:lnTo>
                  <a:lnTo>
                    <a:pt x="9" y="5"/>
                  </a:lnTo>
                  <a:lnTo>
                    <a:pt x="9" y="2"/>
                  </a:lnTo>
                  <a:lnTo>
                    <a:pt x="8" y="2"/>
                  </a:lnTo>
                  <a:lnTo>
                    <a:pt x="8" y="0"/>
                  </a:lnTo>
                  <a:lnTo>
                    <a:pt x="2" y="0"/>
                  </a:lnTo>
                  <a:lnTo>
                    <a:pt x="2" y="2"/>
                  </a:lnTo>
                  <a:lnTo>
                    <a:pt x="0" y="2"/>
                  </a:lnTo>
                  <a:lnTo>
                    <a:pt x="0" y="5"/>
                  </a:lnTo>
                  <a:lnTo>
                    <a:pt x="2" y="5"/>
                  </a:lnTo>
                  <a:lnTo>
                    <a:pt x="2" y="6"/>
                  </a:lnTo>
                  <a:lnTo>
                    <a:pt x="3" y="6"/>
                  </a:lnTo>
                  <a:lnTo>
                    <a:pt x="6" y="6"/>
                  </a:lnTo>
                  <a:close/>
                </a:path>
              </a:pathLst>
            </a:custGeom>
            <a:solidFill>
              <a:srgbClr val="000000"/>
            </a:solidFill>
            <a:ln w="9525">
              <a:noFill/>
              <a:round/>
              <a:headEnd/>
              <a:tailEnd/>
            </a:ln>
          </p:spPr>
          <p:txBody>
            <a:bodyPr/>
            <a:lstStyle/>
            <a:p>
              <a:endParaRPr lang="en-US"/>
            </a:p>
          </p:txBody>
        </p:sp>
        <p:sp>
          <p:nvSpPr>
            <p:cNvPr id="126" name="Freeform 102"/>
            <p:cNvSpPr>
              <a:spLocks/>
            </p:cNvSpPr>
            <p:nvPr/>
          </p:nvSpPr>
          <p:spPr bwMode="auto">
            <a:xfrm>
              <a:off x="3492" y="2989"/>
              <a:ext cx="5" cy="3"/>
            </a:xfrm>
            <a:custGeom>
              <a:avLst/>
              <a:gdLst/>
              <a:ahLst/>
              <a:cxnLst>
                <a:cxn ang="0">
                  <a:pos x="6" y="6"/>
                </a:cxn>
                <a:cxn ang="0">
                  <a:pos x="8" y="6"/>
                </a:cxn>
                <a:cxn ang="0">
                  <a:pos x="8" y="5"/>
                </a:cxn>
                <a:cxn ang="0">
                  <a:pos x="9" y="5"/>
                </a:cxn>
                <a:cxn ang="0">
                  <a:pos x="9" y="2"/>
                </a:cxn>
                <a:cxn ang="0">
                  <a:pos x="8" y="2"/>
                </a:cxn>
                <a:cxn ang="0">
                  <a:pos x="8" y="0"/>
                </a:cxn>
                <a:cxn ang="0">
                  <a:pos x="2" y="0"/>
                </a:cxn>
                <a:cxn ang="0">
                  <a:pos x="2" y="2"/>
                </a:cxn>
                <a:cxn ang="0">
                  <a:pos x="0" y="2"/>
                </a:cxn>
                <a:cxn ang="0">
                  <a:pos x="0" y="5"/>
                </a:cxn>
                <a:cxn ang="0">
                  <a:pos x="2" y="5"/>
                </a:cxn>
                <a:cxn ang="0">
                  <a:pos x="2" y="6"/>
                </a:cxn>
                <a:cxn ang="0">
                  <a:pos x="3" y="6"/>
                </a:cxn>
                <a:cxn ang="0">
                  <a:pos x="6" y="6"/>
                </a:cxn>
              </a:cxnLst>
              <a:rect l="0" t="0" r="r" b="b"/>
              <a:pathLst>
                <a:path w="9" h="6">
                  <a:moveTo>
                    <a:pt x="6" y="6"/>
                  </a:moveTo>
                  <a:lnTo>
                    <a:pt x="8" y="6"/>
                  </a:lnTo>
                  <a:lnTo>
                    <a:pt x="8" y="5"/>
                  </a:lnTo>
                  <a:lnTo>
                    <a:pt x="9" y="5"/>
                  </a:lnTo>
                  <a:lnTo>
                    <a:pt x="9" y="2"/>
                  </a:lnTo>
                  <a:lnTo>
                    <a:pt x="8" y="2"/>
                  </a:lnTo>
                  <a:lnTo>
                    <a:pt x="8" y="0"/>
                  </a:lnTo>
                  <a:lnTo>
                    <a:pt x="2" y="0"/>
                  </a:lnTo>
                  <a:lnTo>
                    <a:pt x="2" y="2"/>
                  </a:lnTo>
                  <a:lnTo>
                    <a:pt x="0" y="2"/>
                  </a:lnTo>
                  <a:lnTo>
                    <a:pt x="0" y="5"/>
                  </a:lnTo>
                  <a:lnTo>
                    <a:pt x="2" y="5"/>
                  </a:lnTo>
                  <a:lnTo>
                    <a:pt x="2" y="6"/>
                  </a:lnTo>
                  <a:lnTo>
                    <a:pt x="3" y="6"/>
                  </a:lnTo>
                  <a:lnTo>
                    <a:pt x="6" y="6"/>
                  </a:lnTo>
                  <a:close/>
                </a:path>
              </a:pathLst>
            </a:custGeom>
            <a:solidFill>
              <a:srgbClr val="000000"/>
            </a:solidFill>
            <a:ln w="9525">
              <a:noFill/>
              <a:round/>
              <a:headEnd/>
              <a:tailEnd/>
            </a:ln>
          </p:spPr>
          <p:txBody>
            <a:bodyPr/>
            <a:lstStyle/>
            <a:p>
              <a:endParaRPr lang="en-US"/>
            </a:p>
          </p:txBody>
        </p:sp>
        <p:sp>
          <p:nvSpPr>
            <p:cNvPr id="127" name="Freeform 103"/>
            <p:cNvSpPr>
              <a:spLocks/>
            </p:cNvSpPr>
            <p:nvPr/>
          </p:nvSpPr>
          <p:spPr bwMode="auto">
            <a:xfrm>
              <a:off x="3485" y="2989"/>
              <a:ext cx="4" cy="3"/>
            </a:xfrm>
            <a:custGeom>
              <a:avLst/>
              <a:gdLst/>
              <a:ahLst/>
              <a:cxnLst>
                <a:cxn ang="0">
                  <a:pos x="6" y="6"/>
                </a:cxn>
                <a:cxn ang="0">
                  <a:pos x="8" y="6"/>
                </a:cxn>
                <a:cxn ang="0">
                  <a:pos x="8" y="5"/>
                </a:cxn>
                <a:cxn ang="0">
                  <a:pos x="9" y="5"/>
                </a:cxn>
                <a:cxn ang="0">
                  <a:pos x="9" y="2"/>
                </a:cxn>
                <a:cxn ang="0">
                  <a:pos x="8" y="2"/>
                </a:cxn>
                <a:cxn ang="0">
                  <a:pos x="8" y="0"/>
                </a:cxn>
                <a:cxn ang="0">
                  <a:pos x="2" y="0"/>
                </a:cxn>
                <a:cxn ang="0">
                  <a:pos x="2" y="2"/>
                </a:cxn>
                <a:cxn ang="0">
                  <a:pos x="0" y="2"/>
                </a:cxn>
                <a:cxn ang="0">
                  <a:pos x="0" y="5"/>
                </a:cxn>
                <a:cxn ang="0">
                  <a:pos x="2" y="5"/>
                </a:cxn>
                <a:cxn ang="0">
                  <a:pos x="2" y="6"/>
                </a:cxn>
                <a:cxn ang="0">
                  <a:pos x="3" y="6"/>
                </a:cxn>
                <a:cxn ang="0">
                  <a:pos x="6" y="6"/>
                </a:cxn>
              </a:cxnLst>
              <a:rect l="0" t="0" r="r" b="b"/>
              <a:pathLst>
                <a:path w="9" h="6">
                  <a:moveTo>
                    <a:pt x="6" y="6"/>
                  </a:moveTo>
                  <a:lnTo>
                    <a:pt x="8" y="6"/>
                  </a:lnTo>
                  <a:lnTo>
                    <a:pt x="8" y="5"/>
                  </a:lnTo>
                  <a:lnTo>
                    <a:pt x="9" y="5"/>
                  </a:lnTo>
                  <a:lnTo>
                    <a:pt x="9" y="2"/>
                  </a:lnTo>
                  <a:lnTo>
                    <a:pt x="8" y="2"/>
                  </a:lnTo>
                  <a:lnTo>
                    <a:pt x="8" y="0"/>
                  </a:lnTo>
                  <a:lnTo>
                    <a:pt x="2" y="0"/>
                  </a:lnTo>
                  <a:lnTo>
                    <a:pt x="2" y="2"/>
                  </a:lnTo>
                  <a:lnTo>
                    <a:pt x="0" y="2"/>
                  </a:lnTo>
                  <a:lnTo>
                    <a:pt x="0" y="5"/>
                  </a:lnTo>
                  <a:lnTo>
                    <a:pt x="2" y="5"/>
                  </a:lnTo>
                  <a:lnTo>
                    <a:pt x="2" y="6"/>
                  </a:lnTo>
                  <a:lnTo>
                    <a:pt x="3" y="6"/>
                  </a:lnTo>
                  <a:lnTo>
                    <a:pt x="6" y="6"/>
                  </a:lnTo>
                  <a:close/>
                </a:path>
              </a:pathLst>
            </a:custGeom>
            <a:solidFill>
              <a:srgbClr val="000000"/>
            </a:solidFill>
            <a:ln w="9525">
              <a:noFill/>
              <a:round/>
              <a:headEnd/>
              <a:tailEnd/>
            </a:ln>
          </p:spPr>
          <p:txBody>
            <a:bodyPr/>
            <a:lstStyle/>
            <a:p>
              <a:endParaRPr lang="en-US"/>
            </a:p>
          </p:txBody>
        </p:sp>
        <p:sp>
          <p:nvSpPr>
            <p:cNvPr id="128" name="Freeform 104"/>
            <p:cNvSpPr>
              <a:spLocks/>
            </p:cNvSpPr>
            <p:nvPr/>
          </p:nvSpPr>
          <p:spPr bwMode="auto">
            <a:xfrm>
              <a:off x="3477" y="2989"/>
              <a:ext cx="5" cy="3"/>
            </a:xfrm>
            <a:custGeom>
              <a:avLst/>
              <a:gdLst/>
              <a:ahLst/>
              <a:cxnLst>
                <a:cxn ang="0">
                  <a:pos x="6" y="6"/>
                </a:cxn>
                <a:cxn ang="0">
                  <a:pos x="8" y="6"/>
                </a:cxn>
                <a:cxn ang="0">
                  <a:pos x="8" y="5"/>
                </a:cxn>
                <a:cxn ang="0">
                  <a:pos x="9" y="5"/>
                </a:cxn>
                <a:cxn ang="0">
                  <a:pos x="9" y="2"/>
                </a:cxn>
                <a:cxn ang="0">
                  <a:pos x="8" y="2"/>
                </a:cxn>
                <a:cxn ang="0">
                  <a:pos x="8" y="0"/>
                </a:cxn>
                <a:cxn ang="0">
                  <a:pos x="2" y="0"/>
                </a:cxn>
                <a:cxn ang="0">
                  <a:pos x="2" y="2"/>
                </a:cxn>
                <a:cxn ang="0">
                  <a:pos x="0" y="2"/>
                </a:cxn>
                <a:cxn ang="0">
                  <a:pos x="0" y="5"/>
                </a:cxn>
                <a:cxn ang="0">
                  <a:pos x="2" y="5"/>
                </a:cxn>
                <a:cxn ang="0">
                  <a:pos x="2" y="6"/>
                </a:cxn>
                <a:cxn ang="0">
                  <a:pos x="3" y="6"/>
                </a:cxn>
                <a:cxn ang="0">
                  <a:pos x="6" y="6"/>
                </a:cxn>
              </a:cxnLst>
              <a:rect l="0" t="0" r="r" b="b"/>
              <a:pathLst>
                <a:path w="9" h="6">
                  <a:moveTo>
                    <a:pt x="6" y="6"/>
                  </a:moveTo>
                  <a:lnTo>
                    <a:pt x="8" y="6"/>
                  </a:lnTo>
                  <a:lnTo>
                    <a:pt x="8" y="5"/>
                  </a:lnTo>
                  <a:lnTo>
                    <a:pt x="9" y="5"/>
                  </a:lnTo>
                  <a:lnTo>
                    <a:pt x="9" y="2"/>
                  </a:lnTo>
                  <a:lnTo>
                    <a:pt x="8" y="2"/>
                  </a:lnTo>
                  <a:lnTo>
                    <a:pt x="8" y="0"/>
                  </a:lnTo>
                  <a:lnTo>
                    <a:pt x="2" y="0"/>
                  </a:lnTo>
                  <a:lnTo>
                    <a:pt x="2" y="2"/>
                  </a:lnTo>
                  <a:lnTo>
                    <a:pt x="0" y="2"/>
                  </a:lnTo>
                  <a:lnTo>
                    <a:pt x="0" y="5"/>
                  </a:lnTo>
                  <a:lnTo>
                    <a:pt x="2" y="5"/>
                  </a:lnTo>
                  <a:lnTo>
                    <a:pt x="2" y="6"/>
                  </a:lnTo>
                  <a:lnTo>
                    <a:pt x="3" y="6"/>
                  </a:lnTo>
                  <a:lnTo>
                    <a:pt x="6" y="6"/>
                  </a:lnTo>
                  <a:close/>
                </a:path>
              </a:pathLst>
            </a:custGeom>
            <a:solidFill>
              <a:srgbClr val="000000"/>
            </a:solidFill>
            <a:ln w="9525">
              <a:noFill/>
              <a:round/>
              <a:headEnd/>
              <a:tailEnd/>
            </a:ln>
          </p:spPr>
          <p:txBody>
            <a:bodyPr/>
            <a:lstStyle/>
            <a:p>
              <a:endParaRPr lang="en-US"/>
            </a:p>
          </p:txBody>
        </p:sp>
        <p:sp>
          <p:nvSpPr>
            <p:cNvPr id="129" name="Freeform 105"/>
            <p:cNvSpPr>
              <a:spLocks/>
            </p:cNvSpPr>
            <p:nvPr/>
          </p:nvSpPr>
          <p:spPr bwMode="auto">
            <a:xfrm>
              <a:off x="3470" y="2989"/>
              <a:ext cx="4" cy="3"/>
            </a:xfrm>
            <a:custGeom>
              <a:avLst/>
              <a:gdLst/>
              <a:ahLst/>
              <a:cxnLst>
                <a:cxn ang="0">
                  <a:pos x="6" y="6"/>
                </a:cxn>
                <a:cxn ang="0">
                  <a:pos x="7" y="6"/>
                </a:cxn>
                <a:cxn ang="0">
                  <a:pos x="7" y="5"/>
                </a:cxn>
                <a:cxn ang="0">
                  <a:pos x="9" y="5"/>
                </a:cxn>
                <a:cxn ang="0">
                  <a:pos x="9" y="2"/>
                </a:cxn>
                <a:cxn ang="0">
                  <a:pos x="7" y="2"/>
                </a:cxn>
                <a:cxn ang="0">
                  <a:pos x="7" y="0"/>
                </a:cxn>
                <a:cxn ang="0">
                  <a:pos x="1" y="0"/>
                </a:cxn>
                <a:cxn ang="0">
                  <a:pos x="1" y="2"/>
                </a:cxn>
                <a:cxn ang="0">
                  <a:pos x="0" y="2"/>
                </a:cxn>
                <a:cxn ang="0">
                  <a:pos x="0" y="5"/>
                </a:cxn>
                <a:cxn ang="0">
                  <a:pos x="1" y="5"/>
                </a:cxn>
                <a:cxn ang="0">
                  <a:pos x="1" y="6"/>
                </a:cxn>
                <a:cxn ang="0">
                  <a:pos x="3" y="6"/>
                </a:cxn>
                <a:cxn ang="0">
                  <a:pos x="6" y="6"/>
                </a:cxn>
              </a:cxnLst>
              <a:rect l="0" t="0" r="r" b="b"/>
              <a:pathLst>
                <a:path w="9" h="6">
                  <a:moveTo>
                    <a:pt x="6" y="6"/>
                  </a:moveTo>
                  <a:lnTo>
                    <a:pt x="7" y="6"/>
                  </a:lnTo>
                  <a:lnTo>
                    <a:pt x="7" y="5"/>
                  </a:lnTo>
                  <a:lnTo>
                    <a:pt x="9" y="5"/>
                  </a:lnTo>
                  <a:lnTo>
                    <a:pt x="9" y="2"/>
                  </a:lnTo>
                  <a:lnTo>
                    <a:pt x="7" y="2"/>
                  </a:lnTo>
                  <a:lnTo>
                    <a:pt x="7" y="0"/>
                  </a:lnTo>
                  <a:lnTo>
                    <a:pt x="1" y="0"/>
                  </a:lnTo>
                  <a:lnTo>
                    <a:pt x="1" y="2"/>
                  </a:lnTo>
                  <a:lnTo>
                    <a:pt x="0" y="2"/>
                  </a:lnTo>
                  <a:lnTo>
                    <a:pt x="0" y="5"/>
                  </a:lnTo>
                  <a:lnTo>
                    <a:pt x="1" y="5"/>
                  </a:lnTo>
                  <a:lnTo>
                    <a:pt x="1" y="6"/>
                  </a:lnTo>
                  <a:lnTo>
                    <a:pt x="3" y="6"/>
                  </a:lnTo>
                  <a:lnTo>
                    <a:pt x="6" y="6"/>
                  </a:lnTo>
                  <a:close/>
                </a:path>
              </a:pathLst>
            </a:custGeom>
            <a:solidFill>
              <a:srgbClr val="000000"/>
            </a:solidFill>
            <a:ln w="9525">
              <a:noFill/>
              <a:round/>
              <a:headEnd/>
              <a:tailEnd/>
            </a:ln>
          </p:spPr>
          <p:txBody>
            <a:bodyPr/>
            <a:lstStyle/>
            <a:p>
              <a:endParaRPr lang="en-US"/>
            </a:p>
          </p:txBody>
        </p:sp>
        <p:sp>
          <p:nvSpPr>
            <p:cNvPr id="130" name="Freeform 106"/>
            <p:cNvSpPr>
              <a:spLocks/>
            </p:cNvSpPr>
            <p:nvPr/>
          </p:nvSpPr>
          <p:spPr bwMode="auto">
            <a:xfrm>
              <a:off x="3462" y="2989"/>
              <a:ext cx="5" cy="3"/>
            </a:xfrm>
            <a:custGeom>
              <a:avLst/>
              <a:gdLst/>
              <a:ahLst/>
              <a:cxnLst>
                <a:cxn ang="0">
                  <a:pos x="6" y="6"/>
                </a:cxn>
                <a:cxn ang="0">
                  <a:pos x="7" y="6"/>
                </a:cxn>
                <a:cxn ang="0">
                  <a:pos x="7" y="5"/>
                </a:cxn>
                <a:cxn ang="0">
                  <a:pos x="9" y="5"/>
                </a:cxn>
                <a:cxn ang="0">
                  <a:pos x="9" y="2"/>
                </a:cxn>
                <a:cxn ang="0">
                  <a:pos x="7" y="2"/>
                </a:cxn>
                <a:cxn ang="0">
                  <a:pos x="7" y="0"/>
                </a:cxn>
                <a:cxn ang="0">
                  <a:pos x="1" y="0"/>
                </a:cxn>
                <a:cxn ang="0">
                  <a:pos x="1" y="2"/>
                </a:cxn>
                <a:cxn ang="0">
                  <a:pos x="0" y="2"/>
                </a:cxn>
                <a:cxn ang="0">
                  <a:pos x="0" y="5"/>
                </a:cxn>
                <a:cxn ang="0">
                  <a:pos x="1" y="5"/>
                </a:cxn>
                <a:cxn ang="0">
                  <a:pos x="1" y="6"/>
                </a:cxn>
                <a:cxn ang="0">
                  <a:pos x="3" y="6"/>
                </a:cxn>
                <a:cxn ang="0">
                  <a:pos x="6" y="6"/>
                </a:cxn>
              </a:cxnLst>
              <a:rect l="0" t="0" r="r" b="b"/>
              <a:pathLst>
                <a:path w="9" h="6">
                  <a:moveTo>
                    <a:pt x="6" y="6"/>
                  </a:moveTo>
                  <a:lnTo>
                    <a:pt x="7" y="6"/>
                  </a:lnTo>
                  <a:lnTo>
                    <a:pt x="7" y="5"/>
                  </a:lnTo>
                  <a:lnTo>
                    <a:pt x="9" y="5"/>
                  </a:lnTo>
                  <a:lnTo>
                    <a:pt x="9" y="2"/>
                  </a:lnTo>
                  <a:lnTo>
                    <a:pt x="7" y="2"/>
                  </a:lnTo>
                  <a:lnTo>
                    <a:pt x="7" y="0"/>
                  </a:lnTo>
                  <a:lnTo>
                    <a:pt x="1" y="0"/>
                  </a:lnTo>
                  <a:lnTo>
                    <a:pt x="1" y="2"/>
                  </a:lnTo>
                  <a:lnTo>
                    <a:pt x="0" y="2"/>
                  </a:lnTo>
                  <a:lnTo>
                    <a:pt x="0" y="5"/>
                  </a:lnTo>
                  <a:lnTo>
                    <a:pt x="1" y="5"/>
                  </a:lnTo>
                  <a:lnTo>
                    <a:pt x="1" y="6"/>
                  </a:lnTo>
                  <a:lnTo>
                    <a:pt x="3" y="6"/>
                  </a:lnTo>
                  <a:lnTo>
                    <a:pt x="6" y="6"/>
                  </a:lnTo>
                  <a:close/>
                </a:path>
              </a:pathLst>
            </a:custGeom>
            <a:solidFill>
              <a:srgbClr val="000000"/>
            </a:solidFill>
            <a:ln w="9525">
              <a:noFill/>
              <a:round/>
              <a:headEnd/>
              <a:tailEnd/>
            </a:ln>
          </p:spPr>
          <p:txBody>
            <a:bodyPr/>
            <a:lstStyle/>
            <a:p>
              <a:endParaRPr lang="en-US"/>
            </a:p>
          </p:txBody>
        </p:sp>
        <p:sp>
          <p:nvSpPr>
            <p:cNvPr id="131" name="Freeform 107"/>
            <p:cNvSpPr>
              <a:spLocks/>
            </p:cNvSpPr>
            <p:nvPr/>
          </p:nvSpPr>
          <p:spPr bwMode="auto">
            <a:xfrm>
              <a:off x="3455" y="2989"/>
              <a:ext cx="4" cy="3"/>
            </a:xfrm>
            <a:custGeom>
              <a:avLst/>
              <a:gdLst/>
              <a:ahLst/>
              <a:cxnLst>
                <a:cxn ang="0">
                  <a:pos x="6" y="6"/>
                </a:cxn>
                <a:cxn ang="0">
                  <a:pos x="7" y="6"/>
                </a:cxn>
                <a:cxn ang="0">
                  <a:pos x="7" y="5"/>
                </a:cxn>
                <a:cxn ang="0">
                  <a:pos x="9" y="5"/>
                </a:cxn>
                <a:cxn ang="0">
                  <a:pos x="9" y="2"/>
                </a:cxn>
                <a:cxn ang="0">
                  <a:pos x="7" y="2"/>
                </a:cxn>
                <a:cxn ang="0">
                  <a:pos x="7" y="0"/>
                </a:cxn>
                <a:cxn ang="0">
                  <a:pos x="1" y="0"/>
                </a:cxn>
                <a:cxn ang="0">
                  <a:pos x="1" y="2"/>
                </a:cxn>
                <a:cxn ang="0">
                  <a:pos x="0" y="2"/>
                </a:cxn>
                <a:cxn ang="0">
                  <a:pos x="0" y="5"/>
                </a:cxn>
                <a:cxn ang="0">
                  <a:pos x="1" y="5"/>
                </a:cxn>
                <a:cxn ang="0">
                  <a:pos x="1" y="6"/>
                </a:cxn>
                <a:cxn ang="0">
                  <a:pos x="3" y="6"/>
                </a:cxn>
                <a:cxn ang="0">
                  <a:pos x="6" y="6"/>
                </a:cxn>
              </a:cxnLst>
              <a:rect l="0" t="0" r="r" b="b"/>
              <a:pathLst>
                <a:path w="9" h="6">
                  <a:moveTo>
                    <a:pt x="6" y="6"/>
                  </a:moveTo>
                  <a:lnTo>
                    <a:pt x="7" y="6"/>
                  </a:lnTo>
                  <a:lnTo>
                    <a:pt x="7" y="5"/>
                  </a:lnTo>
                  <a:lnTo>
                    <a:pt x="9" y="5"/>
                  </a:lnTo>
                  <a:lnTo>
                    <a:pt x="9" y="2"/>
                  </a:lnTo>
                  <a:lnTo>
                    <a:pt x="7" y="2"/>
                  </a:lnTo>
                  <a:lnTo>
                    <a:pt x="7" y="0"/>
                  </a:lnTo>
                  <a:lnTo>
                    <a:pt x="1" y="0"/>
                  </a:lnTo>
                  <a:lnTo>
                    <a:pt x="1" y="2"/>
                  </a:lnTo>
                  <a:lnTo>
                    <a:pt x="0" y="2"/>
                  </a:lnTo>
                  <a:lnTo>
                    <a:pt x="0" y="5"/>
                  </a:lnTo>
                  <a:lnTo>
                    <a:pt x="1" y="5"/>
                  </a:lnTo>
                  <a:lnTo>
                    <a:pt x="1" y="6"/>
                  </a:lnTo>
                  <a:lnTo>
                    <a:pt x="3" y="6"/>
                  </a:lnTo>
                  <a:lnTo>
                    <a:pt x="6" y="6"/>
                  </a:lnTo>
                  <a:close/>
                </a:path>
              </a:pathLst>
            </a:custGeom>
            <a:solidFill>
              <a:srgbClr val="000000"/>
            </a:solidFill>
            <a:ln w="9525">
              <a:noFill/>
              <a:round/>
              <a:headEnd/>
              <a:tailEnd/>
            </a:ln>
          </p:spPr>
          <p:txBody>
            <a:bodyPr/>
            <a:lstStyle/>
            <a:p>
              <a:endParaRPr lang="en-US"/>
            </a:p>
          </p:txBody>
        </p:sp>
        <p:sp>
          <p:nvSpPr>
            <p:cNvPr id="132" name="Freeform 108"/>
            <p:cNvSpPr>
              <a:spLocks/>
            </p:cNvSpPr>
            <p:nvPr/>
          </p:nvSpPr>
          <p:spPr bwMode="auto">
            <a:xfrm>
              <a:off x="3447" y="2989"/>
              <a:ext cx="5" cy="3"/>
            </a:xfrm>
            <a:custGeom>
              <a:avLst/>
              <a:gdLst/>
              <a:ahLst/>
              <a:cxnLst>
                <a:cxn ang="0">
                  <a:pos x="6" y="6"/>
                </a:cxn>
                <a:cxn ang="0">
                  <a:pos x="7" y="6"/>
                </a:cxn>
                <a:cxn ang="0">
                  <a:pos x="7" y="5"/>
                </a:cxn>
                <a:cxn ang="0">
                  <a:pos x="9" y="5"/>
                </a:cxn>
                <a:cxn ang="0">
                  <a:pos x="9" y="2"/>
                </a:cxn>
                <a:cxn ang="0">
                  <a:pos x="7" y="2"/>
                </a:cxn>
                <a:cxn ang="0">
                  <a:pos x="7" y="0"/>
                </a:cxn>
                <a:cxn ang="0">
                  <a:pos x="1" y="0"/>
                </a:cxn>
                <a:cxn ang="0">
                  <a:pos x="1" y="2"/>
                </a:cxn>
                <a:cxn ang="0">
                  <a:pos x="0" y="2"/>
                </a:cxn>
                <a:cxn ang="0">
                  <a:pos x="0" y="5"/>
                </a:cxn>
                <a:cxn ang="0">
                  <a:pos x="1" y="5"/>
                </a:cxn>
                <a:cxn ang="0">
                  <a:pos x="1" y="6"/>
                </a:cxn>
                <a:cxn ang="0">
                  <a:pos x="3" y="6"/>
                </a:cxn>
                <a:cxn ang="0">
                  <a:pos x="6" y="6"/>
                </a:cxn>
              </a:cxnLst>
              <a:rect l="0" t="0" r="r" b="b"/>
              <a:pathLst>
                <a:path w="9" h="6">
                  <a:moveTo>
                    <a:pt x="6" y="6"/>
                  </a:moveTo>
                  <a:lnTo>
                    <a:pt x="7" y="6"/>
                  </a:lnTo>
                  <a:lnTo>
                    <a:pt x="7" y="5"/>
                  </a:lnTo>
                  <a:lnTo>
                    <a:pt x="9" y="5"/>
                  </a:lnTo>
                  <a:lnTo>
                    <a:pt x="9" y="2"/>
                  </a:lnTo>
                  <a:lnTo>
                    <a:pt x="7" y="2"/>
                  </a:lnTo>
                  <a:lnTo>
                    <a:pt x="7" y="0"/>
                  </a:lnTo>
                  <a:lnTo>
                    <a:pt x="1" y="0"/>
                  </a:lnTo>
                  <a:lnTo>
                    <a:pt x="1" y="2"/>
                  </a:lnTo>
                  <a:lnTo>
                    <a:pt x="0" y="2"/>
                  </a:lnTo>
                  <a:lnTo>
                    <a:pt x="0" y="5"/>
                  </a:lnTo>
                  <a:lnTo>
                    <a:pt x="1" y="5"/>
                  </a:lnTo>
                  <a:lnTo>
                    <a:pt x="1" y="6"/>
                  </a:lnTo>
                  <a:lnTo>
                    <a:pt x="3" y="6"/>
                  </a:lnTo>
                  <a:lnTo>
                    <a:pt x="6" y="6"/>
                  </a:lnTo>
                  <a:close/>
                </a:path>
              </a:pathLst>
            </a:custGeom>
            <a:solidFill>
              <a:srgbClr val="000000"/>
            </a:solidFill>
            <a:ln w="9525">
              <a:noFill/>
              <a:round/>
              <a:headEnd/>
              <a:tailEnd/>
            </a:ln>
          </p:spPr>
          <p:txBody>
            <a:bodyPr/>
            <a:lstStyle/>
            <a:p>
              <a:endParaRPr lang="en-US"/>
            </a:p>
          </p:txBody>
        </p:sp>
        <p:sp>
          <p:nvSpPr>
            <p:cNvPr id="133" name="Freeform 109"/>
            <p:cNvSpPr>
              <a:spLocks/>
            </p:cNvSpPr>
            <p:nvPr/>
          </p:nvSpPr>
          <p:spPr bwMode="auto">
            <a:xfrm>
              <a:off x="3440" y="2989"/>
              <a:ext cx="4" cy="3"/>
            </a:xfrm>
            <a:custGeom>
              <a:avLst/>
              <a:gdLst/>
              <a:ahLst/>
              <a:cxnLst>
                <a:cxn ang="0">
                  <a:pos x="6" y="6"/>
                </a:cxn>
                <a:cxn ang="0">
                  <a:pos x="7" y="6"/>
                </a:cxn>
                <a:cxn ang="0">
                  <a:pos x="7" y="5"/>
                </a:cxn>
                <a:cxn ang="0">
                  <a:pos x="9" y="5"/>
                </a:cxn>
                <a:cxn ang="0">
                  <a:pos x="9" y="2"/>
                </a:cxn>
                <a:cxn ang="0">
                  <a:pos x="7" y="2"/>
                </a:cxn>
                <a:cxn ang="0">
                  <a:pos x="7" y="0"/>
                </a:cxn>
                <a:cxn ang="0">
                  <a:pos x="1" y="0"/>
                </a:cxn>
                <a:cxn ang="0">
                  <a:pos x="1" y="2"/>
                </a:cxn>
                <a:cxn ang="0">
                  <a:pos x="0" y="2"/>
                </a:cxn>
                <a:cxn ang="0">
                  <a:pos x="0" y="5"/>
                </a:cxn>
                <a:cxn ang="0">
                  <a:pos x="1" y="5"/>
                </a:cxn>
                <a:cxn ang="0">
                  <a:pos x="1" y="6"/>
                </a:cxn>
                <a:cxn ang="0">
                  <a:pos x="3" y="6"/>
                </a:cxn>
                <a:cxn ang="0">
                  <a:pos x="6" y="6"/>
                </a:cxn>
              </a:cxnLst>
              <a:rect l="0" t="0" r="r" b="b"/>
              <a:pathLst>
                <a:path w="9" h="6">
                  <a:moveTo>
                    <a:pt x="6" y="6"/>
                  </a:moveTo>
                  <a:lnTo>
                    <a:pt x="7" y="6"/>
                  </a:lnTo>
                  <a:lnTo>
                    <a:pt x="7" y="5"/>
                  </a:lnTo>
                  <a:lnTo>
                    <a:pt x="9" y="5"/>
                  </a:lnTo>
                  <a:lnTo>
                    <a:pt x="9" y="2"/>
                  </a:lnTo>
                  <a:lnTo>
                    <a:pt x="7" y="2"/>
                  </a:lnTo>
                  <a:lnTo>
                    <a:pt x="7" y="0"/>
                  </a:lnTo>
                  <a:lnTo>
                    <a:pt x="1" y="0"/>
                  </a:lnTo>
                  <a:lnTo>
                    <a:pt x="1" y="2"/>
                  </a:lnTo>
                  <a:lnTo>
                    <a:pt x="0" y="2"/>
                  </a:lnTo>
                  <a:lnTo>
                    <a:pt x="0" y="5"/>
                  </a:lnTo>
                  <a:lnTo>
                    <a:pt x="1" y="5"/>
                  </a:lnTo>
                  <a:lnTo>
                    <a:pt x="1" y="6"/>
                  </a:lnTo>
                  <a:lnTo>
                    <a:pt x="3" y="6"/>
                  </a:lnTo>
                  <a:lnTo>
                    <a:pt x="6" y="6"/>
                  </a:lnTo>
                  <a:close/>
                </a:path>
              </a:pathLst>
            </a:custGeom>
            <a:solidFill>
              <a:srgbClr val="000000"/>
            </a:solidFill>
            <a:ln w="9525">
              <a:noFill/>
              <a:round/>
              <a:headEnd/>
              <a:tailEnd/>
            </a:ln>
          </p:spPr>
          <p:txBody>
            <a:bodyPr/>
            <a:lstStyle/>
            <a:p>
              <a:endParaRPr lang="en-US"/>
            </a:p>
          </p:txBody>
        </p:sp>
        <p:sp>
          <p:nvSpPr>
            <p:cNvPr id="134" name="Freeform 110"/>
            <p:cNvSpPr>
              <a:spLocks/>
            </p:cNvSpPr>
            <p:nvPr/>
          </p:nvSpPr>
          <p:spPr bwMode="auto">
            <a:xfrm>
              <a:off x="3433" y="2989"/>
              <a:ext cx="4" cy="3"/>
            </a:xfrm>
            <a:custGeom>
              <a:avLst/>
              <a:gdLst/>
              <a:ahLst/>
              <a:cxnLst>
                <a:cxn ang="0">
                  <a:pos x="6" y="6"/>
                </a:cxn>
                <a:cxn ang="0">
                  <a:pos x="8" y="6"/>
                </a:cxn>
                <a:cxn ang="0">
                  <a:pos x="8" y="5"/>
                </a:cxn>
                <a:cxn ang="0">
                  <a:pos x="9" y="5"/>
                </a:cxn>
                <a:cxn ang="0">
                  <a:pos x="9" y="2"/>
                </a:cxn>
                <a:cxn ang="0">
                  <a:pos x="8" y="2"/>
                </a:cxn>
                <a:cxn ang="0">
                  <a:pos x="8" y="0"/>
                </a:cxn>
                <a:cxn ang="0">
                  <a:pos x="2" y="0"/>
                </a:cxn>
                <a:cxn ang="0">
                  <a:pos x="2" y="2"/>
                </a:cxn>
                <a:cxn ang="0">
                  <a:pos x="0" y="2"/>
                </a:cxn>
                <a:cxn ang="0">
                  <a:pos x="0" y="5"/>
                </a:cxn>
                <a:cxn ang="0">
                  <a:pos x="2" y="5"/>
                </a:cxn>
                <a:cxn ang="0">
                  <a:pos x="2" y="6"/>
                </a:cxn>
                <a:cxn ang="0">
                  <a:pos x="3" y="6"/>
                </a:cxn>
                <a:cxn ang="0">
                  <a:pos x="6" y="6"/>
                </a:cxn>
              </a:cxnLst>
              <a:rect l="0" t="0" r="r" b="b"/>
              <a:pathLst>
                <a:path w="9" h="6">
                  <a:moveTo>
                    <a:pt x="6" y="6"/>
                  </a:moveTo>
                  <a:lnTo>
                    <a:pt x="8" y="6"/>
                  </a:lnTo>
                  <a:lnTo>
                    <a:pt x="8" y="5"/>
                  </a:lnTo>
                  <a:lnTo>
                    <a:pt x="9" y="5"/>
                  </a:lnTo>
                  <a:lnTo>
                    <a:pt x="9" y="2"/>
                  </a:lnTo>
                  <a:lnTo>
                    <a:pt x="8" y="2"/>
                  </a:lnTo>
                  <a:lnTo>
                    <a:pt x="8" y="0"/>
                  </a:lnTo>
                  <a:lnTo>
                    <a:pt x="2" y="0"/>
                  </a:lnTo>
                  <a:lnTo>
                    <a:pt x="2" y="2"/>
                  </a:lnTo>
                  <a:lnTo>
                    <a:pt x="0" y="2"/>
                  </a:lnTo>
                  <a:lnTo>
                    <a:pt x="0" y="5"/>
                  </a:lnTo>
                  <a:lnTo>
                    <a:pt x="2" y="5"/>
                  </a:lnTo>
                  <a:lnTo>
                    <a:pt x="2" y="6"/>
                  </a:lnTo>
                  <a:lnTo>
                    <a:pt x="3" y="6"/>
                  </a:lnTo>
                  <a:lnTo>
                    <a:pt x="6" y="6"/>
                  </a:lnTo>
                  <a:close/>
                </a:path>
              </a:pathLst>
            </a:custGeom>
            <a:solidFill>
              <a:srgbClr val="000000"/>
            </a:solidFill>
            <a:ln w="9525">
              <a:noFill/>
              <a:round/>
              <a:headEnd/>
              <a:tailEnd/>
            </a:ln>
          </p:spPr>
          <p:txBody>
            <a:bodyPr/>
            <a:lstStyle/>
            <a:p>
              <a:endParaRPr lang="en-US"/>
            </a:p>
          </p:txBody>
        </p:sp>
        <p:sp>
          <p:nvSpPr>
            <p:cNvPr id="135" name="Freeform 111"/>
            <p:cNvSpPr>
              <a:spLocks/>
            </p:cNvSpPr>
            <p:nvPr/>
          </p:nvSpPr>
          <p:spPr bwMode="auto">
            <a:xfrm>
              <a:off x="3425" y="2989"/>
              <a:ext cx="5" cy="3"/>
            </a:xfrm>
            <a:custGeom>
              <a:avLst/>
              <a:gdLst/>
              <a:ahLst/>
              <a:cxnLst>
                <a:cxn ang="0">
                  <a:pos x="6" y="6"/>
                </a:cxn>
                <a:cxn ang="0">
                  <a:pos x="8" y="6"/>
                </a:cxn>
                <a:cxn ang="0">
                  <a:pos x="8" y="5"/>
                </a:cxn>
                <a:cxn ang="0">
                  <a:pos x="9" y="5"/>
                </a:cxn>
                <a:cxn ang="0">
                  <a:pos x="9" y="2"/>
                </a:cxn>
                <a:cxn ang="0">
                  <a:pos x="8" y="2"/>
                </a:cxn>
                <a:cxn ang="0">
                  <a:pos x="8" y="0"/>
                </a:cxn>
                <a:cxn ang="0">
                  <a:pos x="2" y="0"/>
                </a:cxn>
                <a:cxn ang="0">
                  <a:pos x="2" y="2"/>
                </a:cxn>
                <a:cxn ang="0">
                  <a:pos x="0" y="2"/>
                </a:cxn>
                <a:cxn ang="0">
                  <a:pos x="0" y="5"/>
                </a:cxn>
                <a:cxn ang="0">
                  <a:pos x="2" y="5"/>
                </a:cxn>
                <a:cxn ang="0">
                  <a:pos x="2" y="6"/>
                </a:cxn>
                <a:cxn ang="0">
                  <a:pos x="3" y="6"/>
                </a:cxn>
                <a:cxn ang="0">
                  <a:pos x="6" y="6"/>
                </a:cxn>
              </a:cxnLst>
              <a:rect l="0" t="0" r="r" b="b"/>
              <a:pathLst>
                <a:path w="9" h="6">
                  <a:moveTo>
                    <a:pt x="6" y="6"/>
                  </a:moveTo>
                  <a:lnTo>
                    <a:pt x="8" y="6"/>
                  </a:lnTo>
                  <a:lnTo>
                    <a:pt x="8" y="5"/>
                  </a:lnTo>
                  <a:lnTo>
                    <a:pt x="9" y="5"/>
                  </a:lnTo>
                  <a:lnTo>
                    <a:pt x="9" y="2"/>
                  </a:lnTo>
                  <a:lnTo>
                    <a:pt x="8" y="2"/>
                  </a:lnTo>
                  <a:lnTo>
                    <a:pt x="8" y="0"/>
                  </a:lnTo>
                  <a:lnTo>
                    <a:pt x="2" y="0"/>
                  </a:lnTo>
                  <a:lnTo>
                    <a:pt x="2" y="2"/>
                  </a:lnTo>
                  <a:lnTo>
                    <a:pt x="0" y="2"/>
                  </a:lnTo>
                  <a:lnTo>
                    <a:pt x="0" y="5"/>
                  </a:lnTo>
                  <a:lnTo>
                    <a:pt x="2" y="5"/>
                  </a:lnTo>
                  <a:lnTo>
                    <a:pt x="2" y="6"/>
                  </a:lnTo>
                  <a:lnTo>
                    <a:pt x="3" y="6"/>
                  </a:lnTo>
                  <a:lnTo>
                    <a:pt x="6" y="6"/>
                  </a:lnTo>
                  <a:close/>
                </a:path>
              </a:pathLst>
            </a:custGeom>
            <a:solidFill>
              <a:srgbClr val="000000"/>
            </a:solidFill>
            <a:ln w="9525">
              <a:noFill/>
              <a:round/>
              <a:headEnd/>
              <a:tailEnd/>
            </a:ln>
          </p:spPr>
          <p:txBody>
            <a:bodyPr/>
            <a:lstStyle/>
            <a:p>
              <a:endParaRPr lang="en-US"/>
            </a:p>
          </p:txBody>
        </p:sp>
        <p:sp>
          <p:nvSpPr>
            <p:cNvPr id="136" name="Freeform 112"/>
            <p:cNvSpPr>
              <a:spLocks/>
            </p:cNvSpPr>
            <p:nvPr/>
          </p:nvSpPr>
          <p:spPr bwMode="auto">
            <a:xfrm>
              <a:off x="3418" y="2989"/>
              <a:ext cx="4" cy="3"/>
            </a:xfrm>
            <a:custGeom>
              <a:avLst/>
              <a:gdLst/>
              <a:ahLst/>
              <a:cxnLst>
                <a:cxn ang="0">
                  <a:pos x="6" y="6"/>
                </a:cxn>
                <a:cxn ang="0">
                  <a:pos x="8" y="6"/>
                </a:cxn>
                <a:cxn ang="0">
                  <a:pos x="8" y="5"/>
                </a:cxn>
                <a:cxn ang="0">
                  <a:pos x="9" y="5"/>
                </a:cxn>
                <a:cxn ang="0">
                  <a:pos x="9" y="2"/>
                </a:cxn>
                <a:cxn ang="0">
                  <a:pos x="8" y="2"/>
                </a:cxn>
                <a:cxn ang="0">
                  <a:pos x="8" y="0"/>
                </a:cxn>
                <a:cxn ang="0">
                  <a:pos x="2" y="0"/>
                </a:cxn>
                <a:cxn ang="0">
                  <a:pos x="2" y="2"/>
                </a:cxn>
                <a:cxn ang="0">
                  <a:pos x="0" y="2"/>
                </a:cxn>
                <a:cxn ang="0">
                  <a:pos x="0" y="5"/>
                </a:cxn>
                <a:cxn ang="0">
                  <a:pos x="2" y="5"/>
                </a:cxn>
                <a:cxn ang="0">
                  <a:pos x="2" y="6"/>
                </a:cxn>
                <a:cxn ang="0">
                  <a:pos x="3" y="6"/>
                </a:cxn>
                <a:cxn ang="0">
                  <a:pos x="6" y="6"/>
                </a:cxn>
              </a:cxnLst>
              <a:rect l="0" t="0" r="r" b="b"/>
              <a:pathLst>
                <a:path w="9" h="6">
                  <a:moveTo>
                    <a:pt x="6" y="6"/>
                  </a:moveTo>
                  <a:lnTo>
                    <a:pt x="8" y="6"/>
                  </a:lnTo>
                  <a:lnTo>
                    <a:pt x="8" y="5"/>
                  </a:lnTo>
                  <a:lnTo>
                    <a:pt x="9" y="5"/>
                  </a:lnTo>
                  <a:lnTo>
                    <a:pt x="9" y="2"/>
                  </a:lnTo>
                  <a:lnTo>
                    <a:pt x="8" y="2"/>
                  </a:lnTo>
                  <a:lnTo>
                    <a:pt x="8" y="0"/>
                  </a:lnTo>
                  <a:lnTo>
                    <a:pt x="2" y="0"/>
                  </a:lnTo>
                  <a:lnTo>
                    <a:pt x="2" y="2"/>
                  </a:lnTo>
                  <a:lnTo>
                    <a:pt x="0" y="2"/>
                  </a:lnTo>
                  <a:lnTo>
                    <a:pt x="0" y="5"/>
                  </a:lnTo>
                  <a:lnTo>
                    <a:pt x="2" y="5"/>
                  </a:lnTo>
                  <a:lnTo>
                    <a:pt x="2" y="6"/>
                  </a:lnTo>
                  <a:lnTo>
                    <a:pt x="3" y="6"/>
                  </a:lnTo>
                  <a:lnTo>
                    <a:pt x="6" y="6"/>
                  </a:lnTo>
                  <a:close/>
                </a:path>
              </a:pathLst>
            </a:custGeom>
            <a:solidFill>
              <a:srgbClr val="000000"/>
            </a:solidFill>
            <a:ln w="9525">
              <a:noFill/>
              <a:round/>
              <a:headEnd/>
              <a:tailEnd/>
            </a:ln>
          </p:spPr>
          <p:txBody>
            <a:bodyPr/>
            <a:lstStyle/>
            <a:p>
              <a:endParaRPr lang="en-US"/>
            </a:p>
          </p:txBody>
        </p:sp>
        <p:sp>
          <p:nvSpPr>
            <p:cNvPr id="137" name="Freeform 113"/>
            <p:cNvSpPr>
              <a:spLocks/>
            </p:cNvSpPr>
            <p:nvPr/>
          </p:nvSpPr>
          <p:spPr bwMode="auto">
            <a:xfrm>
              <a:off x="3410" y="2989"/>
              <a:ext cx="5" cy="3"/>
            </a:xfrm>
            <a:custGeom>
              <a:avLst/>
              <a:gdLst/>
              <a:ahLst/>
              <a:cxnLst>
                <a:cxn ang="0">
                  <a:pos x="6" y="6"/>
                </a:cxn>
                <a:cxn ang="0">
                  <a:pos x="8" y="6"/>
                </a:cxn>
                <a:cxn ang="0">
                  <a:pos x="8" y="5"/>
                </a:cxn>
                <a:cxn ang="0">
                  <a:pos x="9" y="5"/>
                </a:cxn>
                <a:cxn ang="0">
                  <a:pos x="9" y="2"/>
                </a:cxn>
                <a:cxn ang="0">
                  <a:pos x="8" y="2"/>
                </a:cxn>
                <a:cxn ang="0">
                  <a:pos x="8" y="0"/>
                </a:cxn>
                <a:cxn ang="0">
                  <a:pos x="2" y="0"/>
                </a:cxn>
                <a:cxn ang="0">
                  <a:pos x="2" y="2"/>
                </a:cxn>
                <a:cxn ang="0">
                  <a:pos x="0" y="2"/>
                </a:cxn>
                <a:cxn ang="0">
                  <a:pos x="0" y="5"/>
                </a:cxn>
                <a:cxn ang="0">
                  <a:pos x="2" y="5"/>
                </a:cxn>
                <a:cxn ang="0">
                  <a:pos x="2" y="6"/>
                </a:cxn>
                <a:cxn ang="0">
                  <a:pos x="3" y="6"/>
                </a:cxn>
                <a:cxn ang="0">
                  <a:pos x="6" y="6"/>
                </a:cxn>
              </a:cxnLst>
              <a:rect l="0" t="0" r="r" b="b"/>
              <a:pathLst>
                <a:path w="9" h="6">
                  <a:moveTo>
                    <a:pt x="6" y="6"/>
                  </a:moveTo>
                  <a:lnTo>
                    <a:pt x="8" y="6"/>
                  </a:lnTo>
                  <a:lnTo>
                    <a:pt x="8" y="5"/>
                  </a:lnTo>
                  <a:lnTo>
                    <a:pt x="9" y="5"/>
                  </a:lnTo>
                  <a:lnTo>
                    <a:pt x="9" y="2"/>
                  </a:lnTo>
                  <a:lnTo>
                    <a:pt x="8" y="2"/>
                  </a:lnTo>
                  <a:lnTo>
                    <a:pt x="8" y="0"/>
                  </a:lnTo>
                  <a:lnTo>
                    <a:pt x="2" y="0"/>
                  </a:lnTo>
                  <a:lnTo>
                    <a:pt x="2" y="2"/>
                  </a:lnTo>
                  <a:lnTo>
                    <a:pt x="0" y="2"/>
                  </a:lnTo>
                  <a:lnTo>
                    <a:pt x="0" y="5"/>
                  </a:lnTo>
                  <a:lnTo>
                    <a:pt x="2" y="5"/>
                  </a:lnTo>
                  <a:lnTo>
                    <a:pt x="2" y="6"/>
                  </a:lnTo>
                  <a:lnTo>
                    <a:pt x="3" y="6"/>
                  </a:lnTo>
                  <a:lnTo>
                    <a:pt x="6" y="6"/>
                  </a:lnTo>
                  <a:close/>
                </a:path>
              </a:pathLst>
            </a:custGeom>
            <a:solidFill>
              <a:srgbClr val="000000"/>
            </a:solidFill>
            <a:ln w="9525">
              <a:noFill/>
              <a:round/>
              <a:headEnd/>
              <a:tailEnd/>
            </a:ln>
          </p:spPr>
          <p:txBody>
            <a:bodyPr/>
            <a:lstStyle/>
            <a:p>
              <a:endParaRPr lang="en-US"/>
            </a:p>
          </p:txBody>
        </p:sp>
        <p:sp>
          <p:nvSpPr>
            <p:cNvPr id="138" name="Freeform 114"/>
            <p:cNvSpPr>
              <a:spLocks/>
            </p:cNvSpPr>
            <p:nvPr/>
          </p:nvSpPr>
          <p:spPr bwMode="auto">
            <a:xfrm>
              <a:off x="3403" y="2989"/>
              <a:ext cx="4" cy="3"/>
            </a:xfrm>
            <a:custGeom>
              <a:avLst/>
              <a:gdLst/>
              <a:ahLst/>
              <a:cxnLst>
                <a:cxn ang="0">
                  <a:pos x="6" y="6"/>
                </a:cxn>
                <a:cxn ang="0">
                  <a:pos x="8" y="6"/>
                </a:cxn>
                <a:cxn ang="0">
                  <a:pos x="8" y="5"/>
                </a:cxn>
                <a:cxn ang="0">
                  <a:pos x="9" y="5"/>
                </a:cxn>
                <a:cxn ang="0">
                  <a:pos x="9" y="2"/>
                </a:cxn>
                <a:cxn ang="0">
                  <a:pos x="8" y="2"/>
                </a:cxn>
                <a:cxn ang="0">
                  <a:pos x="8" y="0"/>
                </a:cxn>
                <a:cxn ang="0">
                  <a:pos x="2" y="0"/>
                </a:cxn>
                <a:cxn ang="0">
                  <a:pos x="2" y="2"/>
                </a:cxn>
                <a:cxn ang="0">
                  <a:pos x="0" y="2"/>
                </a:cxn>
                <a:cxn ang="0">
                  <a:pos x="0" y="5"/>
                </a:cxn>
                <a:cxn ang="0">
                  <a:pos x="2" y="5"/>
                </a:cxn>
                <a:cxn ang="0">
                  <a:pos x="2" y="6"/>
                </a:cxn>
                <a:cxn ang="0">
                  <a:pos x="3" y="6"/>
                </a:cxn>
                <a:cxn ang="0">
                  <a:pos x="6" y="6"/>
                </a:cxn>
              </a:cxnLst>
              <a:rect l="0" t="0" r="r" b="b"/>
              <a:pathLst>
                <a:path w="9" h="6">
                  <a:moveTo>
                    <a:pt x="6" y="6"/>
                  </a:moveTo>
                  <a:lnTo>
                    <a:pt x="8" y="6"/>
                  </a:lnTo>
                  <a:lnTo>
                    <a:pt x="8" y="5"/>
                  </a:lnTo>
                  <a:lnTo>
                    <a:pt x="9" y="5"/>
                  </a:lnTo>
                  <a:lnTo>
                    <a:pt x="9" y="2"/>
                  </a:lnTo>
                  <a:lnTo>
                    <a:pt x="8" y="2"/>
                  </a:lnTo>
                  <a:lnTo>
                    <a:pt x="8" y="0"/>
                  </a:lnTo>
                  <a:lnTo>
                    <a:pt x="2" y="0"/>
                  </a:lnTo>
                  <a:lnTo>
                    <a:pt x="2" y="2"/>
                  </a:lnTo>
                  <a:lnTo>
                    <a:pt x="0" y="2"/>
                  </a:lnTo>
                  <a:lnTo>
                    <a:pt x="0" y="5"/>
                  </a:lnTo>
                  <a:lnTo>
                    <a:pt x="2" y="5"/>
                  </a:lnTo>
                  <a:lnTo>
                    <a:pt x="2" y="6"/>
                  </a:lnTo>
                  <a:lnTo>
                    <a:pt x="3" y="6"/>
                  </a:lnTo>
                  <a:lnTo>
                    <a:pt x="6" y="6"/>
                  </a:lnTo>
                  <a:close/>
                </a:path>
              </a:pathLst>
            </a:custGeom>
            <a:solidFill>
              <a:srgbClr val="000000"/>
            </a:solidFill>
            <a:ln w="9525">
              <a:noFill/>
              <a:round/>
              <a:headEnd/>
              <a:tailEnd/>
            </a:ln>
          </p:spPr>
          <p:txBody>
            <a:bodyPr/>
            <a:lstStyle/>
            <a:p>
              <a:endParaRPr lang="en-US"/>
            </a:p>
          </p:txBody>
        </p:sp>
        <p:sp>
          <p:nvSpPr>
            <p:cNvPr id="139" name="Freeform 115"/>
            <p:cNvSpPr>
              <a:spLocks/>
            </p:cNvSpPr>
            <p:nvPr/>
          </p:nvSpPr>
          <p:spPr bwMode="auto">
            <a:xfrm>
              <a:off x="3395" y="2989"/>
              <a:ext cx="5" cy="3"/>
            </a:xfrm>
            <a:custGeom>
              <a:avLst/>
              <a:gdLst/>
              <a:ahLst/>
              <a:cxnLst>
                <a:cxn ang="0">
                  <a:pos x="6" y="6"/>
                </a:cxn>
                <a:cxn ang="0">
                  <a:pos x="7" y="6"/>
                </a:cxn>
                <a:cxn ang="0">
                  <a:pos x="7" y="5"/>
                </a:cxn>
                <a:cxn ang="0">
                  <a:pos x="9" y="5"/>
                </a:cxn>
                <a:cxn ang="0">
                  <a:pos x="9" y="2"/>
                </a:cxn>
                <a:cxn ang="0">
                  <a:pos x="7" y="2"/>
                </a:cxn>
                <a:cxn ang="0">
                  <a:pos x="7" y="0"/>
                </a:cxn>
                <a:cxn ang="0">
                  <a:pos x="1" y="0"/>
                </a:cxn>
                <a:cxn ang="0">
                  <a:pos x="1" y="2"/>
                </a:cxn>
                <a:cxn ang="0">
                  <a:pos x="0" y="2"/>
                </a:cxn>
                <a:cxn ang="0">
                  <a:pos x="0" y="5"/>
                </a:cxn>
                <a:cxn ang="0">
                  <a:pos x="1" y="5"/>
                </a:cxn>
                <a:cxn ang="0">
                  <a:pos x="1" y="6"/>
                </a:cxn>
                <a:cxn ang="0">
                  <a:pos x="3" y="6"/>
                </a:cxn>
                <a:cxn ang="0">
                  <a:pos x="6" y="6"/>
                </a:cxn>
              </a:cxnLst>
              <a:rect l="0" t="0" r="r" b="b"/>
              <a:pathLst>
                <a:path w="9" h="6">
                  <a:moveTo>
                    <a:pt x="6" y="6"/>
                  </a:moveTo>
                  <a:lnTo>
                    <a:pt x="7" y="6"/>
                  </a:lnTo>
                  <a:lnTo>
                    <a:pt x="7" y="5"/>
                  </a:lnTo>
                  <a:lnTo>
                    <a:pt x="9" y="5"/>
                  </a:lnTo>
                  <a:lnTo>
                    <a:pt x="9" y="2"/>
                  </a:lnTo>
                  <a:lnTo>
                    <a:pt x="7" y="2"/>
                  </a:lnTo>
                  <a:lnTo>
                    <a:pt x="7" y="0"/>
                  </a:lnTo>
                  <a:lnTo>
                    <a:pt x="1" y="0"/>
                  </a:lnTo>
                  <a:lnTo>
                    <a:pt x="1" y="2"/>
                  </a:lnTo>
                  <a:lnTo>
                    <a:pt x="0" y="2"/>
                  </a:lnTo>
                  <a:lnTo>
                    <a:pt x="0" y="5"/>
                  </a:lnTo>
                  <a:lnTo>
                    <a:pt x="1" y="5"/>
                  </a:lnTo>
                  <a:lnTo>
                    <a:pt x="1" y="6"/>
                  </a:lnTo>
                  <a:lnTo>
                    <a:pt x="3" y="6"/>
                  </a:lnTo>
                  <a:lnTo>
                    <a:pt x="6" y="6"/>
                  </a:lnTo>
                  <a:close/>
                </a:path>
              </a:pathLst>
            </a:custGeom>
            <a:solidFill>
              <a:srgbClr val="000000"/>
            </a:solidFill>
            <a:ln w="9525">
              <a:noFill/>
              <a:round/>
              <a:headEnd/>
              <a:tailEnd/>
            </a:ln>
          </p:spPr>
          <p:txBody>
            <a:bodyPr/>
            <a:lstStyle/>
            <a:p>
              <a:endParaRPr lang="en-US"/>
            </a:p>
          </p:txBody>
        </p:sp>
        <p:sp>
          <p:nvSpPr>
            <p:cNvPr id="140" name="Freeform 116"/>
            <p:cNvSpPr>
              <a:spLocks/>
            </p:cNvSpPr>
            <p:nvPr/>
          </p:nvSpPr>
          <p:spPr bwMode="auto">
            <a:xfrm>
              <a:off x="3388" y="2989"/>
              <a:ext cx="4" cy="3"/>
            </a:xfrm>
            <a:custGeom>
              <a:avLst/>
              <a:gdLst/>
              <a:ahLst/>
              <a:cxnLst>
                <a:cxn ang="0">
                  <a:pos x="6" y="6"/>
                </a:cxn>
                <a:cxn ang="0">
                  <a:pos x="7" y="6"/>
                </a:cxn>
                <a:cxn ang="0">
                  <a:pos x="7" y="5"/>
                </a:cxn>
                <a:cxn ang="0">
                  <a:pos x="9" y="5"/>
                </a:cxn>
                <a:cxn ang="0">
                  <a:pos x="9" y="2"/>
                </a:cxn>
                <a:cxn ang="0">
                  <a:pos x="7" y="2"/>
                </a:cxn>
                <a:cxn ang="0">
                  <a:pos x="7" y="0"/>
                </a:cxn>
                <a:cxn ang="0">
                  <a:pos x="1" y="0"/>
                </a:cxn>
                <a:cxn ang="0">
                  <a:pos x="1" y="2"/>
                </a:cxn>
                <a:cxn ang="0">
                  <a:pos x="0" y="2"/>
                </a:cxn>
                <a:cxn ang="0">
                  <a:pos x="0" y="5"/>
                </a:cxn>
                <a:cxn ang="0">
                  <a:pos x="1" y="5"/>
                </a:cxn>
                <a:cxn ang="0">
                  <a:pos x="1" y="6"/>
                </a:cxn>
                <a:cxn ang="0">
                  <a:pos x="3" y="6"/>
                </a:cxn>
                <a:cxn ang="0">
                  <a:pos x="6" y="6"/>
                </a:cxn>
              </a:cxnLst>
              <a:rect l="0" t="0" r="r" b="b"/>
              <a:pathLst>
                <a:path w="9" h="6">
                  <a:moveTo>
                    <a:pt x="6" y="6"/>
                  </a:moveTo>
                  <a:lnTo>
                    <a:pt x="7" y="6"/>
                  </a:lnTo>
                  <a:lnTo>
                    <a:pt x="7" y="5"/>
                  </a:lnTo>
                  <a:lnTo>
                    <a:pt x="9" y="5"/>
                  </a:lnTo>
                  <a:lnTo>
                    <a:pt x="9" y="2"/>
                  </a:lnTo>
                  <a:lnTo>
                    <a:pt x="7" y="2"/>
                  </a:lnTo>
                  <a:lnTo>
                    <a:pt x="7" y="0"/>
                  </a:lnTo>
                  <a:lnTo>
                    <a:pt x="1" y="0"/>
                  </a:lnTo>
                  <a:lnTo>
                    <a:pt x="1" y="2"/>
                  </a:lnTo>
                  <a:lnTo>
                    <a:pt x="0" y="2"/>
                  </a:lnTo>
                  <a:lnTo>
                    <a:pt x="0" y="5"/>
                  </a:lnTo>
                  <a:lnTo>
                    <a:pt x="1" y="5"/>
                  </a:lnTo>
                  <a:lnTo>
                    <a:pt x="1" y="6"/>
                  </a:lnTo>
                  <a:lnTo>
                    <a:pt x="3" y="6"/>
                  </a:lnTo>
                  <a:lnTo>
                    <a:pt x="6" y="6"/>
                  </a:lnTo>
                  <a:close/>
                </a:path>
              </a:pathLst>
            </a:custGeom>
            <a:solidFill>
              <a:srgbClr val="000000"/>
            </a:solidFill>
            <a:ln w="9525">
              <a:noFill/>
              <a:round/>
              <a:headEnd/>
              <a:tailEnd/>
            </a:ln>
          </p:spPr>
          <p:txBody>
            <a:bodyPr/>
            <a:lstStyle/>
            <a:p>
              <a:endParaRPr lang="en-US"/>
            </a:p>
          </p:txBody>
        </p:sp>
        <p:sp>
          <p:nvSpPr>
            <p:cNvPr id="141" name="Freeform 117"/>
            <p:cNvSpPr>
              <a:spLocks/>
            </p:cNvSpPr>
            <p:nvPr/>
          </p:nvSpPr>
          <p:spPr bwMode="auto">
            <a:xfrm>
              <a:off x="3380" y="2989"/>
              <a:ext cx="5" cy="3"/>
            </a:xfrm>
            <a:custGeom>
              <a:avLst/>
              <a:gdLst/>
              <a:ahLst/>
              <a:cxnLst>
                <a:cxn ang="0">
                  <a:pos x="6" y="6"/>
                </a:cxn>
                <a:cxn ang="0">
                  <a:pos x="7" y="6"/>
                </a:cxn>
                <a:cxn ang="0">
                  <a:pos x="7" y="5"/>
                </a:cxn>
                <a:cxn ang="0">
                  <a:pos x="9" y="5"/>
                </a:cxn>
                <a:cxn ang="0">
                  <a:pos x="9" y="2"/>
                </a:cxn>
                <a:cxn ang="0">
                  <a:pos x="7" y="2"/>
                </a:cxn>
                <a:cxn ang="0">
                  <a:pos x="7" y="0"/>
                </a:cxn>
                <a:cxn ang="0">
                  <a:pos x="1" y="0"/>
                </a:cxn>
                <a:cxn ang="0">
                  <a:pos x="1" y="2"/>
                </a:cxn>
                <a:cxn ang="0">
                  <a:pos x="0" y="2"/>
                </a:cxn>
                <a:cxn ang="0">
                  <a:pos x="0" y="5"/>
                </a:cxn>
                <a:cxn ang="0">
                  <a:pos x="1" y="5"/>
                </a:cxn>
                <a:cxn ang="0">
                  <a:pos x="1" y="6"/>
                </a:cxn>
                <a:cxn ang="0">
                  <a:pos x="3" y="6"/>
                </a:cxn>
                <a:cxn ang="0">
                  <a:pos x="6" y="6"/>
                </a:cxn>
              </a:cxnLst>
              <a:rect l="0" t="0" r="r" b="b"/>
              <a:pathLst>
                <a:path w="9" h="6">
                  <a:moveTo>
                    <a:pt x="6" y="6"/>
                  </a:moveTo>
                  <a:lnTo>
                    <a:pt x="7" y="6"/>
                  </a:lnTo>
                  <a:lnTo>
                    <a:pt x="7" y="5"/>
                  </a:lnTo>
                  <a:lnTo>
                    <a:pt x="9" y="5"/>
                  </a:lnTo>
                  <a:lnTo>
                    <a:pt x="9" y="2"/>
                  </a:lnTo>
                  <a:lnTo>
                    <a:pt x="7" y="2"/>
                  </a:lnTo>
                  <a:lnTo>
                    <a:pt x="7" y="0"/>
                  </a:lnTo>
                  <a:lnTo>
                    <a:pt x="1" y="0"/>
                  </a:lnTo>
                  <a:lnTo>
                    <a:pt x="1" y="2"/>
                  </a:lnTo>
                  <a:lnTo>
                    <a:pt x="0" y="2"/>
                  </a:lnTo>
                  <a:lnTo>
                    <a:pt x="0" y="5"/>
                  </a:lnTo>
                  <a:lnTo>
                    <a:pt x="1" y="5"/>
                  </a:lnTo>
                  <a:lnTo>
                    <a:pt x="1" y="6"/>
                  </a:lnTo>
                  <a:lnTo>
                    <a:pt x="3" y="6"/>
                  </a:lnTo>
                  <a:lnTo>
                    <a:pt x="6" y="6"/>
                  </a:lnTo>
                  <a:close/>
                </a:path>
              </a:pathLst>
            </a:custGeom>
            <a:solidFill>
              <a:srgbClr val="000000"/>
            </a:solidFill>
            <a:ln w="9525">
              <a:noFill/>
              <a:round/>
              <a:headEnd/>
              <a:tailEnd/>
            </a:ln>
          </p:spPr>
          <p:txBody>
            <a:bodyPr/>
            <a:lstStyle/>
            <a:p>
              <a:endParaRPr lang="en-US"/>
            </a:p>
          </p:txBody>
        </p:sp>
        <p:sp>
          <p:nvSpPr>
            <p:cNvPr id="142" name="Freeform 118"/>
            <p:cNvSpPr>
              <a:spLocks/>
            </p:cNvSpPr>
            <p:nvPr/>
          </p:nvSpPr>
          <p:spPr bwMode="auto">
            <a:xfrm>
              <a:off x="3373" y="2989"/>
              <a:ext cx="4" cy="3"/>
            </a:xfrm>
            <a:custGeom>
              <a:avLst/>
              <a:gdLst/>
              <a:ahLst/>
              <a:cxnLst>
                <a:cxn ang="0">
                  <a:pos x="6" y="6"/>
                </a:cxn>
                <a:cxn ang="0">
                  <a:pos x="7" y="6"/>
                </a:cxn>
                <a:cxn ang="0">
                  <a:pos x="7" y="5"/>
                </a:cxn>
                <a:cxn ang="0">
                  <a:pos x="9" y="5"/>
                </a:cxn>
                <a:cxn ang="0">
                  <a:pos x="9" y="2"/>
                </a:cxn>
                <a:cxn ang="0">
                  <a:pos x="7" y="2"/>
                </a:cxn>
                <a:cxn ang="0">
                  <a:pos x="7" y="0"/>
                </a:cxn>
                <a:cxn ang="0">
                  <a:pos x="1" y="0"/>
                </a:cxn>
                <a:cxn ang="0">
                  <a:pos x="1" y="2"/>
                </a:cxn>
                <a:cxn ang="0">
                  <a:pos x="0" y="2"/>
                </a:cxn>
                <a:cxn ang="0">
                  <a:pos x="0" y="5"/>
                </a:cxn>
                <a:cxn ang="0">
                  <a:pos x="1" y="5"/>
                </a:cxn>
                <a:cxn ang="0">
                  <a:pos x="1" y="6"/>
                </a:cxn>
                <a:cxn ang="0">
                  <a:pos x="3" y="6"/>
                </a:cxn>
                <a:cxn ang="0">
                  <a:pos x="6" y="6"/>
                </a:cxn>
              </a:cxnLst>
              <a:rect l="0" t="0" r="r" b="b"/>
              <a:pathLst>
                <a:path w="9" h="6">
                  <a:moveTo>
                    <a:pt x="6" y="6"/>
                  </a:moveTo>
                  <a:lnTo>
                    <a:pt x="7" y="6"/>
                  </a:lnTo>
                  <a:lnTo>
                    <a:pt x="7" y="5"/>
                  </a:lnTo>
                  <a:lnTo>
                    <a:pt x="9" y="5"/>
                  </a:lnTo>
                  <a:lnTo>
                    <a:pt x="9" y="2"/>
                  </a:lnTo>
                  <a:lnTo>
                    <a:pt x="7" y="2"/>
                  </a:lnTo>
                  <a:lnTo>
                    <a:pt x="7" y="0"/>
                  </a:lnTo>
                  <a:lnTo>
                    <a:pt x="1" y="0"/>
                  </a:lnTo>
                  <a:lnTo>
                    <a:pt x="1" y="2"/>
                  </a:lnTo>
                  <a:lnTo>
                    <a:pt x="0" y="2"/>
                  </a:lnTo>
                  <a:lnTo>
                    <a:pt x="0" y="5"/>
                  </a:lnTo>
                  <a:lnTo>
                    <a:pt x="1" y="5"/>
                  </a:lnTo>
                  <a:lnTo>
                    <a:pt x="1" y="6"/>
                  </a:lnTo>
                  <a:lnTo>
                    <a:pt x="3" y="6"/>
                  </a:lnTo>
                  <a:lnTo>
                    <a:pt x="6" y="6"/>
                  </a:lnTo>
                  <a:close/>
                </a:path>
              </a:pathLst>
            </a:custGeom>
            <a:solidFill>
              <a:srgbClr val="000000"/>
            </a:solidFill>
            <a:ln w="9525">
              <a:noFill/>
              <a:round/>
              <a:headEnd/>
              <a:tailEnd/>
            </a:ln>
          </p:spPr>
          <p:txBody>
            <a:bodyPr/>
            <a:lstStyle/>
            <a:p>
              <a:endParaRPr lang="en-US"/>
            </a:p>
          </p:txBody>
        </p:sp>
        <p:sp>
          <p:nvSpPr>
            <p:cNvPr id="143" name="Freeform 119"/>
            <p:cNvSpPr>
              <a:spLocks/>
            </p:cNvSpPr>
            <p:nvPr/>
          </p:nvSpPr>
          <p:spPr bwMode="auto">
            <a:xfrm>
              <a:off x="3365" y="2989"/>
              <a:ext cx="5" cy="3"/>
            </a:xfrm>
            <a:custGeom>
              <a:avLst/>
              <a:gdLst/>
              <a:ahLst/>
              <a:cxnLst>
                <a:cxn ang="0">
                  <a:pos x="6" y="6"/>
                </a:cxn>
                <a:cxn ang="0">
                  <a:pos x="7" y="6"/>
                </a:cxn>
                <a:cxn ang="0">
                  <a:pos x="7" y="5"/>
                </a:cxn>
                <a:cxn ang="0">
                  <a:pos x="9" y="5"/>
                </a:cxn>
                <a:cxn ang="0">
                  <a:pos x="9" y="2"/>
                </a:cxn>
                <a:cxn ang="0">
                  <a:pos x="7" y="2"/>
                </a:cxn>
                <a:cxn ang="0">
                  <a:pos x="7" y="0"/>
                </a:cxn>
                <a:cxn ang="0">
                  <a:pos x="1" y="0"/>
                </a:cxn>
                <a:cxn ang="0">
                  <a:pos x="1" y="2"/>
                </a:cxn>
                <a:cxn ang="0">
                  <a:pos x="0" y="2"/>
                </a:cxn>
                <a:cxn ang="0">
                  <a:pos x="0" y="5"/>
                </a:cxn>
                <a:cxn ang="0">
                  <a:pos x="1" y="5"/>
                </a:cxn>
                <a:cxn ang="0">
                  <a:pos x="1" y="6"/>
                </a:cxn>
                <a:cxn ang="0">
                  <a:pos x="3" y="6"/>
                </a:cxn>
                <a:cxn ang="0">
                  <a:pos x="6" y="6"/>
                </a:cxn>
              </a:cxnLst>
              <a:rect l="0" t="0" r="r" b="b"/>
              <a:pathLst>
                <a:path w="9" h="6">
                  <a:moveTo>
                    <a:pt x="6" y="6"/>
                  </a:moveTo>
                  <a:lnTo>
                    <a:pt x="7" y="6"/>
                  </a:lnTo>
                  <a:lnTo>
                    <a:pt x="7" y="5"/>
                  </a:lnTo>
                  <a:lnTo>
                    <a:pt x="9" y="5"/>
                  </a:lnTo>
                  <a:lnTo>
                    <a:pt x="9" y="2"/>
                  </a:lnTo>
                  <a:lnTo>
                    <a:pt x="7" y="2"/>
                  </a:lnTo>
                  <a:lnTo>
                    <a:pt x="7" y="0"/>
                  </a:lnTo>
                  <a:lnTo>
                    <a:pt x="1" y="0"/>
                  </a:lnTo>
                  <a:lnTo>
                    <a:pt x="1" y="2"/>
                  </a:lnTo>
                  <a:lnTo>
                    <a:pt x="0" y="2"/>
                  </a:lnTo>
                  <a:lnTo>
                    <a:pt x="0" y="5"/>
                  </a:lnTo>
                  <a:lnTo>
                    <a:pt x="1" y="5"/>
                  </a:lnTo>
                  <a:lnTo>
                    <a:pt x="1" y="6"/>
                  </a:lnTo>
                  <a:lnTo>
                    <a:pt x="3" y="6"/>
                  </a:lnTo>
                  <a:lnTo>
                    <a:pt x="6" y="6"/>
                  </a:lnTo>
                  <a:close/>
                </a:path>
              </a:pathLst>
            </a:custGeom>
            <a:solidFill>
              <a:srgbClr val="000000"/>
            </a:solidFill>
            <a:ln w="9525">
              <a:noFill/>
              <a:round/>
              <a:headEnd/>
              <a:tailEnd/>
            </a:ln>
          </p:spPr>
          <p:txBody>
            <a:bodyPr/>
            <a:lstStyle/>
            <a:p>
              <a:endParaRPr lang="en-US"/>
            </a:p>
          </p:txBody>
        </p:sp>
        <p:sp>
          <p:nvSpPr>
            <p:cNvPr id="144" name="Freeform 120"/>
            <p:cNvSpPr>
              <a:spLocks/>
            </p:cNvSpPr>
            <p:nvPr/>
          </p:nvSpPr>
          <p:spPr bwMode="auto">
            <a:xfrm>
              <a:off x="3358" y="2989"/>
              <a:ext cx="4" cy="3"/>
            </a:xfrm>
            <a:custGeom>
              <a:avLst/>
              <a:gdLst/>
              <a:ahLst/>
              <a:cxnLst>
                <a:cxn ang="0">
                  <a:pos x="6" y="6"/>
                </a:cxn>
                <a:cxn ang="0">
                  <a:pos x="8" y="6"/>
                </a:cxn>
                <a:cxn ang="0">
                  <a:pos x="8" y="5"/>
                </a:cxn>
                <a:cxn ang="0">
                  <a:pos x="9" y="5"/>
                </a:cxn>
                <a:cxn ang="0">
                  <a:pos x="9" y="2"/>
                </a:cxn>
                <a:cxn ang="0">
                  <a:pos x="8" y="2"/>
                </a:cxn>
                <a:cxn ang="0">
                  <a:pos x="8" y="0"/>
                </a:cxn>
                <a:cxn ang="0">
                  <a:pos x="2" y="0"/>
                </a:cxn>
                <a:cxn ang="0">
                  <a:pos x="2" y="2"/>
                </a:cxn>
                <a:cxn ang="0">
                  <a:pos x="0" y="2"/>
                </a:cxn>
                <a:cxn ang="0">
                  <a:pos x="0" y="5"/>
                </a:cxn>
                <a:cxn ang="0">
                  <a:pos x="2" y="5"/>
                </a:cxn>
                <a:cxn ang="0">
                  <a:pos x="2" y="6"/>
                </a:cxn>
                <a:cxn ang="0">
                  <a:pos x="3" y="6"/>
                </a:cxn>
                <a:cxn ang="0">
                  <a:pos x="6" y="6"/>
                </a:cxn>
              </a:cxnLst>
              <a:rect l="0" t="0" r="r" b="b"/>
              <a:pathLst>
                <a:path w="9" h="6">
                  <a:moveTo>
                    <a:pt x="6" y="6"/>
                  </a:moveTo>
                  <a:lnTo>
                    <a:pt x="8" y="6"/>
                  </a:lnTo>
                  <a:lnTo>
                    <a:pt x="8" y="5"/>
                  </a:lnTo>
                  <a:lnTo>
                    <a:pt x="9" y="5"/>
                  </a:lnTo>
                  <a:lnTo>
                    <a:pt x="9" y="2"/>
                  </a:lnTo>
                  <a:lnTo>
                    <a:pt x="8" y="2"/>
                  </a:lnTo>
                  <a:lnTo>
                    <a:pt x="8" y="0"/>
                  </a:lnTo>
                  <a:lnTo>
                    <a:pt x="2" y="0"/>
                  </a:lnTo>
                  <a:lnTo>
                    <a:pt x="2" y="2"/>
                  </a:lnTo>
                  <a:lnTo>
                    <a:pt x="0" y="2"/>
                  </a:lnTo>
                  <a:lnTo>
                    <a:pt x="0" y="5"/>
                  </a:lnTo>
                  <a:lnTo>
                    <a:pt x="2" y="5"/>
                  </a:lnTo>
                  <a:lnTo>
                    <a:pt x="2" y="6"/>
                  </a:lnTo>
                  <a:lnTo>
                    <a:pt x="3" y="6"/>
                  </a:lnTo>
                  <a:lnTo>
                    <a:pt x="6" y="6"/>
                  </a:lnTo>
                  <a:close/>
                </a:path>
              </a:pathLst>
            </a:custGeom>
            <a:solidFill>
              <a:srgbClr val="000000"/>
            </a:solidFill>
            <a:ln w="9525">
              <a:noFill/>
              <a:round/>
              <a:headEnd/>
              <a:tailEnd/>
            </a:ln>
          </p:spPr>
          <p:txBody>
            <a:bodyPr/>
            <a:lstStyle/>
            <a:p>
              <a:endParaRPr lang="en-US"/>
            </a:p>
          </p:txBody>
        </p:sp>
        <p:sp>
          <p:nvSpPr>
            <p:cNvPr id="145" name="Freeform 121"/>
            <p:cNvSpPr>
              <a:spLocks/>
            </p:cNvSpPr>
            <p:nvPr/>
          </p:nvSpPr>
          <p:spPr bwMode="auto">
            <a:xfrm>
              <a:off x="3351" y="2989"/>
              <a:ext cx="4" cy="3"/>
            </a:xfrm>
            <a:custGeom>
              <a:avLst/>
              <a:gdLst/>
              <a:ahLst/>
              <a:cxnLst>
                <a:cxn ang="0">
                  <a:pos x="6" y="6"/>
                </a:cxn>
                <a:cxn ang="0">
                  <a:pos x="8" y="6"/>
                </a:cxn>
                <a:cxn ang="0">
                  <a:pos x="8" y="5"/>
                </a:cxn>
                <a:cxn ang="0">
                  <a:pos x="9" y="5"/>
                </a:cxn>
                <a:cxn ang="0">
                  <a:pos x="9" y="2"/>
                </a:cxn>
                <a:cxn ang="0">
                  <a:pos x="8" y="2"/>
                </a:cxn>
                <a:cxn ang="0">
                  <a:pos x="8" y="0"/>
                </a:cxn>
                <a:cxn ang="0">
                  <a:pos x="2" y="0"/>
                </a:cxn>
                <a:cxn ang="0">
                  <a:pos x="2" y="2"/>
                </a:cxn>
                <a:cxn ang="0">
                  <a:pos x="0" y="2"/>
                </a:cxn>
                <a:cxn ang="0">
                  <a:pos x="0" y="5"/>
                </a:cxn>
                <a:cxn ang="0">
                  <a:pos x="2" y="5"/>
                </a:cxn>
                <a:cxn ang="0">
                  <a:pos x="2" y="6"/>
                </a:cxn>
                <a:cxn ang="0">
                  <a:pos x="3" y="6"/>
                </a:cxn>
                <a:cxn ang="0">
                  <a:pos x="6" y="6"/>
                </a:cxn>
              </a:cxnLst>
              <a:rect l="0" t="0" r="r" b="b"/>
              <a:pathLst>
                <a:path w="9" h="6">
                  <a:moveTo>
                    <a:pt x="6" y="6"/>
                  </a:moveTo>
                  <a:lnTo>
                    <a:pt x="8" y="6"/>
                  </a:lnTo>
                  <a:lnTo>
                    <a:pt x="8" y="5"/>
                  </a:lnTo>
                  <a:lnTo>
                    <a:pt x="9" y="5"/>
                  </a:lnTo>
                  <a:lnTo>
                    <a:pt x="9" y="2"/>
                  </a:lnTo>
                  <a:lnTo>
                    <a:pt x="8" y="2"/>
                  </a:lnTo>
                  <a:lnTo>
                    <a:pt x="8" y="0"/>
                  </a:lnTo>
                  <a:lnTo>
                    <a:pt x="2" y="0"/>
                  </a:lnTo>
                  <a:lnTo>
                    <a:pt x="2" y="2"/>
                  </a:lnTo>
                  <a:lnTo>
                    <a:pt x="0" y="2"/>
                  </a:lnTo>
                  <a:lnTo>
                    <a:pt x="0" y="5"/>
                  </a:lnTo>
                  <a:lnTo>
                    <a:pt x="2" y="5"/>
                  </a:lnTo>
                  <a:lnTo>
                    <a:pt x="2" y="6"/>
                  </a:lnTo>
                  <a:lnTo>
                    <a:pt x="3" y="6"/>
                  </a:lnTo>
                  <a:lnTo>
                    <a:pt x="6" y="6"/>
                  </a:lnTo>
                  <a:close/>
                </a:path>
              </a:pathLst>
            </a:custGeom>
            <a:solidFill>
              <a:srgbClr val="000000"/>
            </a:solidFill>
            <a:ln w="9525">
              <a:noFill/>
              <a:round/>
              <a:headEnd/>
              <a:tailEnd/>
            </a:ln>
          </p:spPr>
          <p:txBody>
            <a:bodyPr/>
            <a:lstStyle/>
            <a:p>
              <a:endParaRPr lang="en-US"/>
            </a:p>
          </p:txBody>
        </p:sp>
        <p:sp>
          <p:nvSpPr>
            <p:cNvPr id="146" name="Freeform 122"/>
            <p:cNvSpPr>
              <a:spLocks/>
            </p:cNvSpPr>
            <p:nvPr/>
          </p:nvSpPr>
          <p:spPr bwMode="auto">
            <a:xfrm>
              <a:off x="3343" y="2989"/>
              <a:ext cx="5" cy="3"/>
            </a:xfrm>
            <a:custGeom>
              <a:avLst/>
              <a:gdLst/>
              <a:ahLst/>
              <a:cxnLst>
                <a:cxn ang="0">
                  <a:pos x="6" y="6"/>
                </a:cxn>
                <a:cxn ang="0">
                  <a:pos x="8" y="6"/>
                </a:cxn>
                <a:cxn ang="0">
                  <a:pos x="8" y="5"/>
                </a:cxn>
                <a:cxn ang="0">
                  <a:pos x="9" y="5"/>
                </a:cxn>
                <a:cxn ang="0">
                  <a:pos x="9" y="2"/>
                </a:cxn>
                <a:cxn ang="0">
                  <a:pos x="8" y="2"/>
                </a:cxn>
                <a:cxn ang="0">
                  <a:pos x="8" y="0"/>
                </a:cxn>
                <a:cxn ang="0">
                  <a:pos x="2" y="0"/>
                </a:cxn>
                <a:cxn ang="0">
                  <a:pos x="2" y="2"/>
                </a:cxn>
                <a:cxn ang="0">
                  <a:pos x="0" y="2"/>
                </a:cxn>
                <a:cxn ang="0">
                  <a:pos x="0" y="5"/>
                </a:cxn>
                <a:cxn ang="0">
                  <a:pos x="2" y="5"/>
                </a:cxn>
                <a:cxn ang="0">
                  <a:pos x="2" y="6"/>
                </a:cxn>
                <a:cxn ang="0">
                  <a:pos x="3" y="6"/>
                </a:cxn>
                <a:cxn ang="0">
                  <a:pos x="6" y="6"/>
                </a:cxn>
              </a:cxnLst>
              <a:rect l="0" t="0" r="r" b="b"/>
              <a:pathLst>
                <a:path w="9" h="6">
                  <a:moveTo>
                    <a:pt x="6" y="6"/>
                  </a:moveTo>
                  <a:lnTo>
                    <a:pt x="8" y="6"/>
                  </a:lnTo>
                  <a:lnTo>
                    <a:pt x="8" y="5"/>
                  </a:lnTo>
                  <a:lnTo>
                    <a:pt x="9" y="5"/>
                  </a:lnTo>
                  <a:lnTo>
                    <a:pt x="9" y="2"/>
                  </a:lnTo>
                  <a:lnTo>
                    <a:pt x="8" y="2"/>
                  </a:lnTo>
                  <a:lnTo>
                    <a:pt x="8" y="0"/>
                  </a:lnTo>
                  <a:lnTo>
                    <a:pt x="2" y="0"/>
                  </a:lnTo>
                  <a:lnTo>
                    <a:pt x="2" y="2"/>
                  </a:lnTo>
                  <a:lnTo>
                    <a:pt x="0" y="2"/>
                  </a:lnTo>
                  <a:lnTo>
                    <a:pt x="0" y="5"/>
                  </a:lnTo>
                  <a:lnTo>
                    <a:pt x="2" y="5"/>
                  </a:lnTo>
                  <a:lnTo>
                    <a:pt x="2" y="6"/>
                  </a:lnTo>
                  <a:lnTo>
                    <a:pt x="3" y="6"/>
                  </a:lnTo>
                  <a:lnTo>
                    <a:pt x="6" y="6"/>
                  </a:lnTo>
                  <a:close/>
                </a:path>
              </a:pathLst>
            </a:custGeom>
            <a:solidFill>
              <a:srgbClr val="000000"/>
            </a:solidFill>
            <a:ln w="9525">
              <a:noFill/>
              <a:round/>
              <a:headEnd/>
              <a:tailEnd/>
            </a:ln>
          </p:spPr>
          <p:txBody>
            <a:bodyPr/>
            <a:lstStyle/>
            <a:p>
              <a:endParaRPr lang="en-US"/>
            </a:p>
          </p:txBody>
        </p:sp>
        <p:sp>
          <p:nvSpPr>
            <p:cNvPr id="147" name="Freeform 123"/>
            <p:cNvSpPr>
              <a:spLocks/>
            </p:cNvSpPr>
            <p:nvPr/>
          </p:nvSpPr>
          <p:spPr bwMode="auto">
            <a:xfrm>
              <a:off x="3336" y="2989"/>
              <a:ext cx="4" cy="3"/>
            </a:xfrm>
            <a:custGeom>
              <a:avLst/>
              <a:gdLst/>
              <a:ahLst/>
              <a:cxnLst>
                <a:cxn ang="0">
                  <a:pos x="6" y="6"/>
                </a:cxn>
                <a:cxn ang="0">
                  <a:pos x="8" y="6"/>
                </a:cxn>
                <a:cxn ang="0">
                  <a:pos x="8" y="5"/>
                </a:cxn>
                <a:cxn ang="0">
                  <a:pos x="9" y="5"/>
                </a:cxn>
                <a:cxn ang="0">
                  <a:pos x="9" y="2"/>
                </a:cxn>
                <a:cxn ang="0">
                  <a:pos x="8" y="2"/>
                </a:cxn>
                <a:cxn ang="0">
                  <a:pos x="8" y="0"/>
                </a:cxn>
                <a:cxn ang="0">
                  <a:pos x="2" y="0"/>
                </a:cxn>
                <a:cxn ang="0">
                  <a:pos x="2" y="2"/>
                </a:cxn>
                <a:cxn ang="0">
                  <a:pos x="0" y="2"/>
                </a:cxn>
                <a:cxn ang="0">
                  <a:pos x="0" y="5"/>
                </a:cxn>
                <a:cxn ang="0">
                  <a:pos x="2" y="5"/>
                </a:cxn>
                <a:cxn ang="0">
                  <a:pos x="2" y="6"/>
                </a:cxn>
                <a:cxn ang="0">
                  <a:pos x="3" y="6"/>
                </a:cxn>
                <a:cxn ang="0">
                  <a:pos x="6" y="6"/>
                </a:cxn>
              </a:cxnLst>
              <a:rect l="0" t="0" r="r" b="b"/>
              <a:pathLst>
                <a:path w="9" h="6">
                  <a:moveTo>
                    <a:pt x="6" y="6"/>
                  </a:moveTo>
                  <a:lnTo>
                    <a:pt x="8" y="6"/>
                  </a:lnTo>
                  <a:lnTo>
                    <a:pt x="8" y="5"/>
                  </a:lnTo>
                  <a:lnTo>
                    <a:pt x="9" y="5"/>
                  </a:lnTo>
                  <a:lnTo>
                    <a:pt x="9" y="2"/>
                  </a:lnTo>
                  <a:lnTo>
                    <a:pt x="8" y="2"/>
                  </a:lnTo>
                  <a:lnTo>
                    <a:pt x="8" y="0"/>
                  </a:lnTo>
                  <a:lnTo>
                    <a:pt x="2" y="0"/>
                  </a:lnTo>
                  <a:lnTo>
                    <a:pt x="2" y="2"/>
                  </a:lnTo>
                  <a:lnTo>
                    <a:pt x="0" y="2"/>
                  </a:lnTo>
                  <a:lnTo>
                    <a:pt x="0" y="5"/>
                  </a:lnTo>
                  <a:lnTo>
                    <a:pt x="2" y="5"/>
                  </a:lnTo>
                  <a:lnTo>
                    <a:pt x="2" y="6"/>
                  </a:lnTo>
                  <a:lnTo>
                    <a:pt x="3" y="6"/>
                  </a:lnTo>
                  <a:lnTo>
                    <a:pt x="6" y="6"/>
                  </a:lnTo>
                  <a:close/>
                </a:path>
              </a:pathLst>
            </a:custGeom>
            <a:solidFill>
              <a:srgbClr val="000000"/>
            </a:solidFill>
            <a:ln w="9525">
              <a:noFill/>
              <a:round/>
              <a:headEnd/>
              <a:tailEnd/>
            </a:ln>
          </p:spPr>
          <p:txBody>
            <a:bodyPr/>
            <a:lstStyle/>
            <a:p>
              <a:endParaRPr lang="en-US"/>
            </a:p>
          </p:txBody>
        </p:sp>
        <p:sp>
          <p:nvSpPr>
            <p:cNvPr id="148" name="Freeform 124"/>
            <p:cNvSpPr>
              <a:spLocks/>
            </p:cNvSpPr>
            <p:nvPr/>
          </p:nvSpPr>
          <p:spPr bwMode="auto">
            <a:xfrm>
              <a:off x="3328" y="2989"/>
              <a:ext cx="5" cy="3"/>
            </a:xfrm>
            <a:custGeom>
              <a:avLst/>
              <a:gdLst/>
              <a:ahLst/>
              <a:cxnLst>
                <a:cxn ang="0">
                  <a:pos x="6" y="6"/>
                </a:cxn>
                <a:cxn ang="0">
                  <a:pos x="8" y="6"/>
                </a:cxn>
                <a:cxn ang="0">
                  <a:pos x="8" y="5"/>
                </a:cxn>
                <a:cxn ang="0">
                  <a:pos x="9" y="5"/>
                </a:cxn>
                <a:cxn ang="0">
                  <a:pos x="9" y="2"/>
                </a:cxn>
                <a:cxn ang="0">
                  <a:pos x="8" y="2"/>
                </a:cxn>
                <a:cxn ang="0">
                  <a:pos x="8" y="0"/>
                </a:cxn>
                <a:cxn ang="0">
                  <a:pos x="2" y="0"/>
                </a:cxn>
                <a:cxn ang="0">
                  <a:pos x="2" y="2"/>
                </a:cxn>
                <a:cxn ang="0">
                  <a:pos x="0" y="2"/>
                </a:cxn>
                <a:cxn ang="0">
                  <a:pos x="0" y="5"/>
                </a:cxn>
                <a:cxn ang="0">
                  <a:pos x="2" y="5"/>
                </a:cxn>
                <a:cxn ang="0">
                  <a:pos x="2" y="6"/>
                </a:cxn>
                <a:cxn ang="0">
                  <a:pos x="3" y="6"/>
                </a:cxn>
                <a:cxn ang="0">
                  <a:pos x="6" y="6"/>
                </a:cxn>
              </a:cxnLst>
              <a:rect l="0" t="0" r="r" b="b"/>
              <a:pathLst>
                <a:path w="9" h="6">
                  <a:moveTo>
                    <a:pt x="6" y="6"/>
                  </a:moveTo>
                  <a:lnTo>
                    <a:pt x="8" y="6"/>
                  </a:lnTo>
                  <a:lnTo>
                    <a:pt x="8" y="5"/>
                  </a:lnTo>
                  <a:lnTo>
                    <a:pt x="9" y="5"/>
                  </a:lnTo>
                  <a:lnTo>
                    <a:pt x="9" y="2"/>
                  </a:lnTo>
                  <a:lnTo>
                    <a:pt x="8" y="2"/>
                  </a:lnTo>
                  <a:lnTo>
                    <a:pt x="8" y="0"/>
                  </a:lnTo>
                  <a:lnTo>
                    <a:pt x="2" y="0"/>
                  </a:lnTo>
                  <a:lnTo>
                    <a:pt x="2" y="2"/>
                  </a:lnTo>
                  <a:lnTo>
                    <a:pt x="0" y="2"/>
                  </a:lnTo>
                  <a:lnTo>
                    <a:pt x="0" y="5"/>
                  </a:lnTo>
                  <a:lnTo>
                    <a:pt x="2" y="5"/>
                  </a:lnTo>
                  <a:lnTo>
                    <a:pt x="2" y="6"/>
                  </a:lnTo>
                  <a:lnTo>
                    <a:pt x="3" y="6"/>
                  </a:lnTo>
                  <a:lnTo>
                    <a:pt x="6" y="6"/>
                  </a:lnTo>
                  <a:close/>
                </a:path>
              </a:pathLst>
            </a:custGeom>
            <a:solidFill>
              <a:srgbClr val="000000"/>
            </a:solidFill>
            <a:ln w="9525">
              <a:noFill/>
              <a:round/>
              <a:headEnd/>
              <a:tailEnd/>
            </a:ln>
          </p:spPr>
          <p:txBody>
            <a:bodyPr/>
            <a:lstStyle/>
            <a:p>
              <a:endParaRPr lang="en-US"/>
            </a:p>
          </p:txBody>
        </p:sp>
        <p:sp>
          <p:nvSpPr>
            <p:cNvPr id="149" name="Freeform 125"/>
            <p:cNvSpPr>
              <a:spLocks/>
            </p:cNvSpPr>
            <p:nvPr/>
          </p:nvSpPr>
          <p:spPr bwMode="auto">
            <a:xfrm>
              <a:off x="3321" y="2989"/>
              <a:ext cx="4" cy="3"/>
            </a:xfrm>
            <a:custGeom>
              <a:avLst/>
              <a:gdLst/>
              <a:ahLst/>
              <a:cxnLst>
                <a:cxn ang="0">
                  <a:pos x="6" y="6"/>
                </a:cxn>
                <a:cxn ang="0">
                  <a:pos x="7" y="6"/>
                </a:cxn>
                <a:cxn ang="0">
                  <a:pos x="7" y="5"/>
                </a:cxn>
                <a:cxn ang="0">
                  <a:pos x="8" y="5"/>
                </a:cxn>
                <a:cxn ang="0">
                  <a:pos x="8" y="2"/>
                </a:cxn>
                <a:cxn ang="0">
                  <a:pos x="7" y="2"/>
                </a:cxn>
                <a:cxn ang="0">
                  <a:pos x="7" y="0"/>
                </a:cxn>
                <a:cxn ang="0">
                  <a:pos x="1" y="0"/>
                </a:cxn>
                <a:cxn ang="0">
                  <a:pos x="1" y="2"/>
                </a:cxn>
                <a:cxn ang="0">
                  <a:pos x="0" y="2"/>
                </a:cxn>
                <a:cxn ang="0">
                  <a:pos x="0" y="5"/>
                </a:cxn>
                <a:cxn ang="0">
                  <a:pos x="1" y="5"/>
                </a:cxn>
                <a:cxn ang="0">
                  <a:pos x="1" y="6"/>
                </a:cxn>
                <a:cxn ang="0">
                  <a:pos x="3" y="6"/>
                </a:cxn>
                <a:cxn ang="0">
                  <a:pos x="6" y="6"/>
                </a:cxn>
              </a:cxnLst>
              <a:rect l="0" t="0" r="r" b="b"/>
              <a:pathLst>
                <a:path w="8" h="6">
                  <a:moveTo>
                    <a:pt x="6" y="6"/>
                  </a:moveTo>
                  <a:lnTo>
                    <a:pt x="7" y="6"/>
                  </a:lnTo>
                  <a:lnTo>
                    <a:pt x="7" y="5"/>
                  </a:lnTo>
                  <a:lnTo>
                    <a:pt x="8" y="5"/>
                  </a:lnTo>
                  <a:lnTo>
                    <a:pt x="8" y="2"/>
                  </a:lnTo>
                  <a:lnTo>
                    <a:pt x="7" y="2"/>
                  </a:lnTo>
                  <a:lnTo>
                    <a:pt x="7" y="0"/>
                  </a:lnTo>
                  <a:lnTo>
                    <a:pt x="1" y="0"/>
                  </a:lnTo>
                  <a:lnTo>
                    <a:pt x="1" y="2"/>
                  </a:lnTo>
                  <a:lnTo>
                    <a:pt x="0" y="2"/>
                  </a:lnTo>
                  <a:lnTo>
                    <a:pt x="0" y="5"/>
                  </a:lnTo>
                  <a:lnTo>
                    <a:pt x="1" y="5"/>
                  </a:lnTo>
                  <a:lnTo>
                    <a:pt x="1" y="6"/>
                  </a:lnTo>
                  <a:lnTo>
                    <a:pt x="3" y="6"/>
                  </a:lnTo>
                  <a:lnTo>
                    <a:pt x="6" y="6"/>
                  </a:lnTo>
                  <a:close/>
                </a:path>
              </a:pathLst>
            </a:custGeom>
            <a:solidFill>
              <a:srgbClr val="000000"/>
            </a:solidFill>
            <a:ln w="9525">
              <a:noFill/>
              <a:round/>
              <a:headEnd/>
              <a:tailEnd/>
            </a:ln>
          </p:spPr>
          <p:txBody>
            <a:bodyPr/>
            <a:lstStyle/>
            <a:p>
              <a:endParaRPr lang="en-US"/>
            </a:p>
          </p:txBody>
        </p:sp>
        <p:sp>
          <p:nvSpPr>
            <p:cNvPr id="150" name="Freeform 126"/>
            <p:cNvSpPr>
              <a:spLocks/>
            </p:cNvSpPr>
            <p:nvPr/>
          </p:nvSpPr>
          <p:spPr bwMode="auto">
            <a:xfrm>
              <a:off x="3313" y="2989"/>
              <a:ext cx="5" cy="3"/>
            </a:xfrm>
            <a:custGeom>
              <a:avLst/>
              <a:gdLst/>
              <a:ahLst/>
              <a:cxnLst>
                <a:cxn ang="0">
                  <a:pos x="6" y="6"/>
                </a:cxn>
                <a:cxn ang="0">
                  <a:pos x="7" y="6"/>
                </a:cxn>
                <a:cxn ang="0">
                  <a:pos x="7" y="5"/>
                </a:cxn>
                <a:cxn ang="0">
                  <a:pos x="9" y="5"/>
                </a:cxn>
                <a:cxn ang="0">
                  <a:pos x="9" y="2"/>
                </a:cxn>
                <a:cxn ang="0">
                  <a:pos x="7" y="2"/>
                </a:cxn>
                <a:cxn ang="0">
                  <a:pos x="7" y="0"/>
                </a:cxn>
                <a:cxn ang="0">
                  <a:pos x="1" y="0"/>
                </a:cxn>
                <a:cxn ang="0">
                  <a:pos x="1" y="2"/>
                </a:cxn>
                <a:cxn ang="0">
                  <a:pos x="0" y="2"/>
                </a:cxn>
                <a:cxn ang="0">
                  <a:pos x="0" y="5"/>
                </a:cxn>
                <a:cxn ang="0">
                  <a:pos x="1" y="5"/>
                </a:cxn>
                <a:cxn ang="0">
                  <a:pos x="1" y="6"/>
                </a:cxn>
                <a:cxn ang="0">
                  <a:pos x="3" y="6"/>
                </a:cxn>
                <a:cxn ang="0">
                  <a:pos x="6" y="6"/>
                </a:cxn>
              </a:cxnLst>
              <a:rect l="0" t="0" r="r" b="b"/>
              <a:pathLst>
                <a:path w="9" h="6">
                  <a:moveTo>
                    <a:pt x="6" y="6"/>
                  </a:moveTo>
                  <a:lnTo>
                    <a:pt x="7" y="6"/>
                  </a:lnTo>
                  <a:lnTo>
                    <a:pt x="7" y="5"/>
                  </a:lnTo>
                  <a:lnTo>
                    <a:pt x="9" y="5"/>
                  </a:lnTo>
                  <a:lnTo>
                    <a:pt x="9" y="2"/>
                  </a:lnTo>
                  <a:lnTo>
                    <a:pt x="7" y="2"/>
                  </a:lnTo>
                  <a:lnTo>
                    <a:pt x="7" y="0"/>
                  </a:lnTo>
                  <a:lnTo>
                    <a:pt x="1" y="0"/>
                  </a:lnTo>
                  <a:lnTo>
                    <a:pt x="1" y="2"/>
                  </a:lnTo>
                  <a:lnTo>
                    <a:pt x="0" y="2"/>
                  </a:lnTo>
                  <a:lnTo>
                    <a:pt x="0" y="5"/>
                  </a:lnTo>
                  <a:lnTo>
                    <a:pt x="1" y="5"/>
                  </a:lnTo>
                  <a:lnTo>
                    <a:pt x="1" y="6"/>
                  </a:lnTo>
                  <a:lnTo>
                    <a:pt x="3" y="6"/>
                  </a:lnTo>
                  <a:lnTo>
                    <a:pt x="6" y="6"/>
                  </a:lnTo>
                  <a:close/>
                </a:path>
              </a:pathLst>
            </a:custGeom>
            <a:solidFill>
              <a:srgbClr val="000000"/>
            </a:solidFill>
            <a:ln w="9525">
              <a:noFill/>
              <a:round/>
              <a:headEnd/>
              <a:tailEnd/>
            </a:ln>
          </p:spPr>
          <p:txBody>
            <a:bodyPr/>
            <a:lstStyle/>
            <a:p>
              <a:endParaRPr lang="en-US"/>
            </a:p>
          </p:txBody>
        </p:sp>
        <p:sp>
          <p:nvSpPr>
            <p:cNvPr id="151" name="Freeform 127"/>
            <p:cNvSpPr>
              <a:spLocks/>
            </p:cNvSpPr>
            <p:nvPr/>
          </p:nvSpPr>
          <p:spPr bwMode="auto">
            <a:xfrm>
              <a:off x="3306" y="2989"/>
              <a:ext cx="4" cy="3"/>
            </a:xfrm>
            <a:custGeom>
              <a:avLst/>
              <a:gdLst/>
              <a:ahLst/>
              <a:cxnLst>
                <a:cxn ang="0">
                  <a:pos x="6" y="6"/>
                </a:cxn>
                <a:cxn ang="0">
                  <a:pos x="7" y="6"/>
                </a:cxn>
                <a:cxn ang="0">
                  <a:pos x="7" y="5"/>
                </a:cxn>
                <a:cxn ang="0">
                  <a:pos x="9" y="5"/>
                </a:cxn>
                <a:cxn ang="0">
                  <a:pos x="9" y="2"/>
                </a:cxn>
                <a:cxn ang="0">
                  <a:pos x="7" y="2"/>
                </a:cxn>
                <a:cxn ang="0">
                  <a:pos x="7" y="0"/>
                </a:cxn>
                <a:cxn ang="0">
                  <a:pos x="1" y="0"/>
                </a:cxn>
                <a:cxn ang="0">
                  <a:pos x="1" y="2"/>
                </a:cxn>
                <a:cxn ang="0">
                  <a:pos x="0" y="2"/>
                </a:cxn>
                <a:cxn ang="0">
                  <a:pos x="0" y="5"/>
                </a:cxn>
                <a:cxn ang="0">
                  <a:pos x="1" y="5"/>
                </a:cxn>
                <a:cxn ang="0">
                  <a:pos x="1" y="6"/>
                </a:cxn>
                <a:cxn ang="0">
                  <a:pos x="3" y="6"/>
                </a:cxn>
                <a:cxn ang="0">
                  <a:pos x="6" y="6"/>
                </a:cxn>
              </a:cxnLst>
              <a:rect l="0" t="0" r="r" b="b"/>
              <a:pathLst>
                <a:path w="9" h="6">
                  <a:moveTo>
                    <a:pt x="6" y="6"/>
                  </a:moveTo>
                  <a:lnTo>
                    <a:pt x="7" y="6"/>
                  </a:lnTo>
                  <a:lnTo>
                    <a:pt x="7" y="5"/>
                  </a:lnTo>
                  <a:lnTo>
                    <a:pt x="9" y="5"/>
                  </a:lnTo>
                  <a:lnTo>
                    <a:pt x="9" y="2"/>
                  </a:lnTo>
                  <a:lnTo>
                    <a:pt x="7" y="2"/>
                  </a:lnTo>
                  <a:lnTo>
                    <a:pt x="7" y="0"/>
                  </a:lnTo>
                  <a:lnTo>
                    <a:pt x="1" y="0"/>
                  </a:lnTo>
                  <a:lnTo>
                    <a:pt x="1" y="2"/>
                  </a:lnTo>
                  <a:lnTo>
                    <a:pt x="0" y="2"/>
                  </a:lnTo>
                  <a:lnTo>
                    <a:pt x="0" y="5"/>
                  </a:lnTo>
                  <a:lnTo>
                    <a:pt x="1" y="5"/>
                  </a:lnTo>
                  <a:lnTo>
                    <a:pt x="1" y="6"/>
                  </a:lnTo>
                  <a:lnTo>
                    <a:pt x="3" y="6"/>
                  </a:lnTo>
                  <a:lnTo>
                    <a:pt x="6" y="6"/>
                  </a:lnTo>
                  <a:close/>
                </a:path>
              </a:pathLst>
            </a:custGeom>
            <a:solidFill>
              <a:srgbClr val="000000"/>
            </a:solidFill>
            <a:ln w="9525">
              <a:noFill/>
              <a:round/>
              <a:headEnd/>
              <a:tailEnd/>
            </a:ln>
          </p:spPr>
          <p:txBody>
            <a:bodyPr/>
            <a:lstStyle/>
            <a:p>
              <a:endParaRPr lang="en-US"/>
            </a:p>
          </p:txBody>
        </p:sp>
        <p:sp>
          <p:nvSpPr>
            <p:cNvPr id="152" name="Freeform 128"/>
            <p:cNvSpPr>
              <a:spLocks/>
            </p:cNvSpPr>
            <p:nvPr/>
          </p:nvSpPr>
          <p:spPr bwMode="auto">
            <a:xfrm>
              <a:off x="3298" y="2989"/>
              <a:ext cx="5" cy="3"/>
            </a:xfrm>
            <a:custGeom>
              <a:avLst/>
              <a:gdLst/>
              <a:ahLst/>
              <a:cxnLst>
                <a:cxn ang="0">
                  <a:pos x="6" y="6"/>
                </a:cxn>
                <a:cxn ang="0">
                  <a:pos x="7" y="6"/>
                </a:cxn>
                <a:cxn ang="0">
                  <a:pos x="7" y="5"/>
                </a:cxn>
                <a:cxn ang="0">
                  <a:pos x="9" y="5"/>
                </a:cxn>
                <a:cxn ang="0">
                  <a:pos x="9" y="2"/>
                </a:cxn>
                <a:cxn ang="0">
                  <a:pos x="7" y="2"/>
                </a:cxn>
                <a:cxn ang="0">
                  <a:pos x="7" y="0"/>
                </a:cxn>
                <a:cxn ang="0">
                  <a:pos x="1" y="0"/>
                </a:cxn>
                <a:cxn ang="0">
                  <a:pos x="1" y="2"/>
                </a:cxn>
                <a:cxn ang="0">
                  <a:pos x="0" y="2"/>
                </a:cxn>
                <a:cxn ang="0">
                  <a:pos x="0" y="5"/>
                </a:cxn>
                <a:cxn ang="0">
                  <a:pos x="1" y="5"/>
                </a:cxn>
                <a:cxn ang="0">
                  <a:pos x="1" y="6"/>
                </a:cxn>
                <a:cxn ang="0">
                  <a:pos x="3" y="6"/>
                </a:cxn>
                <a:cxn ang="0">
                  <a:pos x="6" y="6"/>
                </a:cxn>
              </a:cxnLst>
              <a:rect l="0" t="0" r="r" b="b"/>
              <a:pathLst>
                <a:path w="9" h="6">
                  <a:moveTo>
                    <a:pt x="6" y="6"/>
                  </a:moveTo>
                  <a:lnTo>
                    <a:pt x="7" y="6"/>
                  </a:lnTo>
                  <a:lnTo>
                    <a:pt x="7" y="5"/>
                  </a:lnTo>
                  <a:lnTo>
                    <a:pt x="9" y="5"/>
                  </a:lnTo>
                  <a:lnTo>
                    <a:pt x="9" y="2"/>
                  </a:lnTo>
                  <a:lnTo>
                    <a:pt x="7" y="2"/>
                  </a:lnTo>
                  <a:lnTo>
                    <a:pt x="7" y="0"/>
                  </a:lnTo>
                  <a:lnTo>
                    <a:pt x="1" y="0"/>
                  </a:lnTo>
                  <a:lnTo>
                    <a:pt x="1" y="2"/>
                  </a:lnTo>
                  <a:lnTo>
                    <a:pt x="0" y="2"/>
                  </a:lnTo>
                  <a:lnTo>
                    <a:pt x="0" y="5"/>
                  </a:lnTo>
                  <a:lnTo>
                    <a:pt x="1" y="5"/>
                  </a:lnTo>
                  <a:lnTo>
                    <a:pt x="1" y="6"/>
                  </a:lnTo>
                  <a:lnTo>
                    <a:pt x="3" y="6"/>
                  </a:lnTo>
                  <a:lnTo>
                    <a:pt x="6" y="6"/>
                  </a:lnTo>
                  <a:close/>
                </a:path>
              </a:pathLst>
            </a:custGeom>
            <a:solidFill>
              <a:srgbClr val="000000"/>
            </a:solidFill>
            <a:ln w="9525">
              <a:noFill/>
              <a:round/>
              <a:headEnd/>
              <a:tailEnd/>
            </a:ln>
          </p:spPr>
          <p:txBody>
            <a:bodyPr/>
            <a:lstStyle/>
            <a:p>
              <a:endParaRPr lang="en-US"/>
            </a:p>
          </p:txBody>
        </p:sp>
        <p:sp>
          <p:nvSpPr>
            <p:cNvPr id="153" name="Freeform 129"/>
            <p:cNvSpPr>
              <a:spLocks/>
            </p:cNvSpPr>
            <p:nvPr/>
          </p:nvSpPr>
          <p:spPr bwMode="auto">
            <a:xfrm>
              <a:off x="3291" y="2989"/>
              <a:ext cx="4" cy="3"/>
            </a:xfrm>
            <a:custGeom>
              <a:avLst/>
              <a:gdLst/>
              <a:ahLst/>
              <a:cxnLst>
                <a:cxn ang="0">
                  <a:pos x="6" y="6"/>
                </a:cxn>
                <a:cxn ang="0">
                  <a:pos x="7" y="6"/>
                </a:cxn>
                <a:cxn ang="0">
                  <a:pos x="7" y="5"/>
                </a:cxn>
                <a:cxn ang="0">
                  <a:pos x="9" y="5"/>
                </a:cxn>
                <a:cxn ang="0">
                  <a:pos x="9" y="2"/>
                </a:cxn>
                <a:cxn ang="0">
                  <a:pos x="7" y="2"/>
                </a:cxn>
                <a:cxn ang="0">
                  <a:pos x="7" y="0"/>
                </a:cxn>
                <a:cxn ang="0">
                  <a:pos x="1" y="0"/>
                </a:cxn>
                <a:cxn ang="0">
                  <a:pos x="1" y="2"/>
                </a:cxn>
                <a:cxn ang="0">
                  <a:pos x="0" y="2"/>
                </a:cxn>
                <a:cxn ang="0">
                  <a:pos x="0" y="5"/>
                </a:cxn>
                <a:cxn ang="0">
                  <a:pos x="1" y="5"/>
                </a:cxn>
                <a:cxn ang="0">
                  <a:pos x="1" y="6"/>
                </a:cxn>
                <a:cxn ang="0">
                  <a:pos x="3" y="6"/>
                </a:cxn>
                <a:cxn ang="0">
                  <a:pos x="6" y="6"/>
                </a:cxn>
              </a:cxnLst>
              <a:rect l="0" t="0" r="r" b="b"/>
              <a:pathLst>
                <a:path w="9" h="6">
                  <a:moveTo>
                    <a:pt x="6" y="6"/>
                  </a:moveTo>
                  <a:lnTo>
                    <a:pt x="7" y="6"/>
                  </a:lnTo>
                  <a:lnTo>
                    <a:pt x="7" y="5"/>
                  </a:lnTo>
                  <a:lnTo>
                    <a:pt x="9" y="5"/>
                  </a:lnTo>
                  <a:lnTo>
                    <a:pt x="9" y="2"/>
                  </a:lnTo>
                  <a:lnTo>
                    <a:pt x="7" y="2"/>
                  </a:lnTo>
                  <a:lnTo>
                    <a:pt x="7" y="0"/>
                  </a:lnTo>
                  <a:lnTo>
                    <a:pt x="1" y="0"/>
                  </a:lnTo>
                  <a:lnTo>
                    <a:pt x="1" y="2"/>
                  </a:lnTo>
                  <a:lnTo>
                    <a:pt x="0" y="2"/>
                  </a:lnTo>
                  <a:lnTo>
                    <a:pt x="0" y="5"/>
                  </a:lnTo>
                  <a:lnTo>
                    <a:pt x="1" y="5"/>
                  </a:lnTo>
                  <a:lnTo>
                    <a:pt x="1" y="6"/>
                  </a:lnTo>
                  <a:lnTo>
                    <a:pt x="3" y="6"/>
                  </a:lnTo>
                  <a:lnTo>
                    <a:pt x="6" y="6"/>
                  </a:lnTo>
                  <a:close/>
                </a:path>
              </a:pathLst>
            </a:custGeom>
            <a:solidFill>
              <a:srgbClr val="000000"/>
            </a:solidFill>
            <a:ln w="9525">
              <a:noFill/>
              <a:round/>
              <a:headEnd/>
              <a:tailEnd/>
            </a:ln>
          </p:spPr>
          <p:txBody>
            <a:bodyPr/>
            <a:lstStyle/>
            <a:p>
              <a:endParaRPr lang="en-US"/>
            </a:p>
          </p:txBody>
        </p:sp>
        <p:sp>
          <p:nvSpPr>
            <p:cNvPr id="154" name="Freeform 130"/>
            <p:cNvSpPr>
              <a:spLocks/>
            </p:cNvSpPr>
            <p:nvPr/>
          </p:nvSpPr>
          <p:spPr bwMode="auto">
            <a:xfrm>
              <a:off x="3284" y="2989"/>
              <a:ext cx="4" cy="3"/>
            </a:xfrm>
            <a:custGeom>
              <a:avLst/>
              <a:gdLst/>
              <a:ahLst/>
              <a:cxnLst>
                <a:cxn ang="0">
                  <a:pos x="6" y="6"/>
                </a:cxn>
                <a:cxn ang="0">
                  <a:pos x="7" y="6"/>
                </a:cxn>
                <a:cxn ang="0">
                  <a:pos x="7" y="5"/>
                </a:cxn>
                <a:cxn ang="0">
                  <a:pos x="9" y="5"/>
                </a:cxn>
                <a:cxn ang="0">
                  <a:pos x="9" y="2"/>
                </a:cxn>
                <a:cxn ang="0">
                  <a:pos x="7" y="2"/>
                </a:cxn>
                <a:cxn ang="0">
                  <a:pos x="7" y="0"/>
                </a:cxn>
                <a:cxn ang="0">
                  <a:pos x="2" y="0"/>
                </a:cxn>
                <a:cxn ang="0">
                  <a:pos x="2" y="2"/>
                </a:cxn>
                <a:cxn ang="0">
                  <a:pos x="0" y="2"/>
                </a:cxn>
                <a:cxn ang="0">
                  <a:pos x="0" y="5"/>
                </a:cxn>
                <a:cxn ang="0">
                  <a:pos x="2" y="5"/>
                </a:cxn>
                <a:cxn ang="0">
                  <a:pos x="2" y="6"/>
                </a:cxn>
                <a:cxn ang="0">
                  <a:pos x="3" y="6"/>
                </a:cxn>
                <a:cxn ang="0">
                  <a:pos x="6" y="6"/>
                </a:cxn>
              </a:cxnLst>
              <a:rect l="0" t="0" r="r" b="b"/>
              <a:pathLst>
                <a:path w="9" h="6">
                  <a:moveTo>
                    <a:pt x="6" y="6"/>
                  </a:moveTo>
                  <a:lnTo>
                    <a:pt x="7" y="6"/>
                  </a:lnTo>
                  <a:lnTo>
                    <a:pt x="7" y="5"/>
                  </a:lnTo>
                  <a:lnTo>
                    <a:pt x="9" y="5"/>
                  </a:lnTo>
                  <a:lnTo>
                    <a:pt x="9" y="2"/>
                  </a:lnTo>
                  <a:lnTo>
                    <a:pt x="7" y="2"/>
                  </a:lnTo>
                  <a:lnTo>
                    <a:pt x="7" y="0"/>
                  </a:lnTo>
                  <a:lnTo>
                    <a:pt x="2" y="0"/>
                  </a:lnTo>
                  <a:lnTo>
                    <a:pt x="2" y="2"/>
                  </a:lnTo>
                  <a:lnTo>
                    <a:pt x="0" y="2"/>
                  </a:lnTo>
                  <a:lnTo>
                    <a:pt x="0" y="5"/>
                  </a:lnTo>
                  <a:lnTo>
                    <a:pt x="2" y="5"/>
                  </a:lnTo>
                  <a:lnTo>
                    <a:pt x="2" y="6"/>
                  </a:lnTo>
                  <a:lnTo>
                    <a:pt x="3" y="6"/>
                  </a:lnTo>
                  <a:lnTo>
                    <a:pt x="6" y="6"/>
                  </a:lnTo>
                  <a:close/>
                </a:path>
              </a:pathLst>
            </a:custGeom>
            <a:solidFill>
              <a:srgbClr val="000000"/>
            </a:solidFill>
            <a:ln w="9525">
              <a:noFill/>
              <a:round/>
              <a:headEnd/>
              <a:tailEnd/>
            </a:ln>
          </p:spPr>
          <p:txBody>
            <a:bodyPr/>
            <a:lstStyle/>
            <a:p>
              <a:endParaRPr lang="en-US"/>
            </a:p>
          </p:txBody>
        </p:sp>
        <p:sp>
          <p:nvSpPr>
            <p:cNvPr id="155" name="Freeform 131"/>
            <p:cNvSpPr>
              <a:spLocks/>
            </p:cNvSpPr>
            <p:nvPr/>
          </p:nvSpPr>
          <p:spPr bwMode="auto">
            <a:xfrm>
              <a:off x="3276" y="2989"/>
              <a:ext cx="5" cy="3"/>
            </a:xfrm>
            <a:custGeom>
              <a:avLst/>
              <a:gdLst/>
              <a:ahLst/>
              <a:cxnLst>
                <a:cxn ang="0">
                  <a:pos x="6" y="6"/>
                </a:cxn>
                <a:cxn ang="0">
                  <a:pos x="8" y="6"/>
                </a:cxn>
                <a:cxn ang="0">
                  <a:pos x="8" y="5"/>
                </a:cxn>
                <a:cxn ang="0">
                  <a:pos x="9" y="5"/>
                </a:cxn>
                <a:cxn ang="0">
                  <a:pos x="9" y="2"/>
                </a:cxn>
                <a:cxn ang="0">
                  <a:pos x="8" y="2"/>
                </a:cxn>
                <a:cxn ang="0">
                  <a:pos x="8" y="0"/>
                </a:cxn>
                <a:cxn ang="0">
                  <a:pos x="2" y="0"/>
                </a:cxn>
                <a:cxn ang="0">
                  <a:pos x="2" y="2"/>
                </a:cxn>
                <a:cxn ang="0">
                  <a:pos x="0" y="2"/>
                </a:cxn>
                <a:cxn ang="0">
                  <a:pos x="0" y="5"/>
                </a:cxn>
                <a:cxn ang="0">
                  <a:pos x="2" y="5"/>
                </a:cxn>
                <a:cxn ang="0">
                  <a:pos x="2" y="6"/>
                </a:cxn>
                <a:cxn ang="0">
                  <a:pos x="3" y="6"/>
                </a:cxn>
                <a:cxn ang="0">
                  <a:pos x="6" y="6"/>
                </a:cxn>
              </a:cxnLst>
              <a:rect l="0" t="0" r="r" b="b"/>
              <a:pathLst>
                <a:path w="9" h="6">
                  <a:moveTo>
                    <a:pt x="6" y="6"/>
                  </a:moveTo>
                  <a:lnTo>
                    <a:pt x="8" y="6"/>
                  </a:lnTo>
                  <a:lnTo>
                    <a:pt x="8" y="5"/>
                  </a:lnTo>
                  <a:lnTo>
                    <a:pt x="9" y="5"/>
                  </a:lnTo>
                  <a:lnTo>
                    <a:pt x="9" y="2"/>
                  </a:lnTo>
                  <a:lnTo>
                    <a:pt x="8" y="2"/>
                  </a:lnTo>
                  <a:lnTo>
                    <a:pt x="8" y="0"/>
                  </a:lnTo>
                  <a:lnTo>
                    <a:pt x="2" y="0"/>
                  </a:lnTo>
                  <a:lnTo>
                    <a:pt x="2" y="2"/>
                  </a:lnTo>
                  <a:lnTo>
                    <a:pt x="0" y="2"/>
                  </a:lnTo>
                  <a:lnTo>
                    <a:pt x="0" y="5"/>
                  </a:lnTo>
                  <a:lnTo>
                    <a:pt x="2" y="5"/>
                  </a:lnTo>
                  <a:lnTo>
                    <a:pt x="2" y="6"/>
                  </a:lnTo>
                  <a:lnTo>
                    <a:pt x="3" y="6"/>
                  </a:lnTo>
                  <a:lnTo>
                    <a:pt x="6" y="6"/>
                  </a:lnTo>
                  <a:close/>
                </a:path>
              </a:pathLst>
            </a:custGeom>
            <a:solidFill>
              <a:srgbClr val="000000"/>
            </a:solidFill>
            <a:ln w="9525">
              <a:noFill/>
              <a:round/>
              <a:headEnd/>
              <a:tailEnd/>
            </a:ln>
          </p:spPr>
          <p:txBody>
            <a:bodyPr/>
            <a:lstStyle/>
            <a:p>
              <a:endParaRPr lang="en-US"/>
            </a:p>
          </p:txBody>
        </p:sp>
        <p:sp>
          <p:nvSpPr>
            <p:cNvPr id="156" name="Freeform 132"/>
            <p:cNvSpPr>
              <a:spLocks/>
            </p:cNvSpPr>
            <p:nvPr/>
          </p:nvSpPr>
          <p:spPr bwMode="auto">
            <a:xfrm>
              <a:off x="3269" y="2989"/>
              <a:ext cx="4" cy="3"/>
            </a:xfrm>
            <a:custGeom>
              <a:avLst/>
              <a:gdLst/>
              <a:ahLst/>
              <a:cxnLst>
                <a:cxn ang="0">
                  <a:pos x="6" y="6"/>
                </a:cxn>
                <a:cxn ang="0">
                  <a:pos x="8" y="6"/>
                </a:cxn>
                <a:cxn ang="0">
                  <a:pos x="8" y="5"/>
                </a:cxn>
                <a:cxn ang="0">
                  <a:pos x="9" y="5"/>
                </a:cxn>
                <a:cxn ang="0">
                  <a:pos x="9" y="2"/>
                </a:cxn>
                <a:cxn ang="0">
                  <a:pos x="8" y="2"/>
                </a:cxn>
                <a:cxn ang="0">
                  <a:pos x="8" y="0"/>
                </a:cxn>
                <a:cxn ang="0">
                  <a:pos x="2" y="0"/>
                </a:cxn>
                <a:cxn ang="0">
                  <a:pos x="2" y="2"/>
                </a:cxn>
                <a:cxn ang="0">
                  <a:pos x="0" y="2"/>
                </a:cxn>
                <a:cxn ang="0">
                  <a:pos x="0" y="5"/>
                </a:cxn>
                <a:cxn ang="0">
                  <a:pos x="2" y="5"/>
                </a:cxn>
                <a:cxn ang="0">
                  <a:pos x="2" y="6"/>
                </a:cxn>
                <a:cxn ang="0">
                  <a:pos x="3" y="6"/>
                </a:cxn>
                <a:cxn ang="0">
                  <a:pos x="6" y="6"/>
                </a:cxn>
              </a:cxnLst>
              <a:rect l="0" t="0" r="r" b="b"/>
              <a:pathLst>
                <a:path w="9" h="6">
                  <a:moveTo>
                    <a:pt x="6" y="6"/>
                  </a:moveTo>
                  <a:lnTo>
                    <a:pt x="8" y="6"/>
                  </a:lnTo>
                  <a:lnTo>
                    <a:pt x="8" y="5"/>
                  </a:lnTo>
                  <a:lnTo>
                    <a:pt x="9" y="5"/>
                  </a:lnTo>
                  <a:lnTo>
                    <a:pt x="9" y="2"/>
                  </a:lnTo>
                  <a:lnTo>
                    <a:pt x="8" y="2"/>
                  </a:lnTo>
                  <a:lnTo>
                    <a:pt x="8" y="0"/>
                  </a:lnTo>
                  <a:lnTo>
                    <a:pt x="2" y="0"/>
                  </a:lnTo>
                  <a:lnTo>
                    <a:pt x="2" y="2"/>
                  </a:lnTo>
                  <a:lnTo>
                    <a:pt x="0" y="2"/>
                  </a:lnTo>
                  <a:lnTo>
                    <a:pt x="0" y="5"/>
                  </a:lnTo>
                  <a:lnTo>
                    <a:pt x="2" y="5"/>
                  </a:lnTo>
                  <a:lnTo>
                    <a:pt x="2" y="6"/>
                  </a:lnTo>
                  <a:lnTo>
                    <a:pt x="3" y="6"/>
                  </a:lnTo>
                  <a:lnTo>
                    <a:pt x="6" y="6"/>
                  </a:lnTo>
                  <a:close/>
                </a:path>
              </a:pathLst>
            </a:custGeom>
            <a:solidFill>
              <a:srgbClr val="000000"/>
            </a:solidFill>
            <a:ln w="9525">
              <a:noFill/>
              <a:round/>
              <a:headEnd/>
              <a:tailEnd/>
            </a:ln>
          </p:spPr>
          <p:txBody>
            <a:bodyPr/>
            <a:lstStyle/>
            <a:p>
              <a:endParaRPr lang="en-US"/>
            </a:p>
          </p:txBody>
        </p:sp>
        <p:sp>
          <p:nvSpPr>
            <p:cNvPr id="157" name="Freeform 133"/>
            <p:cNvSpPr>
              <a:spLocks/>
            </p:cNvSpPr>
            <p:nvPr/>
          </p:nvSpPr>
          <p:spPr bwMode="auto">
            <a:xfrm>
              <a:off x="3261" y="2989"/>
              <a:ext cx="5" cy="3"/>
            </a:xfrm>
            <a:custGeom>
              <a:avLst/>
              <a:gdLst/>
              <a:ahLst/>
              <a:cxnLst>
                <a:cxn ang="0">
                  <a:pos x="6" y="6"/>
                </a:cxn>
                <a:cxn ang="0">
                  <a:pos x="8" y="6"/>
                </a:cxn>
                <a:cxn ang="0">
                  <a:pos x="8" y="5"/>
                </a:cxn>
                <a:cxn ang="0">
                  <a:pos x="9" y="5"/>
                </a:cxn>
                <a:cxn ang="0">
                  <a:pos x="9" y="2"/>
                </a:cxn>
                <a:cxn ang="0">
                  <a:pos x="8" y="2"/>
                </a:cxn>
                <a:cxn ang="0">
                  <a:pos x="8" y="0"/>
                </a:cxn>
                <a:cxn ang="0">
                  <a:pos x="2" y="0"/>
                </a:cxn>
                <a:cxn ang="0">
                  <a:pos x="2" y="2"/>
                </a:cxn>
                <a:cxn ang="0">
                  <a:pos x="0" y="2"/>
                </a:cxn>
                <a:cxn ang="0">
                  <a:pos x="0" y="5"/>
                </a:cxn>
                <a:cxn ang="0">
                  <a:pos x="2" y="5"/>
                </a:cxn>
                <a:cxn ang="0">
                  <a:pos x="2" y="6"/>
                </a:cxn>
                <a:cxn ang="0">
                  <a:pos x="3" y="6"/>
                </a:cxn>
                <a:cxn ang="0">
                  <a:pos x="6" y="6"/>
                </a:cxn>
              </a:cxnLst>
              <a:rect l="0" t="0" r="r" b="b"/>
              <a:pathLst>
                <a:path w="9" h="6">
                  <a:moveTo>
                    <a:pt x="6" y="6"/>
                  </a:moveTo>
                  <a:lnTo>
                    <a:pt x="8" y="6"/>
                  </a:lnTo>
                  <a:lnTo>
                    <a:pt x="8" y="5"/>
                  </a:lnTo>
                  <a:lnTo>
                    <a:pt x="9" y="5"/>
                  </a:lnTo>
                  <a:lnTo>
                    <a:pt x="9" y="2"/>
                  </a:lnTo>
                  <a:lnTo>
                    <a:pt x="8" y="2"/>
                  </a:lnTo>
                  <a:lnTo>
                    <a:pt x="8" y="0"/>
                  </a:lnTo>
                  <a:lnTo>
                    <a:pt x="2" y="0"/>
                  </a:lnTo>
                  <a:lnTo>
                    <a:pt x="2" y="2"/>
                  </a:lnTo>
                  <a:lnTo>
                    <a:pt x="0" y="2"/>
                  </a:lnTo>
                  <a:lnTo>
                    <a:pt x="0" y="5"/>
                  </a:lnTo>
                  <a:lnTo>
                    <a:pt x="2" y="5"/>
                  </a:lnTo>
                  <a:lnTo>
                    <a:pt x="2" y="6"/>
                  </a:lnTo>
                  <a:lnTo>
                    <a:pt x="3" y="6"/>
                  </a:lnTo>
                  <a:lnTo>
                    <a:pt x="6" y="6"/>
                  </a:lnTo>
                  <a:close/>
                </a:path>
              </a:pathLst>
            </a:custGeom>
            <a:solidFill>
              <a:srgbClr val="000000"/>
            </a:solidFill>
            <a:ln w="9525">
              <a:noFill/>
              <a:round/>
              <a:headEnd/>
              <a:tailEnd/>
            </a:ln>
          </p:spPr>
          <p:txBody>
            <a:bodyPr/>
            <a:lstStyle/>
            <a:p>
              <a:endParaRPr lang="en-US"/>
            </a:p>
          </p:txBody>
        </p:sp>
        <p:sp>
          <p:nvSpPr>
            <p:cNvPr id="158" name="Freeform 134"/>
            <p:cNvSpPr>
              <a:spLocks/>
            </p:cNvSpPr>
            <p:nvPr/>
          </p:nvSpPr>
          <p:spPr bwMode="auto">
            <a:xfrm>
              <a:off x="3254" y="2989"/>
              <a:ext cx="4" cy="3"/>
            </a:xfrm>
            <a:custGeom>
              <a:avLst/>
              <a:gdLst/>
              <a:ahLst/>
              <a:cxnLst>
                <a:cxn ang="0">
                  <a:pos x="6" y="6"/>
                </a:cxn>
                <a:cxn ang="0">
                  <a:pos x="8" y="6"/>
                </a:cxn>
                <a:cxn ang="0">
                  <a:pos x="8" y="5"/>
                </a:cxn>
                <a:cxn ang="0">
                  <a:pos x="9" y="5"/>
                </a:cxn>
                <a:cxn ang="0">
                  <a:pos x="9" y="2"/>
                </a:cxn>
                <a:cxn ang="0">
                  <a:pos x="8" y="2"/>
                </a:cxn>
                <a:cxn ang="0">
                  <a:pos x="8" y="0"/>
                </a:cxn>
                <a:cxn ang="0">
                  <a:pos x="2" y="0"/>
                </a:cxn>
                <a:cxn ang="0">
                  <a:pos x="2" y="2"/>
                </a:cxn>
                <a:cxn ang="0">
                  <a:pos x="0" y="2"/>
                </a:cxn>
                <a:cxn ang="0">
                  <a:pos x="0" y="5"/>
                </a:cxn>
                <a:cxn ang="0">
                  <a:pos x="2" y="5"/>
                </a:cxn>
                <a:cxn ang="0">
                  <a:pos x="2" y="6"/>
                </a:cxn>
                <a:cxn ang="0">
                  <a:pos x="3" y="6"/>
                </a:cxn>
                <a:cxn ang="0">
                  <a:pos x="6" y="6"/>
                </a:cxn>
              </a:cxnLst>
              <a:rect l="0" t="0" r="r" b="b"/>
              <a:pathLst>
                <a:path w="9" h="6">
                  <a:moveTo>
                    <a:pt x="6" y="6"/>
                  </a:moveTo>
                  <a:lnTo>
                    <a:pt x="8" y="6"/>
                  </a:lnTo>
                  <a:lnTo>
                    <a:pt x="8" y="5"/>
                  </a:lnTo>
                  <a:lnTo>
                    <a:pt x="9" y="5"/>
                  </a:lnTo>
                  <a:lnTo>
                    <a:pt x="9" y="2"/>
                  </a:lnTo>
                  <a:lnTo>
                    <a:pt x="8" y="2"/>
                  </a:lnTo>
                  <a:lnTo>
                    <a:pt x="8" y="0"/>
                  </a:lnTo>
                  <a:lnTo>
                    <a:pt x="2" y="0"/>
                  </a:lnTo>
                  <a:lnTo>
                    <a:pt x="2" y="2"/>
                  </a:lnTo>
                  <a:lnTo>
                    <a:pt x="0" y="2"/>
                  </a:lnTo>
                  <a:lnTo>
                    <a:pt x="0" y="5"/>
                  </a:lnTo>
                  <a:lnTo>
                    <a:pt x="2" y="5"/>
                  </a:lnTo>
                  <a:lnTo>
                    <a:pt x="2" y="6"/>
                  </a:lnTo>
                  <a:lnTo>
                    <a:pt x="3" y="6"/>
                  </a:lnTo>
                  <a:lnTo>
                    <a:pt x="6" y="6"/>
                  </a:lnTo>
                  <a:close/>
                </a:path>
              </a:pathLst>
            </a:custGeom>
            <a:solidFill>
              <a:srgbClr val="000000"/>
            </a:solidFill>
            <a:ln w="9525">
              <a:noFill/>
              <a:round/>
              <a:headEnd/>
              <a:tailEnd/>
            </a:ln>
          </p:spPr>
          <p:txBody>
            <a:bodyPr/>
            <a:lstStyle/>
            <a:p>
              <a:endParaRPr lang="en-US"/>
            </a:p>
          </p:txBody>
        </p:sp>
        <p:sp>
          <p:nvSpPr>
            <p:cNvPr id="159" name="Freeform 135"/>
            <p:cNvSpPr>
              <a:spLocks/>
            </p:cNvSpPr>
            <p:nvPr/>
          </p:nvSpPr>
          <p:spPr bwMode="auto">
            <a:xfrm>
              <a:off x="3246" y="2989"/>
              <a:ext cx="5" cy="3"/>
            </a:xfrm>
            <a:custGeom>
              <a:avLst/>
              <a:gdLst/>
              <a:ahLst/>
              <a:cxnLst>
                <a:cxn ang="0">
                  <a:pos x="5" y="6"/>
                </a:cxn>
                <a:cxn ang="0">
                  <a:pos x="7" y="6"/>
                </a:cxn>
                <a:cxn ang="0">
                  <a:pos x="7" y="5"/>
                </a:cxn>
                <a:cxn ang="0">
                  <a:pos x="8" y="5"/>
                </a:cxn>
                <a:cxn ang="0">
                  <a:pos x="8" y="2"/>
                </a:cxn>
                <a:cxn ang="0">
                  <a:pos x="7" y="2"/>
                </a:cxn>
                <a:cxn ang="0">
                  <a:pos x="7" y="0"/>
                </a:cxn>
                <a:cxn ang="0">
                  <a:pos x="1" y="0"/>
                </a:cxn>
                <a:cxn ang="0">
                  <a:pos x="1" y="2"/>
                </a:cxn>
                <a:cxn ang="0">
                  <a:pos x="0" y="2"/>
                </a:cxn>
                <a:cxn ang="0">
                  <a:pos x="0" y="5"/>
                </a:cxn>
                <a:cxn ang="0">
                  <a:pos x="1" y="5"/>
                </a:cxn>
                <a:cxn ang="0">
                  <a:pos x="1" y="6"/>
                </a:cxn>
                <a:cxn ang="0">
                  <a:pos x="3" y="6"/>
                </a:cxn>
                <a:cxn ang="0">
                  <a:pos x="5" y="6"/>
                </a:cxn>
              </a:cxnLst>
              <a:rect l="0" t="0" r="r" b="b"/>
              <a:pathLst>
                <a:path w="8" h="6">
                  <a:moveTo>
                    <a:pt x="5" y="6"/>
                  </a:moveTo>
                  <a:lnTo>
                    <a:pt x="7" y="6"/>
                  </a:lnTo>
                  <a:lnTo>
                    <a:pt x="7" y="5"/>
                  </a:lnTo>
                  <a:lnTo>
                    <a:pt x="8" y="5"/>
                  </a:lnTo>
                  <a:lnTo>
                    <a:pt x="8" y="2"/>
                  </a:lnTo>
                  <a:lnTo>
                    <a:pt x="7" y="2"/>
                  </a:lnTo>
                  <a:lnTo>
                    <a:pt x="7" y="0"/>
                  </a:lnTo>
                  <a:lnTo>
                    <a:pt x="1" y="0"/>
                  </a:lnTo>
                  <a:lnTo>
                    <a:pt x="1" y="2"/>
                  </a:lnTo>
                  <a:lnTo>
                    <a:pt x="0" y="2"/>
                  </a:lnTo>
                  <a:lnTo>
                    <a:pt x="0" y="5"/>
                  </a:lnTo>
                  <a:lnTo>
                    <a:pt x="1" y="5"/>
                  </a:lnTo>
                  <a:lnTo>
                    <a:pt x="1" y="6"/>
                  </a:lnTo>
                  <a:lnTo>
                    <a:pt x="3" y="6"/>
                  </a:lnTo>
                  <a:lnTo>
                    <a:pt x="5" y="6"/>
                  </a:lnTo>
                  <a:close/>
                </a:path>
              </a:pathLst>
            </a:custGeom>
            <a:solidFill>
              <a:srgbClr val="000000"/>
            </a:solidFill>
            <a:ln w="9525">
              <a:noFill/>
              <a:round/>
              <a:headEnd/>
              <a:tailEnd/>
            </a:ln>
          </p:spPr>
          <p:txBody>
            <a:bodyPr/>
            <a:lstStyle/>
            <a:p>
              <a:endParaRPr lang="en-US"/>
            </a:p>
          </p:txBody>
        </p:sp>
        <p:sp>
          <p:nvSpPr>
            <p:cNvPr id="160" name="Freeform 136"/>
            <p:cNvSpPr>
              <a:spLocks/>
            </p:cNvSpPr>
            <p:nvPr/>
          </p:nvSpPr>
          <p:spPr bwMode="auto">
            <a:xfrm>
              <a:off x="3239" y="2989"/>
              <a:ext cx="4" cy="3"/>
            </a:xfrm>
            <a:custGeom>
              <a:avLst/>
              <a:gdLst/>
              <a:ahLst/>
              <a:cxnLst>
                <a:cxn ang="0">
                  <a:pos x="6" y="6"/>
                </a:cxn>
                <a:cxn ang="0">
                  <a:pos x="7" y="6"/>
                </a:cxn>
                <a:cxn ang="0">
                  <a:pos x="7" y="5"/>
                </a:cxn>
                <a:cxn ang="0">
                  <a:pos x="9" y="5"/>
                </a:cxn>
                <a:cxn ang="0">
                  <a:pos x="9" y="2"/>
                </a:cxn>
                <a:cxn ang="0">
                  <a:pos x="7" y="2"/>
                </a:cxn>
                <a:cxn ang="0">
                  <a:pos x="7" y="0"/>
                </a:cxn>
                <a:cxn ang="0">
                  <a:pos x="1" y="0"/>
                </a:cxn>
                <a:cxn ang="0">
                  <a:pos x="1" y="2"/>
                </a:cxn>
                <a:cxn ang="0">
                  <a:pos x="0" y="2"/>
                </a:cxn>
                <a:cxn ang="0">
                  <a:pos x="0" y="5"/>
                </a:cxn>
                <a:cxn ang="0">
                  <a:pos x="1" y="5"/>
                </a:cxn>
                <a:cxn ang="0">
                  <a:pos x="1" y="6"/>
                </a:cxn>
                <a:cxn ang="0">
                  <a:pos x="3" y="6"/>
                </a:cxn>
                <a:cxn ang="0">
                  <a:pos x="6" y="6"/>
                </a:cxn>
              </a:cxnLst>
              <a:rect l="0" t="0" r="r" b="b"/>
              <a:pathLst>
                <a:path w="9" h="6">
                  <a:moveTo>
                    <a:pt x="6" y="6"/>
                  </a:moveTo>
                  <a:lnTo>
                    <a:pt x="7" y="6"/>
                  </a:lnTo>
                  <a:lnTo>
                    <a:pt x="7" y="5"/>
                  </a:lnTo>
                  <a:lnTo>
                    <a:pt x="9" y="5"/>
                  </a:lnTo>
                  <a:lnTo>
                    <a:pt x="9" y="2"/>
                  </a:lnTo>
                  <a:lnTo>
                    <a:pt x="7" y="2"/>
                  </a:lnTo>
                  <a:lnTo>
                    <a:pt x="7" y="0"/>
                  </a:lnTo>
                  <a:lnTo>
                    <a:pt x="1" y="0"/>
                  </a:lnTo>
                  <a:lnTo>
                    <a:pt x="1" y="2"/>
                  </a:lnTo>
                  <a:lnTo>
                    <a:pt x="0" y="2"/>
                  </a:lnTo>
                  <a:lnTo>
                    <a:pt x="0" y="5"/>
                  </a:lnTo>
                  <a:lnTo>
                    <a:pt x="1" y="5"/>
                  </a:lnTo>
                  <a:lnTo>
                    <a:pt x="1" y="6"/>
                  </a:lnTo>
                  <a:lnTo>
                    <a:pt x="3" y="6"/>
                  </a:lnTo>
                  <a:lnTo>
                    <a:pt x="6" y="6"/>
                  </a:lnTo>
                  <a:close/>
                </a:path>
              </a:pathLst>
            </a:custGeom>
            <a:solidFill>
              <a:srgbClr val="000000"/>
            </a:solidFill>
            <a:ln w="9525">
              <a:noFill/>
              <a:round/>
              <a:headEnd/>
              <a:tailEnd/>
            </a:ln>
          </p:spPr>
          <p:txBody>
            <a:bodyPr/>
            <a:lstStyle/>
            <a:p>
              <a:endParaRPr lang="en-US"/>
            </a:p>
          </p:txBody>
        </p:sp>
        <p:sp>
          <p:nvSpPr>
            <p:cNvPr id="161" name="Freeform 137"/>
            <p:cNvSpPr>
              <a:spLocks/>
            </p:cNvSpPr>
            <p:nvPr/>
          </p:nvSpPr>
          <p:spPr bwMode="auto">
            <a:xfrm>
              <a:off x="3231" y="2989"/>
              <a:ext cx="5" cy="3"/>
            </a:xfrm>
            <a:custGeom>
              <a:avLst/>
              <a:gdLst/>
              <a:ahLst/>
              <a:cxnLst>
                <a:cxn ang="0">
                  <a:pos x="6" y="6"/>
                </a:cxn>
                <a:cxn ang="0">
                  <a:pos x="7" y="6"/>
                </a:cxn>
                <a:cxn ang="0">
                  <a:pos x="7" y="5"/>
                </a:cxn>
                <a:cxn ang="0">
                  <a:pos x="9" y="5"/>
                </a:cxn>
                <a:cxn ang="0">
                  <a:pos x="9" y="2"/>
                </a:cxn>
                <a:cxn ang="0">
                  <a:pos x="7" y="2"/>
                </a:cxn>
                <a:cxn ang="0">
                  <a:pos x="7" y="0"/>
                </a:cxn>
                <a:cxn ang="0">
                  <a:pos x="1" y="0"/>
                </a:cxn>
                <a:cxn ang="0">
                  <a:pos x="1" y="2"/>
                </a:cxn>
                <a:cxn ang="0">
                  <a:pos x="0" y="2"/>
                </a:cxn>
                <a:cxn ang="0">
                  <a:pos x="0" y="5"/>
                </a:cxn>
                <a:cxn ang="0">
                  <a:pos x="1" y="5"/>
                </a:cxn>
                <a:cxn ang="0">
                  <a:pos x="1" y="6"/>
                </a:cxn>
                <a:cxn ang="0">
                  <a:pos x="3" y="6"/>
                </a:cxn>
                <a:cxn ang="0">
                  <a:pos x="6" y="6"/>
                </a:cxn>
              </a:cxnLst>
              <a:rect l="0" t="0" r="r" b="b"/>
              <a:pathLst>
                <a:path w="9" h="6">
                  <a:moveTo>
                    <a:pt x="6" y="6"/>
                  </a:moveTo>
                  <a:lnTo>
                    <a:pt x="7" y="6"/>
                  </a:lnTo>
                  <a:lnTo>
                    <a:pt x="7" y="5"/>
                  </a:lnTo>
                  <a:lnTo>
                    <a:pt x="9" y="5"/>
                  </a:lnTo>
                  <a:lnTo>
                    <a:pt x="9" y="2"/>
                  </a:lnTo>
                  <a:lnTo>
                    <a:pt x="7" y="2"/>
                  </a:lnTo>
                  <a:lnTo>
                    <a:pt x="7" y="0"/>
                  </a:lnTo>
                  <a:lnTo>
                    <a:pt x="1" y="0"/>
                  </a:lnTo>
                  <a:lnTo>
                    <a:pt x="1" y="2"/>
                  </a:lnTo>
                  <a:lnTo>
                    <a:pt x="0" y="2"/>
                  </a:lnTo>
                  <a:lnTo>
                    <a:pt x="0" y="5"/>
                  </a:lnTo>
                  <a:lnTo>
                    <a:pt x="1" y="5"/>
                  </a:lnTo>
                  <a:lnTo>
                    <a:pt x="1" y="6"/>
                  </a:lnTo>
                  <a:lnTo>
                    <a:pt x="3" y="6"/>
                  </a:lnTo>
                  <a:lnTo>
                    <a:pt x="6" y="6"/>
                  </a:lnTo>
                  <a:close/>
                </a:path>
              </a:pathLst>
            </a:custGeom>
            <a:solidFill>
              <a:srgbClr val="000000"/>
            </a:solidFill>
            <a:ln w="9525">
              <a:noFill/>
              <a:round/>
              <a:headEnd/>
              <a:tailEnd/>
            </a:ln>
          </p:spPr>
          <p:txBody>
            <a:bodyPr/>
            <a:lstStyle/>
            <a:p>
              <a:endParaRPr lang="en-US"/>
            </a:p>
          </p:txBody>
        </p:sp>
        <p:sp>
          <p:nvSpPr>
            <p:cNvPr id="162" name="Freeform 138"/>
            <p:cNvSpPr>
              <a:spLocks/>
            </p:cNvSpPr>
            <p:nvPr/>
          </p:nvSpPr>
          <p:spPr bwMode="auto">
            <a:xfrm>
              <a:off x="3224" y="2989"/>
              <a:ext cx="4" cy="3"/>
            </a:xfrm>
            <a:custGeom>
              <a:avLst/>
              <a:gdLst/>
              <a:ahLst/>
              <a:cxnLst>
                <a:cxn ang="0">
                  <a:pos x="6" y="6"/>
                </a:cxn>
                <a:cxn ang="0">
                  <a:pos x="7" y="6"/>
                </a:cxn>
                <a:cxn ang="0">
                  <a:pos x="7" y="5"/>
                </a:cxn>
                <a:cxn ang="0">
                  <a:pos x="9" y="5"/>
                </a:cxn>
                <a:cxn ang="0">
                  <a:pos x="9" y="2"/>
                </a:cxn>
                <a:cxn ang="0">
                  <a:pos x="7" y="2"/>
                </a:cxn>
                <a:cxn ang="0">
                  <a:pos x="7" y="0"/>
                </a:cxn>
                <a:cxn ang="0">
                  <a:pos x="1" y="0"/>
                </a:cxn>
                <a:cxn ang="0">
                  <a:pos x="1" y="2"/>
                </a:cxn>
                <a:cxn ang="0">
                  <a:pos x="0" y="2"/>
                </a:cxn>
                <a:cxn ang="0">
                  <a:pos x="0" y="5"/>
                </a:cxn>
                <a:cxn ang="0">
                  <a:pos x="1" y="5"/>
                </a:cxn>
                <a:cxn ang="0">
                  <a:pos x="1" y="6"/>
                </a:cxn>
                <a:cxn ang="0">
                  <a:pos x="3" y="6"/>
                </a:cxn>
                <a:cxn ang="0">
                  <a:pos x="6" y="6"/>
                </a:cxn>
              </a:cxnLst>
              <a:rect l="0" t="0" r="r" b="b"/>
              <a:pathLst>
                <a:path w="9" h="6">
                  <a:moveTo>
                    <a:pt x="6" y="6"/>
                  </a:moveTo>
                  <a:lnTo>
                    <a:pt x="7" y="6"/>
                  </a:lnTo>
                  <a:lnTo>
                    <a:pt x="7" y="5"/>
                  </a:lnTo>
                  <a:lnTo>
                    <a:pt x="9" y="5"/>
                  </a:lnTo>
                  <a:lnTo>
                    <a:pt x="9" y="2"/>
                  </a:lnTo>
                  <a:lnTo>
                    <a:pt x="7" y="2"/>
                  </a:lnTo>
                  <a:lnTo>
                    <a:pt x="7" y="0"/>
                  </a:lnTo>
                  <a:lnTo>
                    <a:pt x="1" y="0"/>
                  </a:lnTo>
                  <a:lnTo>
                    <a:pt x="1" y="2"/>
                  </a:lnTo>
                  <a:lnTo>
                    <a:pt x="0" y="2"/>
                  </a:lnTo>
                  <a:lnTo>
                    <a:pt x="0" y="5"/>
                  </a:lnTo>
                  <a:lnTo>
                    <a:pt x="1" y="5"/>
                  </a:lnTo>
                  <a:lnTo>
                    <a:pt x="1" y="6"/>
                  </a:lnTo>
                  <a:lnTo>
                    <a:pt x="3" y="6"/>
                  </a:lnTo>
                  <a:lnTo>
                    <a:pt x="6" y="6"/>
                  </a:lnTo>
                  <a:close/>
                </a:path>
              </a:pathLst>
            </a:custGeom>
            <a:solidFill>
              <a:srgbClr val="000000"/>
            </a:solidFill>
            <a:ln w="9525">
              <a:noFill/>
              <a:round/>
              <a:headEnd/>
              <a:tailEnd/>
            </a:ln>
          </p:spPr>
          <p:txBody>
            <a:bodyPr/>
            <a:lstStyle/>
            <a:p>
              <a:endParaRPr lang="en-US"/>
            </a:p>
          </p:txBody>
        </p:sp>
        <p:sp>
          <p:nvSpPr>
            <p:cNvPr id="163" name="Freeform 139"/>
            <p:cNvSpPr>
              <a:spLocks/>
            </p:cNvSpPr>
            <p:nvPr/>
          </p:nvSpPr>
          <p:spPr bwMode="auto">
            <a:xfrm>
              <a:off x="3216" y="2989"/>
              <a:ext cx="5" cy="3"/>
            </a:xfrm>
            <a:custGeom>
              <a:avLst/>
              <a:gdLst/>
              <a:ahLst/>
              <a:cxnLst>
                <a:cxn ang="0">
                  <a:pos x="6" y="6"/>
                </a:cxn>
                <a:cxn ang="0">
                  <a:pos x="7" y="6"/>
                </a:cxn>
                <a:cxn ang="0">
                  <a:pos x="7" y="5"/>
                </a:cxn>
                <a:cxn ang="0">
                  <a:pos x="9" y="5"/>
                </a:cxn>
                <a:cxn ang="0">
                  <a:pos x="9" y="2"/>
                </a:cxn>
                <a:cxn ang="0">
                  <a:pos x="7" y="2"/>
                </a:cxn>
                <a:cxn ang="0">
                  <a:pos x="7" y="0"/>
                </a:cxn>
                <a:cxn ang="0">
                  <a:pos x="1" y="0"/>
                </a:cxn>
                <a:cxn ang="0">
                  <a:pos x="1" y="2"/>
                </a:cxn>
                <a:cxn ang="0">
                  <a:pos x="0" y="2"/>
                </a:cxn>
                <a:cxn ang="0">
                  <a:pos x="0" y="5"/>
                </a:cxn>
                <a:cxn ang="0">
                  <a:pos x="1" y="5"/>
                </a:cxn>
                <a:cxn ang="0">
                  <a:pos x="1" y="6"/>
                </a:cxn>
                <a:cxn ang="0">
                  <a:pos x="3" y="6"/>
                </a:cxn>
                <a:cxn ang="0">
                  <a:pos x="6" y="6"/>
                </a:cxn>
              </a:cxnLst>
              <a:rect l="0" t="0" r="r" b="b"/>
              <a:pathLst>
                <a:path w="9" h="6">
                  <a:moveTo>
                    <a:pt x="6" y="6"/>
                  </a:moveTo>
                  <a:lnTo>
                    <a:pt x="7" y="6"/>
                  </a:lnTo>
                  <a:lnTo>
                    <a:pt x="7" y="5"/>
                  </a:lnTo>
                  <a:lnTo>
                    <a:pt x="9" y="5"/>
                  </a:lnTo>
                  <a:lnTo>
                    <a:pt x="9" y="2"/>
                  </a:lnTo>
                  <a:lnTo>
                    <a:pt x="7" y="2"/>
                  </a:lnTo>
                  <a:lnTo>
                    <a:pt x="7" y="0"/>
                  </a:lnTo>
                  <a:lnTo>
                    <a:pt x="1" y="0"/>
                  </a:lnTo>
                  <a:lnTo>
                    <a:pt x="1" y="2"/>
                  </a:lnTo>
                  <a:lnTo>
                    <a:pt x="0" y="2"/>
                  </a:lnTo>
                  <a:lnTo>
                    <a:pt x="0" y="5"/>
                  </a:lnTo>
                  <a:lnTo>
                    <a:pt x="1" y="5"/>
                  </a:lnTo>
                  <a:lnTo>
                    <a:pt x="1" y="6"/>
                  </a:lnTo>
                  <a:lnTo>
                    <a:pt x="3" y="6"/>
                  </a:lnTo>
                  <a:lnTo>
                    <a:pt x="6" y="6"/>
                  </a:lnTo>
                  <a:close/>
                </a:path>
              </a:pathLst>
            </a:custGeom>
            <a:solidFill>
              <a:srgbClr val="000000"/>
            </a:solidFill>
            <a:ln w="9525">
              <a:noFill/>
              <a:round/>
              <a:headEnd/>
              <a:tailEnd/>
            </a:ln>
          </p:spPr>
          <p:txBody>
            <a:bodyPr/>
            <a:lstStyle/>
            <a:p>
              <a:endParaRPr lang="en-US"/>
            </a:p>
          </p:txBody>
        </p:sp>
        <p:sp>
          <p:nvSpPr>
            <p:cNvPr id="164" name="Freeform 140"/>
            <p:cNvSpPr>
              <a:spLocks/>
            </p:cNvSpPr>
            <p:nvPr/>
          </p:nvSpPr>
          <p:spPr bwMode="auto">
            <a:xfrm>
              <a:off x="3209" y="2989"/>
              <a:ext cx="4" cy="3"/>
            </a:xfrm>
            <a:custGeom>
              <a:avLst/>
              <a:gdLst/>
              <a:ahLst/>
              <a:cxnLst>
                <a:cxn ang="0">
                  <a:pos x="6" y="6"/>
                </a:cxn>
                <a:cxn ang="0">
                  <a:pos x="7" y="6"/>
                </a:cxn>
                <a:cxn ang="0">
                  <a:pos x="7" y="5"/>
                </a:cxn>
                <a:cxn ang="0">
                  <a:pos x="9" y="5"/>
                </a:cxn>
                <a:cxn ang="0">
                  <a:pos x="9" y="2"/>
                </a:cxn>
                <a:cxn ang="0">
                  <a:pos x="7" y="2"/>
                </a:cxn>
                <a:cxn ang="0">
                  <a:pos x="7" y="0"/>
                </a:cxn>
                <a:cxn ang="0">
                  <a:pos x="2" y="0"/>
                </a:cxn>
                <a:cxn ang="0">
                  <a:pos x="2" y="2"/>
                </a:cxn>
                <a:cxn ang="0">
                  <a:pos x="0" y="2"/>
                </a:cxn>
                <a:cxn ang="0">
                  <a:pos x="0" y="5"/>
                </a:cxn>
                <a:cxn ang="0">
                  <a:pos x="2" y="5"/>
                </a:cxn>
                <a:cxn ang="0">
                  <a:pos x="2" y="6"/>
                </a:cxn>
                <a:cxn ang="0">
                  <a:pos x="3" y="6"/>
                </a:cxn>
                <a:cxn ang="0">
                  <a:pos x="6" y="6"/>
                </a:cxn>
              </a:cxnLst>
              <a:rect l="0" t="0" r="r" b="b"/>
              <a:pathLst>
                <a:path w="9" h="6">
                  <a:moveTo>
                    <a:pt x="6" y="6"/>
                  </a:moveTo>
                  <a:lnTo>
                    <a:pt x="7" y="6"/>
                  </a:lnTo>
                  <a:lnTo>
                    <a:pt x="7" y="5"/>
                  </a:lnTo>
                  <a:lnTo>
                    <a:pt x="9" y="5"/>
                  </a:lnTo>
                  <a:lnTo>
                    <a:pt x="9" y="2"/>
                  </a:lnTo>
                  <a:lnTo>
                    <a:pt x="7" y="2"/>
                  </a:lnTo>
                  <a:lnTo>
                    <a:pt x="7" y="0"/>
                  </a:lnTo>
                  <a:lnTo>
                    <a:pt x="2" y="0"/>
                  </a:lnTo>
                  <a:lnTo>
                    <a:pt x="2" y="2"/>
                  </a:lnTo>
                  <a:lnTo>
                    <a:pt x="0" y="2"/>
                  </a:lnTo>
                  <a:lnTo>
                    <a:pt x="0" y="5"/>
                  </a:lnTo>
                  <a:lnTo>
                    <a:pt x="2" y="5"/>
                  </a:lnTo>
                  <a:lnTo>
                    <a:pt x="2" y="6"/>
                  </a:lnTo>
                  <a:lnTo>
                    <a:pt x="3" y="6"/>
                  </a:lnTo>
                  <a:lnTo>
                    <a:pt x="6" y="6"/>
                  </a:lnTo>
                  <a:close/>
                </a:path>
              </a:pathLst>
            </a:custGeom>
            <a:solidFill>
              <a:srgbClr val="000000"/>
            </a:solidFill>
            <a:ln w="9525">
              <a:noFill/>
              <a:round/>
              <a:headEnd/>
              <a:tailEnd/>
            </a:ln>
          </p:spPr>
          <p:txBody>
            <a:bodyPr/>
            <a:lstStyle/>
            <a:p>
              <a:endParaRPr lang="en-US"/>
            </a:p>
          </p:txBody>
        </p:sp>
        <p:sp>
          <p:nvSpPr>
            <p:cNvPr id="165" name="Freeform 141"/>
            <p:cNvSpPr>
              <a:spLocks/>
            </p:cNvSpPr>
            <p:nvPr/>
          </p:nvSpPr>
          <p:spPr bwMode="auto">
            <a:xfrm>
              <a:off x="3202" y="2989"/>
              <a:ext cx="4" cy="3"/>
            </a:xfrm>
            <a:custGeom>
              <a:avLst/>
              <a:gdLst/>
              <a:ahLst/>
              <a:cxnLst>
                <a:cxn ang="0">
                  <a:pos x="6" y="6"/>
                </a:cxn>
                <a:cxn ang="0">
                  <a:pos x="8" y="6"/>
                </a:cxn>
                <a:cxn ang="0">
                  <a:pos x="8" y="5"/>
                </a:cxn>
                <a:cxn ang="0">
                  <a:pos x="9" y="5"/>
                </a:cxn>
                <a:cxn ang="0">
                  <a:pos x="9" y="2"/>
                </a:cxn>
                <a:cxn ang="0">
                  <a:pos x="8" y="2"/>
                </a:cxn>
                <a:cxn ang="0">
                  <a:pos x="8" y="0"/>
                </a:cxn>
                <a:cxn ang="0">
                  <a:pos x="2" y="0"/>
                </a:cxn>
                <a:cxn ang="0">
                  <a:pos x="2" y="2"/>
                </a:cxn>
                <a:cxn ang="0">
                  <a:pos x="0" y="2"/>
                </a:cxn>
                <a:cxn ang="0">
                  <a:pos x="0" y="5"/>
                </a:cxn>
                <a:cxn ang="0">
                  <a:pos x="2" y="5"/>
                </a:cxn>
                <a:cxn ang="0">
                  <a:pos x="2" y="6"/>
                </a:cxn>
                <a:cxn ang="0">
                  <a:pos x="3" y="6"/>
                </a:cxn>
                <a:cxn ang="0">
                  <a:pos x="6" y="6"/>
                </a:cxn>
              </a:cxnLst>
              <a:rect l="0" t="0" r="r" b="b"/>
              <a:pathLst>
                <a:path w="9" h="6">
                  <a:moveTo>
                    <a:pt x="6" y="6"/>
                  </a:moveTo>
                  <a:lnTo>
                    <a:pt x="8" y="6"/>
                  </a:lnTo>
                  <a:lnTo>
                    <a:pt x="8" y="5"/>
                  </a:lnTo>
                  <a:lnTo>
                    <a:pt x="9" y="5"/>
                  </a:lnTo>
                  <a:lnTo>
                    <a:pt x="9" y="2"/>
                  </a:lnTo>
                  <a:lnTo>
                    <a:pt x="8" y="2"/>
                  </a:lnTo>
                  <a:lnTo>
                    <a:pt x="8" y="0"/>
                  </a:lnTo>
                  <a:lnTo>
                    <a:pt x="2" y="0"/>
                  </a:lnTo>
                  <a:lnTo>
                    <a:pt x="2" y="2"/>
                  </a:lnTo>
                  <a:lnTo>
                    <a:pt x="0" y="2"/>
                  </a:lnTo>
                  <a:lnTo>
                    <a:pt x="0" y="5"/>
                  </a:lnTo>
                  <a:lnTo>
                    <a:pt x="2" y="5"/>
                  </a:lnTo>
                  <a:lnTo>
                    <a:pt x="2" y="6"/>
                  </a:lnTo>
                  <a:lnTo>
                    <a:pt x="3" y="6"/>
                  </a:lnTo>
                  <a:lnTo>
                    <a:pt x="6" y="6"/>
                  </a:lnTo>
                  <a:close/>
                </a:path>
              </a:pathLst>
            </a:custGeom>
            <a:solidFill>
              <a:srgbClr val="000000"/>
            </a:solidFill>
            <a:ln w="9525">
              <a:noFill/>
              <a:round/>
              <a:headEnd/>
              <a:tailEnd/>
            </a:ln>
          </p:spPr>
          <p:txBody>
            <a:bodyPr/>
            <a:lstStyle/>
            <a:p>
              <a:endParaRPr lang="en-US"/>
            </a:p>
          </p:txBody>
        </p:sp>
        <p:sp>
          <p:nvSpPr>
            <p:cNvPr id="166" name="Freeform 142"/>
            <p:cNvSpPr>
              <a:spLocks/>
            </p:cNvSpPr>
            <p:nvPr/>
          </p:nvSpPr>
          <p:spPr bwMode="auto">
            <a:xfrm>
              <a:off x="3194" y="2989"/>
              <a:ext cx="5" cy="3"/>
            </a:xfrm>
            <a:custGeom>
              <a:avLst/>
              <a:gdLst/>
              <a:ahLst/>
              <a:cxnLst>
                <a:cxn ang="0">
                  <a:pos x="6" y="6"/>
                </a:cxn>
                <a:cxn ang="0">
                  <a:pos x="8" y="6"/>
                </a:cxn>
                <a:cxn ang="0">
                  <a:pos x="8" y="5"/>
                </a:cxn>
                <a:cxn ang="0">
                  <a:pos x="9" y="5"/>
                </a:cxn>
                <a:cxn ang="0">
                  <a:pos x="9" y="2"/>
                </a:cxn>
                <a:cxn ang="0">
                  <a:pos x="8" y="2"/>
                </a:cxn>
                <a:cxn ang="0">
                  <a:pos x="8" y="0"/>
                </a:cxn>
                <a:cxn ang="0">
                  <a:pos x="2" y="0"/>
                </a:cxn>
                <a:cxn ang="0">
                  <a:pos x="2" y="2"/>
                </a:cxn>
                <a:cxn ang="0">
                  <a:pos x="0" y="2"/>
                </a:cxn>
                <a:cxn ang="0">
                  <a:pos x="0" y="5"/>
                </a:cxn>
                <a:cxn ang="0">
                  <a:pos x="2" y="5"/>
                </a:cxn>
                <a:cxn ang="0">
                  <a:pos x="2" y="6"/>
                </a:cxn>
                <a:cxn ang="0">
                  <a:pos x="3" y="6"/>
                </a:cxn>
                <a:cxn ang="0">
                  <a:pos x="6" y="6"/>
                </a:cxn>
              </a:cxnLst>
              <a:rect l="0" t="0" r="r" b="b"/>
              <a:pathLst>
                <a:path w="9" h="6">
                  <a:moveTo>
                    <a:pt x="6" y="6"/>
                  </a:moveTo>
                  <a:lnTo>
                    <a:pt x="8" y="6"/>
                  </a:lnTo>
                  <a:lnTo>
                    <a:pt x="8" y="5"/>
                  </a:lnTo>
                  <a:lnTo>
                    <a:pt x="9" y="5"/>
                  </a:lnTo>
                  <a:lnTo>
                    <a:pt x="9" y="2"/>
                  </a:lnTo>
                  <a:lnTo>
                    <a:pt x="8" y="2"/>
                  </a:lnTo>
                  <a:lnTo>
                    <a:pt x="8" y="0"/>
                  </a:lnTo>
                  <a:lnTo>
                    <a:pt x="2" y="0"/>
                  </a:lnTo>
                  <a:lnTo>
                    <a:pt x="2" y="2"/>
                  </a:lnTo>
                  <a:lnTo>
                    <a:pt x="0" y="2"/>
                  </a:lnTo>
                  <a:lnTo>
                    <a:pt x="0" y="5"/>
                  </a:lnTo>
                  <a:lnTo>
                    <a:pt x="2" y="5"/>
                  </a:lnTo>
                  <a:lnTo>
                    <a:pt x="2" y="6"/>
                  </a:lnTo>
                  <a:lnTo>
                    <a:pt x="3" y="6"/>
                  </a:lnTo>
                  <a:lnTo>
                    <a:pt x="6" y="6"/>
                  </a:lnTo>
                  <a:close/>
                </a:path>
              </a:pathLst>
            </a:custGeom>
            <a:solidFill>
              <a:srgbClr val="000000"/>
            </a:solidFill>
            <a:ln w="9525">
              <a:noFill/>
              <a:round/>
              <a:headEnd/>
              <a:tailEnd/>
            </a:ln>
          </p:spPr>
          <p:txBody>
            <a:bodyPr/>
            <a:lstStyle/>
            <a:p>
              <a:endParaRPr lang="en-US"/>
            </a:p>
          </p:txBody>
        </p:sp>
        <p:sp>
          <p:nvSpPr>
            <p:cNvPr id="167" name="Freeform 143"/>
            <p:cNvSpPr>
              <a:spLocks/>
            </p:cNvSpPr>
            <p:nvPr/>
          </p:nvSpPr>
          <p:spPr bwMode="auto">
            <a:xfrm>
              <a:off x="3187" y="2989"/>
              <a:ext cx="4" cy="3"/>
            </a:xfrm>
            <a:custGeom>
              <a:avLst/>
              <a:gdLst/>
              <a:ahLst/>
              <a:cxnLst>
                <a:cxn ang="0">
                  <a:pos x="6" y="6"/>
                </a:cxn>
                <a:cxn ang="0">
                  <a:pos x="8" y="6"/>
                </a:cxn>
                <a:cxn ang="0">
                  <a:pos x="8" y="5"/>
                </a:cxn>
                <a:cxn ang="0">
                  <a:pos x="9" y="5"/>
                </a:cxn>
                <a:cxn ang="0">
                  <a:pos x="9" y="2"/>
                </a:cxn>
                <a:cxn ang="0">
                  <a:pos x="8" y="2"/>
                </a:cxn>
                <a:cxn ang="0">
                  <a:pos x="8" y="0"/>
                </a:cxn>
                <a:cxn ang="0">
                  <a:pos x="2" y="0"/>
                </a:cxn>
                <a:cxn ang="0">
                  <a:pos x="2" y="2"/>
                </a:cxn>
                <a:cxn ang="0">
                  <a:pos x="0" y="2"/>
                </a:cxn>
                <a:cxn ang="0">
                  <a:pos x="0" y="5"/>
                </a:cxn>
                <a:cxn ang="0">
                  <a:pos x="2" y="5"/>
                </a:cxn>
                <a:cxn ang="0">
                  <a:pos x="2" y="6"/>
                </a:cxn>
                <a:cxn ang="0">
                  <a:pos x="3" y="6"/>
                </a:cxn>
                <a:cxn ang="0">
                  <a:pos x="6" y="6"/>
                </a:cxn>
              </a:cxnLst>
              <a:rect l="0" t="0" r="r" b="b"/>
              <a:pathLst>
                <a:path w="9" h="6">
                  <a:moveTo>
                    <a:pt x="6" y="6"/>
                  </a:moveTo>
                  <a:lnTo>
                    <a:pt x="8" y="6"/>
                  </a:lnTo>
                  <a:lnTo>
                    <a:pt x="8" y="5"/>
                  </a:lnTo>
                  <a:lnTo>
                    <a:pt x="9" y="5"/>
                  </a:lnTo>
                  <a:lnTo>
                    <a:pt x="9" y="2"/>
                  </a:lnTo>
                  <a:lnTo>
                    <a:pt x="8" y="2"/>
                  </a:lnTo>
                  <a:lnTo>
                    <a:pt x="8" y="0"/>
                  </a:lnTo>
                  <a:lnTo>
                    <a:pt x="2" y="0"/>
                  </a:lnTo>
                  <a:lnTo>
                    <a:pt x="2" y="2"/>
                  </a:lnTo>
                  <a:lnTo>
                    <a:pt x="0" y="2"/>
                  </a:lnTo>
                  <a:lnTo>
                    <a:pt x="0" y="5"/>
                  </a:lnTo>
                  <a:lnTo>
                    <a:pt x="2" y="5"/>
                  </a:lnTo>
                  <a:lnTo>
                    <a:pt x="2" y="6"/>
                  </a:lnTo>
                  <a:lnTo>
                    <a:pt x="3" y="6"/>
                  </a:lnTo>
                  <a:lnTo>
                    <a:pt x="6" y="6"/>
                  </a:lnTo>
                  <a:close/>
                </a:path>
              </a:pathLst>
            </a:custGeom>
            <a:solidFill>
              <a:srgbClr val="000000"/>
            </a:solidFill>
            <a:ln w="9525">
              <a:noFill/>
              <a:round/>
              <a:headEnd/>
              <a:tailEnd/>
            </a:ln>
          </p:spPr>
          <p:txBody>
            <a:bodyPr/>
            <a:lstStyle/>
            <a:p>
              <a:endParaRPr lang="en-US"/>
            </a:p>
          </p:txBody>
        </p:sp>
        <p:sp>
          <p:nvSpPr>
            <p:cNvPr id="168" name="Freeform 144"/>
            <p:cNvSpPr>
              <a:spLocks/>
            </p:cNvSpPr>
            <p:nvPr/>
          </p:nvSpPr>
          <p:spPr bwMode="auto">
            <a:xfrm>
              <a:off x="3179" y="2989"/>
              <a:ext cx="5" cy="3"/>
            </a:xfrm>
            <a:custGeom>
              <a:avLst/>
              <a:gdLst/>
              <a:ahLst/>
              <a:cxnLst>
                <a:cxn ang="0">
                  <a:pos x="6" y="6"/>
                </a:cxn>
                <a:cxn ang="0">
                  <a:pos x="8" y="6"/>
                </a:cxn>
                <a:cxn ang="0">
                  <a:pos x="8" y="5"/>
                </a:cxn>
                <a:cxn ang="0">
                  <a:pos x="9" y="5"/>
                </a:cxn>
                <a:cxn ang="0">
                  <a:pos x="9" y="2"/>
                </a:cxn>
                <a:cxn ang="0">
                  <a:pos x="8" y="2"/>
                </a:cxn>
                <a:cxn ang="0">
                  <a:pos x="8" y="0"/>
                </a:cxn>
                <a:cxn ang="0">
                  <a:pos x="2" y="0"/>
                </a:cxn>
                <a:cxn ang="0">
                  <a:pos x="2" y="2"/>
                </a:cxn>
                <a:cxn ang="0">
                  <a:pos x="0" y="2"/>
                </a:cxn>
                <a:cxn ang="0">
                  <a:pos x="0" y="5"/>
                </a:cxn>
                <a:cxn ang="0">
                  <a:pos x="2" y="5"/>
                </a:cxn>
                <a:cxn ang="0">
                  <a:pos x="2" y="6"/>
                </a:cxn>
                <a:cxn ang="0">
                  <a:pos x="3" y="6"/>
                </a:cxn>
                <a:cxn ang="0">
                  <a:pos x="6" y="6"/>
                </a:cxn>
              </a:cxnLst>
              <a:rect l="0" t="0" r="r" b="b"/>
              <a:pathLst>
                <a:path w="9" h="6">
                  <a:moveTo>
                    <a:pt x="6" y="6"/>
                  </a:moveTo>
                  <a:lnTo>
                    <a:pt x="8" y="6"/>
                  </a:lnTo>
                  <a:lnTo>
                    <a:pt x="8" y="5"/>
                  </a:lnTo>
                  <a:lnTo>
                    <a:pt x="9" y="5"/>
                  </a:lnTo>
                  <a:lnTo>
                    <a:pt x="9" y="2"/>
                  </a:lnTo>
                  <a:lnTo>
                    <a:pt x="8" y="2"/>
                  </a:lnTo>
                  <a:lnTo>
                    <a:pt x="8" y="0"/>
                  </a:lnTo>
                  <a:lnTo>
                    <a:pt x="2" y="0"/>
                  </a:lnTo>
                  <a:lnTo>
                    <a:pt x="2" y="2"/>
                  </a:lnTo>
                  <a:lnTo>
                    <a:pt x="0" y="2"/>
                  </a:lnTo>
                  <a:lnTo>
                    <a:pt x="0" y="5"/>
                  </a:lnTo>
                  <a:lnTo>
                    <a:pt x="2" y="5"/>
                  </a:lnTo>
                  <a:lnTo>
                    <a:pt x="2" y="6"/>
                  </a:lnTo>
                  <a:lnTo>
                    <a:pt x="3" y="6"/>
                  </a:lnTo>
                  <a:lnTo>
                    <a:pt x="6" y="6"/>
                  </a:lnTo>
                  <a:close/>
                </a:path>
              </a:pathLst>
            </a:custGeom>
            <a:solidFill>
              <a:srgbClr val="000000"/>
            </a:solidFill>
            <a:ln w="9525">
              <a:noFill/>
              <a:round/>
              <a:headEnd/>
              <a:tailEnd/>
            </a:ln>
          </p:spPr>
          <p:txBody>
            <a:bodyPr/>
            <a:lstStyle/>
            <a:p>
              <a:endParaRPr lang="en-US"/>
            </a:p>
          </p:txBody>
        </p:sp>
        <p:sp>
          <p:nvSpPr>
            <p:cNvPr id="169" name="Freeform 145"/>
            <p:cNvSpPr>
              <a:spLocks/>
            </p:cNvSpPr>
            <p:nvPr/>
          </p:nvSpPr>
          <p:spPr bwMode="auto">
            <a:xfrm>
              <a:off x="3172" y="2989"/>
              <a:ext cx="4" cy="3"/>
            </a:xfrm>
            <a:custGeom>
              <a:avLst/>
              <a:gdLst/>
              <a:ahLst/>
              <a:cxnLst>
                <a:cxn ang="0">
                  <a:pos x="5" y="6"/>
                </a:cxn>
                <a:cxn ang="0">
                  <a:pos x="7" y="6"/>
                </a:cxn>
                <a:cxn ang="0">
                  <a:pos x="7" y="5"/>
                </a:cxn>
                <a:cxn ang="0">
                  <a:pos x="8" y="5"/>
                </a:cxn>
                <a:cxn ang="0">
                  <a:pos x="8" y="2"/>
                </a:cxn>
                <a:cxn ang="0">
                  <a:pos x="7" y="2"/>
                </a:cxn>
                <a:cxn ang="0">
                  <a:pos x="7" y="0"/>
                </a:cxn>
                <a:cxn ang="0">
                  <a:pos x="1" y="0"/>
                </a:cxn>
                <a:cxn ang="0">
                  <a:pos x="1" y="2"/>
                </a:cxn>
                <a:cxn ang="0">
                  <a:pos x="0" y="2"/>
                </a:cxn>
                <a:cxn ang="0">
                  <a:pos x="0" y="5"/>
                </a:cxn>
                <a:cxn ang="0">
                  <a:pos x="1" y="5"/>
                </a:cxn>
                <a:cxn ang="0">
                  <a:pos x="1" y="6"/>
                </a:cxn>
                <a:cxn ang="0">
                  <a:pos x="2" y="6"/>
                </a:cxn>
                <a:cxn ang="0">
                  <a:pos x="5" y="6"/>
                </a:cxn>
              </a:cxnLst>
              <a:rect l="0" t="0" r="r" b="b"/>
              <a:pathLst>
                <a:path w="8" h="6">
                  <a:moveTo>
                    <a:pt x="5" y="6"/>
                  </a:moveTo>
                  <a:lnTo>
                    <a:pt x="7" y="6"/>
                  </a:lnTo>
                  <a:lnTo>
                    <a:pt x="7" y="5"/>
                  </a:lnTo>
                  <a:lnTo>
                    <a:pt x="8" y="5"/>
                  </a:lnTo>
                  <a:lnTo>
                    <a:pt x="8" y="2"/>
                  </a:lnTo>
                  <a:lnTo>
                    <a:pt x="7" y="2"/>
                  </a:lnTo>
                  <a:lnTo>
                    <a:pt x="7" y="0"/>
                  </a:lnTo>
                  <a:lnTo>
                    <a:pt x="1" y="0"/>
                  </a:lnTo>
                  <a:lnTo>
                    <a:pt x="1" y="2"/>
                  </a:lnTo>
                  <a:lnTo>
                    <a:pt x="0" y="2"/>
                  </a:lnTo>
                  <a:lnTo>
                    <a:pt x="0" y="5"/>
                  </a:lnTo>
                  <a:lnTo>
                    <a:pt x="1" y="5"/>
                  </a:lnTo>
                  <a:lnTo>
                    <a:pt x="1" y="6"/>
                  </a:lnTo>
                  <a:lnTo>
                    <a:pt x="2" y="6"/>
                  </a:lnTo>
                  <a:lnTo>
                    <a:pt x="5" y="6"/>
                  </a:lnTo>
                  <a:close/>
                </a:path>
              </a:pathLst>
            </a:custGeom>
            <a:solidFill>
              <a:srgbClr val="000000"/>
            </a:solidFill>
            <a:ln w="9525">
              <a:noFill/>
              <a:round/>
              <a:headEnd/>
              <a:tailEnd/>
            </a:ln>
          </p:spPr>
          <p:txBody>
            <a:bodyPr/>
            <a:lstStyle/>
            <a:p>
              <a:endParaRPr lang="en-US"/>
            </a:p>
          </p:txBody>
        </p:sp>
        <p:sp>
          <p:nvSpPr>
            <p:cNvPr id="170" name="Freeform 146"/>
            <p:cNvSpPr>
              <a:spLocks/>
            </p:cNvSpPr>
            <p:nvPr/>
          </p:nvSpPr>
          <p:spPr bwMode="auto">
            <a:xfrm>
              <a:off x="3164" y="2989"/>
              <a:ext cx="5" cy="3"/>
            </a:xfrm>
            <a:custGeom>
              <a:avLst/>
              <a:gdLst/>
              <a:ahLst/>
              <a:cxnLst>
                <a:cxn ang="0">
                  <a:pos x="6" y="6"/>
                </a:cxn>
                <a:cxn ang="0">
                  <a:pos x="7" y="6"/>
                </a:cxn>
                <a:cxn ang="0">
                  <a:pos x="7" y="5"/>
                </a:cxn>
                <a:cxn ang="0">
                  <a:pos x="9" y="5"/>
                </a:cxn>
                <a:cxn ang="0">
                  <a:pos x="9" y="2"/>
                </a:cxn>
                <a:cxn ang="0">
                  <a:pos x="7" y="2"/>
                </a:cxn>
                <a:cxn ang="0">
                  <a:pos x="7" y="0"/>
                </a:cxn>
                <a:cxn ang="0">
                  <a:pos x="1" y="0"/>
                </a:cxn>
                <a:cxn ang="0">
                  <a:pos x="1" y="2"/>
                </a:cxn>
                <a:cxn ang="0">
                  <a:pos x="0" y="2"/>
                </a:cxn>
                <a:cxn ang="0">
                  <a:pos x="0" y="5"/>
                </a:cxn>
                <a:cxn ang="0">
                  <a:pos x="1" y="5"/>
                </a:cxn>
                <a:cxn ang="0">
                  <a:pos x="1" y="6"/>
                </a:cxn>
                <a:cxn ang="0">
                  <a:pos x="3" y="6"/>
                </a:cxn>
                <a:cxn ang="0">
                  <a:pos x="6" y="6"/>
                </a:cxn>
              </a:cxnLst>
              <a:rect l="0" t="0" r="r" b="b"/>
              <a:pathLst>
                <a:path w="9" h="6">
                  <a:moveTo>
                    <a:pt x="6" y="6"/>
                  </a:moveTo>
                  <a:lnTo>
                    <a:pt x="7" y="6"/>
                  </a:lnTo>
                  <a:lnTo>
                    <a:pt x="7" y="5"/>
                  </a:lnTo>
                  <a:lnTo>
                    <a:pt x="9" y="5"/>
                  </a:lnTo>
                  <a:lnTo>
                    <a:pt x="9" y="2"/>
                  </a:lnTo>
                  <a:lnTo>
                    <a:pt x="7" y="2"/>
                  </a:lnTo>
                  <a:lnTo>
                    <a:pt x="7" y="0"/>
                  </a:lnTo>
                  <a:lnTo>
                    <a:pt x="1" y="0"/>
                  </a:lnTo>
                  <a:lnTo>
                    <a:pt x="1" y="2"/>
                  </a:lnTo>
                  <a:lnTo>
                    <a:pt x="0" y="2"/>
                  </a:lnTo>
                  <a:lnTo>
                    <a:pt x="0" y="5"/>
                  </a:lnTo>
                  <a:lnTo>
                    <a:pt x="1" y="5"/>
                  </a:lnTo>
                  <a:lnTo>
                    <a:pt x="1" y="6"/>
                  </a:lnTo>
                  <a:lnTo>
                    <a:pt x="3" y="6"/>
                  </a:lnTo>
                  <a:lnTo>
                    <a:pt x="6" y="6"/>
                  </a:lnTo>
                  <a:close/>
                </a:path>
              </a:pathLst>
            </a:custGeom>
            <a:solidFill>
              <a:srgbClr val="000000"/>
            </a:solidFill>
            <a:ln w="9525">
              <a:noFill/>
              <a:round/>
              <a:headEnd/>
              <a:tailEnd/>
            </a:ln>
          </p:spPr>
          <p:txBody>
            <a:bodyPr/>
            <a:lstStyle/>
            <a:p>
              <a:endParaRPr lang="en-US"/>
            </a:p>
          </p:txBody>
        </p:sp>
        <p:sp>
          <p:nvSpPr>
            <p:cNvPr id="171" name="Freeform 147"/>
            <p:cNvSpPr>
              <a:spLocks/>
            </p:cNvSpPr>
            <p:nvPr/>
          </p:nvSpPr>
          <p:spPr bwMode="auto">
            <a:xfrm>
              <a:off x="3157" y="2989"/>
              <a:ext cx="4" cy="3"/>
            </a:xfrm>
            <a:custGeom>
              <a:avLst/>
              <a:gdLst/>
              <a:ahLst/>
              <a:cxnLst>
                <a:cxn ang="0">
                  <a:pos x="6" y="6"/>
                </a:cxn>
                <a:cxn ang="0">
                  <a:pos x="7" y="6"/>
                </a:cxn>
                <a:cxn ang="0">
                  <a:pos x="7" y="5"/>
                </a:cxn>
                <a:cxn ang="0">
                  <a:pos x="9" y="5"/>
                </a:cxn>
                <a:cxn ang="0">
                  <a:pos x="9" y="2"/>
                </a:cxn>
                <a:cxn ang="0">
                  <a:pos x="7" y="2"/>
                </a:cxn>
                <a:cxn ang="0">
                  <a:pos x="7" y="0"/>
                </a:cxn>
                <a:cxn ang="0">
                  <a:pos x="1" y="0"/>
                </a:cxn>
                <a:cxn ang="0">
                  <a:pos x="1" y="2"/>
                </a:cxn>
                <a:cxn ang="0">
                  <a:pos x="0" y="2"/>
                </a:cxn>
                <a:cxn ang="0">
                  <a:pos x="0" y="5"/>
                </a:cxn>
                <a:cxn ang="0">
                  <a:pos x="1" y="5"/>
                </a:cxn>
                <a:cxn ang="0">
                  <a:pos x="1" y="6"/>
                </a:cxn>
                <a:cxn ang="0">
                  <a:pos x="3" y="6"/>
                </a:cxn>
                <a:cxn ang="0">
                  <a:pos x="6" y="6"/>
                </a:cxn>
              </a:cxnLst>
              <a:rect l="0" t="0" r="r" b="b"/>
              <a:pathLst>
                <a:path w="9" h="6">
                  <a:moveTo>
                    <a:pt x="6" y="6"/>
                  </a:moveTo>
                  <a:lnTo>
                    <a:pt x="7" y="6"/>
                  </a:lnTo>
                  <a:lnTo>
                    <a:pt x="7" y="5"/>
                  </a:lnTo>
                  <a:lnTo>
                    <a:pt x="9" y="5"/>
                  </a:lnTo>
                  <a:lnTo>
                    <a:pt x="9" y="2"/>
                  </a:lnTo>
                  <a:lnTo>
                    <a:pt x="7" y="2"/>
                  </a:lnTo>
                  <a:lnTo>
                    <a:pt x="7" y="0"/>
                  </a:lnTo>
                  <a:lnTo>
                    <a:pt x="1" y="0"/>
                  </a:lnTo>
                  <a:lnTo>
                    <a:pt x="1" y="2"/>
                  </a:lnTo>
                  <a:lnTo>
                    <a:pt x="0" y="2"/>
                  </a:lnTo>
                  <a:lnTo>
                    <a:pt x="0" y="5"/>
                  </a:lnTo>
                  <a:lnTo>
                    <a:pt x="1" y="5"/>
                  </a:lnTo>
                  <a:lnTo>
                    <a:pt x="1" y="6"/>
                  </a:lnTo>
                  <a:lnTo>
                    <a:pt x="3" y="6"/>
                  </a:lnTo>
                  <a:lnTo>
                    <a:pt x="6" y="6"/>
                  </a:lnTo>
                  <a:close/>
                </a:path>
              </a:pathLst>
            </a:custGeom>
            <a:solidFill>
              <a:srgbClr val="000000"/>
            </a:solidFill>
            <a:ln w="9525">
              <a:noFill/>
              <a:round/>
              <a:headEnd/>
              <a:tailEnd/>
            </a:ln>
          </p:spPr>
          <p:txBody>
            <a:bodyPr/>
            <a:lstStyle/>
            <a:p>
              <a:endParaRPr lang="en-US"/>
            </a:p>
          </p:txBody>
        </p:sp>
        <p:sp>
          <p:nvSpPr>
            <p:cNvPr id="172" name="Freeform 148"/>
            <p:cNvSpPr>
              <a:spLocks/>
            </p:cNvSpPr>
            <p:nvPr/>
          </p:nvSpPr>
          <p:spPr bwMode="auto">
            <a:xfrm>
              <a:off x="3149" y="2989"/>
              <a:ext cx="5" cy="3"/>
            </a:xfrm>
            <a:custGeom>
              <a:avLst/>
              <a:gdLst/>
              <a:ahLst/>
              <a:cxnLst>
                <a:cxn ang="0">
                  <a:pos x="6" y="6"/>
                </a:cxn>
                <a:cxn ang="0">
                  <a:pos x="7" y="6"/>
                </a:cxn>
                <a:cxn ang="0">
                  <a:pos x="7" y="5"/>
                </a:cxn>
                <a:cxn ang="0">
                  <a:pos x="9" y="5"/>
                </a:cxn>
                <a:cxn ang="0">
                  <a:pos x="9" y="2"/>
                </a:cxn>
                <a:cxn ang="0">
                  <a:pos x="7" y="2"/>
                </a:cxn>
                <a:cxn ang="0">
                  <a:pos x="7" y="0"/>
                </a:cxn>
                <a:cxn ang="0">
                  <a:pos x="1" y="0"/>
                </a:cxn>
                <a:cxn ang="0">
                  <a:pos x="1" y="2"/>
                </a:cxn>
                <a:cxn ang="0">
                  <a:pos x="0" y="2"/>
                </a:cxn>
                <a:cxn ang="0">
                  <a:pos x="0" y="5"/>
                </a:cxn>
                <a:cxn ang="0">
                  <a:pos x="1" y="5"/>
                </a:cxn>
                <a:cxn ang="0">
                  <a:pos x="1" y="6"/>
                </a:cxn>
                <a:cxn ang="0">
                  <a:pos x="3" y="6"/>
                </a:cxn>
                <a:cxn ang="0">
                  <a:pos x="6" y="6"/>
                </a:cxn>
              </a:cxnLst>
              <a:rect l="0" t="0" r="r" b="b"/>
              <a:pathLst>
                <a:path w="9" h="6">
                  <a:moveTo>
                    <a:pt x="6" y="6"/>
                  </a:moveTo>
                  <a:lnTo>
                    <a:pt x="7" y="6"/>
                  </a:lnTo>
                  <a:lnTo>
                    <a:pt x="7" y="5"/>
                  </a:lnTo>
                  <a:lnTo>
                    <a:pt x="9" y="5"/>
                  </a:lnTo>
                  <a:lnTo>
                    <a:pt x="9" y="2"/>
                  </a:lnTo>
                  <a:lnTo>
                    <a:pt x="7" y="2"/>
                  </a:lnTo>
                  <a:lnTo>
                    <a:pt x="7" y="0"/>
                  </a:lnTo>
                  <a:lnTo>
                    <a:pt x="1" y="0"/>
                  </a:lnTo>
                  <a:lnTo>
                    <a:pt x="1" y="2"/>
                  </a:lnTo>
                  <a:lnTo>
                    <a:pt x="0" y="2"/>
                  </a:lnTo>
                  <a:lnTo>
                    <a:pt x="0" y="5"/>
                  </a:lnTo>
                  <a:lnTo>
                    <a:pt x="1" y="5"/>
                  </a:lnTo>
                  <a:lnTo>
                    <a:pt x="1" y="6"/>
                  </a:lnTo>
                  <a:lnTo>
                    <a:pt x="3" y="6"/>
                  </a:lnTo>
                  <a:lnTo>
                    <a:pt x="6" y="6"/>
                  </a:lnTo>
                  <a:close/>
                </a:path>
              </a:pathLst>
            </a:custGeom>
            <a:solidFill>
              <a:srgbClr val="000000"/>
            </a:solidFill>
            <a:ln w="9525">
              <a:noFill/>
              <a:round/>
              <a:headEnd/>
              <a:tailEnd/>
            </a:ln>
          </p:spPr>
          <p:txBody>
            <a:bodyPr/>
            <a:lstStyle/>
            <a:p>
              <a:endParaRPr lang="en-US"/>
            </a:p>
          </p:txBody>
        </p:sp>
        <p:sp>
          <p:nvSpPr>
            <p:cNvPr id="173" name="Freeform 149"/>
            <p:cNvSpPr>
              <a:spLocks/>
            </p:cNvSpPr>
            <p:nvPr/>
          </p:nvSpPr>
          <p:spPr bwMode="auto">
            <a:xfrm>
              <a:off x="3142" y="2989"/>
              <a:ext cx="4" cy="3"/>
            </a:xfrm>
            <a:custGeom>
              <a:avLst/>
              <a:gdLst/>
              <a:ahLst/>
              <a:cxnLst>
                <a:cxn ang="0">
                  <a:pos x="6" y="6"/>
                </a:cxn>
                <a:cxn ang="0">
                  <a:pos x="7" y="6"/>
                </a:cxn>
                <a:cxn ang="0">
                  <a:pos x="7" y="5"/>
                </a:cxn>
                <a:cxn ang="0">
                  <a:pos x="9" y="5"/>
                </a:cxn>
                <a:cxn ang="0">
                  <a:pos x="9" y="2"/>
                </a:cxn>
                <a:cxn ang="0">
                  <a:pos x="7" y="2"/>
                </a:cxn>
                <a:cxn ang="0">
                  <a:pos x="7" y="0"/>
                </a:cxn>
                <a:cxn ang="0">
                  <a:pos x="1" y="0"/>
                </a:cxn>
                <a:cxn ang="0">
                  <a:pos x="1" y="2"/>
                </a:cxn>
                <a:cxn ang="0">
                  <a:pos x="0" y="2"/>
                </a:cxn>
                <a:cxn ang="0">
                  <a:pos x="0" y="5"/>
                </a:cxn>
                <a:cxn ang="0">
                  <a:pos x="1" y="5"/>
                </a:cxn>
                <a:cxn ang="0">
                  <a:pos x="1" y="6"/>
                </a:cxn>
                <a:cxn ang="0">
                  <a:pos x="3" y="6"/>
                </a:cxn>
                <a:cxn ang="0">
                  <a:pos x="6" y="6"/>
                </a:cxn>
              </a:cxnLst>
              <a:rect l="0" t="0" r="r" b="b"/>
              <a:pathLst>
                <a:path w="9" h="6">
                  <a:moveTo>
                    <a:pt x="6" y="6"/>
                  </a:moveTo>
                  <a:lnTo>
                    <a:pt x="7" y="6"/>
                  </a:lnTo>
                  <a:lnTo>
                    <a:pt x="7" y="5"/>
                  </a:lnTo>
                  <a:lnTo>
                    <a:pt x="9" y="5"/>
                  </a:lnTo>
                  <a:lnTo>
                    <a:pt x="9" y="2"/>
                  </a:lnTo>
                  <a:lnTo>
                    <a:pt x="7" y="2"/>
                  </a:lnTo>
                  <a:lnTo>
                    <a:pt x="7" y="0"/>
                  </a:lnTo>
                  <a:lnTo>
                    <a:pt x="1" y="0"/>
                  </a:lnTo>
                  <a:lnTo>
                    <a:pt x="1" y="2"/>
                  </a:lnTo>
                  <a:lnTo>
                    <a:pt x="0" y="2"/>
                  </a:lnTo>
                  <a:lnTo>
                    <a:pt x="0" y="5"/>
                  </a:lnTo>
                  <a:lnTo>
                    <a:pt x="1" y="5"/>
                  </a:lnTo>
                  <a:lnTo>
                    <a:pt x="1" y="6"/>
                  </a:lnTo>
                  <a:lnTo>
                    <a:pt x="3" y="6"/>
                  </a:lnTo>
                  <a:lnTo>
                    <a:pt x="6" y="6"/>
                  </a:lnTo>
                  <a:close/>
                </a:path>
              </a:pathLst>
            </a:custGeom>
            <a:solidFill>
              <a:srgbClr val="000000"/>
            </a:solidFill>
            <a:ln w="9525">
              <a:noFill/>
              <a:round/>
              <a:headEnd/>
              <a:tailEnd/>
            </a:ln>
          </p:spPr>
          <p:txBody>
            <a:bodyPr/>
            <a:lstStyle/>
            <a:p>
              <a:endParaRPr lang="en-US"/>
            </a:p>
          </p:txBody>
        </p:sp>
        <p:sp>
          <p:nvSpPr>
            <p:cNvPr id="174" name="Freeform 150"/>
            <p:cNvSpPr>
              <a:spLocks/>
            </p:cNvSpPr>
            <p:nvPr/>
          </p:nvSpPr>
          <p:spPr bwMode="auto">
            <a:xfrm>
              <a:off x="3135" y="2989"/>
              <a:ext cx="4" cy="3"/>
            </a:xfrm>
            <a:custGeom>
              <a:avLst/>
              <a:gdLst/>
              <a:ahLst/>
              <a:cxnLst>
                <a:cxn ang="0">
                  <a:pos x="6" y="6"/>
                </a:cxn>
                <a:cxn ang="0">
                  <a:pos x="7" y="6"/>
                </a:cxn>
                <a:cxn ang="0">
                  <a:pos x="7" y="5"/>
                </a:cxn>
                <a:cxn ang="0">
                  <a:pos x="9" y="5"/>
                </a:cxn>
                <a:cxn ang="0">
                  <a:pos x="9" y="2"/>
                </a:cxn>
                <a:cxn ang="0">
                  <a:pos x="7" y="2"/>
                </a:cxn>
                <a:cxn ang="0">
                  <a:pos x="7" y="0"/>
                </a:cxn>
                <a:cxn ang="0">
                  <a:pos x="1" y="0"/>
                </a:cxn>
                <a:cxn ang="0">
                  <a:pos x="1" y="2"/>
                </a:cxn>
                <a:cxn ang="0">
                  <a:pos x="0" y="2"/>
                </a:cxn>
                <a:cxn ang="0">
                  <a:pos x="0" y="5"/>
                </a:cxn>
                <a:cxn ang="0">
                  <a:pos x="1" y="5"/>
                </a:cxn>
                <a:cxn ang="0">
                  <a:pos x="1" y="6"/>
                </a:cxn>
                <a:cxn ang="0">
                  <a:pos x="3" y="6"/>
                </a:cxn>
                <a:cxn ang="0">
                  <a:pos x="6" y="6"/>
                </a:cxn>
              </a:cxnLst>
              <a:rect l="0" t="0" r="r" b="b"/>
              <a:pathLst>
                <a:path w="9" h="6">
                  <a:moveTo>
                    <a:pt x="6" y="6"/>
                  </a:moveTo>
                  <a:lnTo>
                    <a:pt x="7" y="6"/>
                  </a:lnTo>
                  <a:lnTo>
                    <a:pt x="7" y="5"/>
                  </a:lnTo>
                  <a:lnTo>
                    <a:pt x="9" y="5"/>
                  </a:lnTo>
                  <a:lnTo>
                    <a:pt x="9" y="2"/>
                  </a:lnTo>
                  <a:lnTo>
                    <a:pt x="7" y="2"/>
                  </a:lnTo>
                  <a:lnTo>
                    <a:pt x="7" y="0"/>
                  </a:lnTo>
                  <a:lnTo>
                    <a:pt x="1" y="0"/>
                  </a:lnTo>
                  <a:lnTo>
                    <a:pt x="1" y="2"/>
                  </a:lnTo>
                  <a:lnTo>
                    <a:pt x="0" y="2"/>
                  </a:lnTo>
                  <a:lnTo>
                    <a:pt x="0" y="5"/>
                  </a:lnTo>
                  <a:lnTo>
                    <a:pt x="1" y="5"/>
                  </a:lnTo>
                  <a:lnTo>
                    <a:pt x="1" y="6"/>
                  </a:lnTo>
                  <a:lnTo>
                    <a:pt x="3" y="6"/>
                  </a:lnTo>
                  <a:lnTo>
                    <a:pt x="6" y="6"/>
                  </a:lnTo>
                  <a:close/>
                </a:path>
              </a:pathLst>
            </a:custGeom>
            <a:solidFill>
              <a:srgbClr val="000000"/>
            </a:solidFill>
            <a:ln w="9525">
              <a:noFill/>
              <a:round/>
              <a:headEnd/>
              <a:tailEnd/>
            </a:ln>
          </p:spPr>
          <p:txBody>
            <a:bodyPr/>
            <a:lstStyle/>
            <a:p>
              <a:endParaRPr lang="en-US"/>
            </a:p>
          </p:txBody>
        </p:sp>
        <p:sp>
          <p:nvSpPr>
            <p:cNvPr id="175" name="Freeform 151"/>
            <p:cNvSpPr>
              <a:spLocks/>
            </p:cNvSpPr>
            <p:nvPr/>
          </p:nvSpPr>
          <p:spPr bwMode="auto">
            <a:xfrm>
              <a:off x="3127" y="2989"/>
              <a:ext cx="5" cy="3"/>
            </a:xfrm>
            <a:custGeom>
              <a:avLst/>
              <a:gdLst/>
              <a:ahLst/>
              <a:cxnLst>
                <a:cxn ang="0">
                  <a:pos x="6" y="6"/>
                </a:cxn>
                <a:cxn ang="0">
                  <a:pos x="8" y="6"/>
                </a:cxn>
                <a:cxn ang="0">
                  <a:pos x="8" y="5"/>
                </a:cxn>
                <a:cxn ang="0">
                  <a:pos x="9" y="5"/>
                </a:cxn>
                <a:cxn ang="0">
                  <a:pos x="9" y="2"/>
                </a:cxn>
                <a:cxn ang="0">
                  <a:pos x="8" y="2"/>
                </a:cxn>
                <a:cxn ang="0">
                  <a:pos x="8" y="0"/>
                </a:cxn>
                <a:cxn ang="0">
                  <a:pos x="2" y="0"/>
                </a:cxn>
                <a:cxn ang="0">
                  <a:pos x="2" y="2"/>
                </a:cxn>
                <a:cxn ang="0">
                  <a:pos x="0" y="2"/>
                </a:cxn>
                <a:cxn ang="0">
                  <a:pos x="0" y="5"/>
                </a:cxn>
                <a:cxn ang="0">
                  <a:pos x="2" y="5"/>
                </a:cxn>
                <a:cxn ang="0">
                  <a:pos x="2" y="6"/>
                </a:cxn>
                <a:cxn ang="0">
                  <a:pos x="3" y="6"/>
                </a:cxn>
                <a:cxn ang="0">
                  <a:pos x="6" y="6"/>
                </a:cxn>
              </a:cxnLst>
              <a:rect l="0" t="0" r="r" b="b"/>
              <a:pathLst>
                <a:path w="9" h="6">
                  <a:moveTo>
                    <a:pt x="6" y="6"/>
                  </a:moveTo>
                  <a:lnTo>
                    <a:pt x="8" y="6"/>
                  </a:lnTo>
                  <a:lnTo>
                    <a:pt x="8" y="5"/>
                  </a:lnTo>
                  <a:lnTo>
                    <a:pt x="9" y="5"/>
                  </a:lnTo>
                  <a:lnTo>
                    <a:pt x="9" y="2"/>
                  </a:lnTo>
                  <a:lnTo>
                    <a:pt x="8" y="2"/>
                  </a:lnTo>
                  <a:lnTo>
                    <a:pt x="8" y="0"/>
                  </a:lnTo>
                  <a:lnTo>
                    <a:pt x="2" y="0"/>
                  </a:lnTo>
                  <a:lnTo>
                    <a:pt x="2" y="2"/>
                  </a:lnTo>
                  <a:lnTo>
                    <a:pt x="0" y="2"/>
                  </a:lnTo>
                  <a:lnTo>
                    <a:pt x="0" y="5"/>
                  </a:lnTo>
                  <a:lnTo>
                    <a:pt x="2" y="5"/>
                  </a:lnTo>
                  <a:lnTo>
                    <a:pt x="2" y="6"/>
                  </a:lnTo>
                  <a:lnTo>
                    <a:pt x="3" y="6"/>
                  </a:lnTo>
                  <a:lnTo>
                    <a:pt x="6" y="6"/>
                  </a:lnTo>
                  <a:close/>
                </a:path>
              </a:pathLst>
            </a:custGeom>
            <a:solidFill>
              <a:srgbClr val="000000"/>
            </a:solidFill>
            <a:ln w="9525">
              <a:noFill/>
              <a:round/>
              <a:headEnd/>
              <a:tailEnd/>
            </a:ln>
          </p:spPr>
          <p:txBody>
            <a:bodyPr/>
            <a:lstStyle/>
            <a:p>
              <a:endParaRPr lang="en-US"/>
            </a:p>
          </p:txBody>
        </p:sp>
        <p:sp>
          <p:nvSpPr>
            <p:cNvPr id="176" name="Freeform 152"/>
            <p:cNvSpPr>
              <a:spLocks/>
            </p:cNvSpPr>
            <p:nvPr/>
          </p:nvSpPr>
          <p:spPr bwMode="auto">
            <a:xfrm>
              <a:off x="3120" y="2989"/>
              <a:ext cx="4" cy="3"/>
            </a:xfrm>
            <a:custGeom>
              <a:avLst/>
              <a:gdLst/>
              <a:ahLst/>
              <a:cxnLst>
                <a:cxn ang="0">
                  <a:pos x="6" y="6"/>
                </a:cxn>
                <a:cxn ang="0">
                  <a:pos x="8" y="6"/>
                </a:cxn>
                <a:cxn ang="0">
                  <a:pos x="8" y="5"/>
                </a:cxn>
                <a:cxn ang="0">
                  <a:pos x="9" y="5"/>
                </a:cxn>
                <a:cxn ang="0">
                  <a:pos x="9" y="2"/>
                </a:cxn>
                <a:cxn ang="0">
                  <a:pos x="8" y="2"/>
                </a:cxn>
                <a:cxn ang="0">
                  <a:pos x="8" y="0"/>
                </a:cxn>
                <a:cxn ang="0">
                  <a:pos x="2" y="0"/>
                </a:cxn>
                <a:cxn ang="0">
                  <a:pos x="2" y="2"/>
                </a:cxn>
                <a:cxn ang="0">
                  <a:pos x="0" y="2"/>
                </a:cxn>
                <a:cxn ang="0">
                  <a:pos x="0" y="5"/>
                </a:cxn>
                <a:cxn ang="0">
                  <a:pos x="2" y="5"/>
                </a:cxn>
                <a:cxn ang="0">
                  <a:pos x="2" y="6"/>
                </a:cxn>
                <a:cxn ang="0">
                  <a:pos x="3" y="6"/>
                </a:cxn>
                <a:cxn ang="0">
                  <a:pos x="6" y="6"/>
                </a:cxn>
              </a:cxnLst>
              <a:rect l="0" t="0" r="r" b="b"/>
              <a:pathLst>
                <a:path w="9" h="6">
                  <a:moveTo>
                    <a:pt x="6" y="6"/>
                  </a:moveTo>
                  <a:lnTo>
                    <a:pt x="8" y="6"/>
                  </a:lnTo>
                  <a:lnTo>
                    <a:pt x="8" y="5"/>
                  </a:lnTo>
                  <a:lnTo>
                    <a:pt x="9" y="5"/>
                  </a:lnTo>
                  <a:lnTo>
                    <a:pt x="9" y="2"/>
                  </a:lnTo>
                  <a:lnTo>
                    <a:pt x="8" y="2"/>
                  </a:lnTo>
                  <a:lnTo>
                    <a:pt x="8" y="0"/>
                  </a:lnTo>
                  <a:lnTo>
                    <a:pt x="2" y="0"/>
                  </a:lnTo>
                  <a:lnTo>
                    <a:pt x="2" y="2"/>
                  </a:lnTo>
                  <a:lnTo>
                    <a:pt x="0" y="2"/>
                  </a:lnTo>
                  <a:lnTo>
                    <a:pt x="0" y="5"/>
                  </a:lnTo>
                  <a:lnTo>
                    <a:pt x="2" y="5"/>
                  </a:lnTo>
                  <a:lnTo>
                    <a:pt x="2" y="6"/>
                  </a:lnTo>
                  <a:lnTo>
                    <a:pt x="3" y="6"/>
                  </a:lnTo>
                  <a:lnTo>
                    <a:pt x="6" y="6"/>
                  </a:lnTo>
                  <a:close/>
                </a:path>
              </a:pathLst>
            </a:custGeom>
            <a:solidFill>
              <a:srgbClr val="000000"/>
            </a:solidFill>
            <a:ln w="9525">
              <a:noFill/>
              <a:round/>
              <a:headEnd/>
              <a:tailEnd/>
            </a:ln>
          </p:spPr>
          <p:txBody>
            <a:bodyPr/>
            <a:lstStyle/>
            <a:p>
              <a:endParaRPr lang="en-US"/>
            </a:p>
          </p:txBody>
        </p:sp>
        <p:sp>
          <p:nvSpPr>
            <p:cNvPr id="177" name="Freeform 153"/>
            <p:cNvSpPr>
              <a:spLocks/>
            </p:cNvSpPr>
            <p:nvPr/>
          </p:nvSpPr>
          <p:spPr bwMode="auto">
            <a:xfrm>
              <a:off x="3112" y="2989"/>
              <a:ext cx="5" cy="3"/>
            </a:xfrm>
            <a:custGeom>
              <a:avLst/>
              <a:gdLst/>
              <a:ahLst/>
              <a:cxnLst>
                <a:cxn ang="0">
                  <a:pos x="6" y="6"/>
                </a:cxn>
                <a:cxn ang="0">
                  <a:pos x="8" y="6"/>
                </a:cxn>
                <a:cxn ang="0">
                  <a:pos x="8" y="5"/>
                </a:cxn>
                <a:cxn ang="0">
                  <a:pos x="9" y="5"/>
                </a:cxn>
                <a:cxn ang="0">
                  <a:pos x="9" y="2"/>
                </a:cxn>
                <a:cxn ang="0">
                  <a:pos x="8" y="2"/>
                </a:cxn>
                <a:cxn ang="0">
                  <a:pos x="8" y="0"/>
                </a:cxn>
                <a:cxn ang="0">
                  <a:pos x="2" y="0"/>
                </a:cxn>
                <a:cxn ang="0">
                  <a:pos x="2" y="2"/>
                </a:cxn>
                <a:cxn ang="0">
                  <a:pos x="0" y="2"/>
                </a:cxn>
                <a:cxn ang="0">
                  <a:pos x="0" y="5"/>
                </a:cxn>
                <a:cxn ang="0">
                  <a:pos x="2" y="5"/>
                </a:cxn>
                <a:cxn ang="0">
                  <a:pos x="2" y="6"/>
                </a:cxn>
                <a:cxn ang="0">
                  <a:pos x="3" y="6"/>
                </a:cxn>
                <a:cxn ang="0">
                  <a:pos x="6" y="6"/>
                </a:cxn>
              </a:cxnLst>
              <a:rect l="0" t="0" r="r" b="b"/>
              <a:pathLst>
                <a:path w="9" h="6">
                  <a:moveTo>
                    <a:pt x="6" y="6"/>
                  </a:moveTo>
                  <a:lnTo>
                    <a:pt x="8" y="6"/>
                  </a:lnTo>
                  <a:lnTo>
                    <a:pt x="8" y="5"/>
                  </a:lnTo>
                  <a:lnTo>
                    <a:pt x="9" y="5"/>
                  </a:lnTo>
                  <a:lnTo>
                    <a:pt x="9" y="2"/>
                  </a:lnTo>
                  <a:lnTo>
                    <a:pt x="8" y="2"/>
                  </a:lnTo>
                  <a:lnTo>
                    <a:pt x="8" y="0"/>
                  </a:lnTo>
                  <a:lnTo>
                    <a:pt x="2" y="0"/>
                  </a:lnTo>
                  <a:lnTo>
                    <a:pt x="2" y="2"/>
                  </a:lnTo>
                  <a:lnTo>
                    <a:pt x="0" y="2"/>
                  </a:lnTo>
                  <a:lnTo>
                    <a:pt x="0" y="5"/>
                  </a:lnTo>
                  <a:lnTo>
                    <a:pt x="2" y="5"/>
                  </a:lnTo>
                  <a:lnTo>
                    <a:pt x="2" y="6"/>
                  </a:lnTo>
                  <a:lnTo>
                    <a:pt x="3" y="6"/>
                  </a:lnTo>
                  <a:lnTo>
                    <a:pt x="6" y="6"/>
                  </a:lnTo>
                  <a:close/>
                </a:path>
              </a:pathLst>
            </a:custGeom>
            <a:solidFill>
              <a:srgbClr val="000000"/>
            </a:solidFill>
            <a:ln w="9525">
              <a:noFill/>
              <a:round/>
              <a:headEnd/>
              <a:tailEnd/>
            </a:ln>
          </p:spPr>
          <p:txBody>
            <a:bodyPr/>
            <a:lstStyle/>
            <a:p>
              <a:endParaRPr lang="en-US"/>
            </a:p>
          </p:txBody>
        </p:sp>
        <p:sp>
          <p:nvSpPr>
            <p:cNvPr id="178" name="Freeform 154"/>
            <p:cNvSpPr>
              <a:spLocks/>
            </p:cNvSpPr>
            <p:nvPr/>
          </p:nvSpPr>
          <p:spPr bwMode="auto">
            <a:xfrm>
              <a:off x="3105" y="2989"/>
              <a:ext cx="4" cy="3"/>
            </a:xfrm>
            <a:custGeom>
              <a:avLst/>
              <a:gdLst/>
              <a:ahLst/>
              <a:cxnLst>
                <a:cxn ang="0">
                  <a:pos x="6" y="6"/>
                </a:cxn>
                <a:cxn ang="0">
                  <a:pos x="8" y="6"/>
                </a:cxn>
                <a:cxn ang="0">
                  <a:pos x="8" y="5"/>
                </a:cxn>
                <a:cxn ang="0">
                  <a:pos x="9" y="5"/>
                </a:cxn>
                <a:cxn ang="0">
                  <a:pos x="9" y="2"/>
                </a:cxn>
                <a:cxn ang="0">
                  <a:pos x="8" y="2"/>
                </a:cxn>
                <a:cxn ang="0">
                  <a:pos x="8" y="0"/>
                </a:cxn>
                <a:cxn ang="0">
                  <a:pos x="2" y="0"/>
                </a:cxn>
                <a:cxn ang="0">
                  <a:pos x="2" y="2"/>
                </a:cxn>
                <a:cxn ang="0">
                  <a:pos x="0" y="2"/>
                </a:cxn>
                <a:cxn ang="0">
                  <a:pos x="0" y="5"/>
                </a:cxn>
                <a:cxn ang="0">
                  <a:pos x="2" y="5"/>
                </a:cxn>
                <a:cxn ang="0">
                  <a:pos x="2" y="6"/>
                </a:cxn>
                <a:cxn ang="0">
                  <a:pos x="3" y="6"/>
                </a:cxn>
                <a:cxn ang="0">
                  <a:pos x="6" y="6"/>
                </a:cxn>
              </a:cxnLst>
              <a:rect l="0" t="0" r="r" b="b"/>
              <a:pathLst>
                <a:path w="9" h="6">
                  <a:moveTo>
                    <a:pt x="6" y="6"/>
                  </a:moveTo>
                  <a:lnTo>
                    <a:pt x="8" y="6"/>
                  </a:lnTo>
                  <a:lnTo>
                    <a:pt x="8" y="5"/>
                  </a:lnTo>
                  <a:lnTo>
                    <a:pt x="9" y="5"/>
                  </a:lnTo>
                  <a:lnTo>
                    <a:pt x="9" y="2"/>
                  </a:lnTo>
                  <a:lnTo>
                    <a:pt x="8" y="2"/>
                  </a:lnTo>
                  <a:lnTo>
                    <a:pt x="8" y="0"/>
                  </a:lnTo>
                  <a:lnTo>
                    <a:pt x="2" y="0"/>
                  </a:lnTo>
                  <a:lnTo>
                    <a:pt x="2" y="2"/>
                  </a:lnTo>
                  <a:lnTo>
                    <a:pt x="0" y="2"/>
                  </a:lnTo>
                  <a:lnTo>
                    <a:pt x="0" y="5"/>
                  </a:lnTo>
                  <a:lnTo>
                    <a:pt x="2" y="5"/>
                  </a:lnTo>
                  <a:lnTo>
                    <a:pt x="2" y="6"/>
                  </a:lnTo>
                  <a:lnTo>
                    <a:pt x="3" y="6"/>
                  </a:lnTo>
                  <a:lnTo>
                    <a:pt x="6" y="6"/>
                  </a:lnTo>
                  <a:close/>
                </a:path>
              </a:pathLst>
            </a:custGeom>
            <a:solidFill>
              <a:srgbClr val="000000"/>
            </a:solidFill>
            <a:ln w="9525">
              <a:noFill/>
              <a:round/>
              <a:headEnd/>
              <a:tailEnd/>
            </a:ln>
          </p:spPr>
          <p:txBody>
            <a:bodyPr/>
            <a:lstStyle/>
            <a:p>
              <a:endParaRPr lang="en-US"/>
            </a:p>
          </p:txBody>
        </p:sp>
        <p:sp>
          <p:nvSpPr>
            <p:cNvPr id="179" name="Freeform 155"/>
            <p:cNvSpPr>
              <a:spLocks/>
            </p:cNvSpPr>
            <p:nvPr/>
          </p:nvSpPr>
          <p:spPr bwMode="auto">
            <a:xfrm>
              <a:off x="3097" y="2989"/>
              <a:ext cx="5" cy="3"/>
            </a:xfrm>
            <a:custGeom>
              <a:avLst/>
              <a:gdLst/>
              <a:ahLst/>
              <a:cxnLst>
                <a:cxn ang="0">
                  <a:pos x="6" y="6"/>
                </a:cxn>
                <a:cxn ang="0">
                  <a:pos x="8" y="6"/>
                </a:cxn>
                <a:cxn ang="0">
                  <a:pos x="8" y="5"/>
                </a:cxn>
                <a:cxn ang="0">
                  <a:pos x="9" y="5"/>
                </a:cxn>
                <a:cxn ang="0">
                  <a:pos x="9" y="2"/>
                </a:cxn>
                <a:cxn ang="0">
                  <a:pos x="8" y="2"/>
                </a:cxn>
                <a:cxn ang="0">
                  <a:pos x="8" y="0"/>
                </a:cxn>
                <a:cxn ang="0">
                  <a:pos x="2" y="0"/>
                </a:cxn>
                <a:cxn ang="0">
                  <a:pos x="2" y="2"/>
                </a:cxn>
                <a:cxn ang="0">
                  <a:pos x="0" y="2"/>
                </a:cxn>
                <a:cxn ang="0">
                  <a:pos x="0" y="5"/>
                </a:cxn>
                <a:cxn ang="0">
                  <a:pos x="2" y="5"/>
                </a:cxn>
                <a:cxn ang="0">
                  <a:pos x="2" y="6"/>
                </a:cxn>
                <a:cxn ang="0">
                  <a:pos x="3" y="6"/>
                </a:cxn>
                <a:cxn ang="0">
                  <a:pos x="6" y="6"/>
                </a:cxn>
              </a:cxnLst>
              <a:rect l="0" t="0" r="r" b="b"/>
              <a:pathLst>
                <a:path w="9" h="6">
                  <a:moveTo>
                    <a:pt x="6" y="6"/>
                  </a:moveTo>
                  <a:lnTo>
                    <a:pt x="8" y="6"/>
                  </a:lnTo>
                  <a:lnTo>
                    <a:pt x="8" y="5"/>
                  </a:lnTo>
                  <a:lnTo>
                    <a:pt x="9" y="5"/>
                  </a:lnTo>
                  <a:lnTo>
                    <a:pt x="9" y="2"/>
                  </a:lnTo>
                  <a:lnTo>
                    <a:pt x="8" y="2"/>
                  </a:lnTo>
                  <a:lnTo>
                    <a:pt x="8" y="0"/>
                  </a:lnTo>
                  <a:lnTo>
                    <a:pt x="2" y="0"/>
                  </a:lnTo>
                  <a:lnTo>
                    <a:pt x="2" y="2"/>
                  </a:lnTo>
                  <a:lnTo>
                    <a:pt x="0" y="2"/>
                  </a:lnTo>
                  <a:lnTo>
                    <a:pt x="0" y="5"/>
                  </a:lnTo>
                  <a:lnTo>
                    <a:pt x="2" y="5"/>
                  </a:lnTo>
                  <a:lnTo>
                    <a:pt x="2" y="6"/>
                  </a:lnTo>
                  <a:lnTo>
                    <a:pt x="3" y="6"/>
                  </a:lnTo>
                  <a:lnTo>
                    <a:pt x="6" y="6"/>
                  </a:lnTo>
                  <a:close/>
                </a:path>
              </a:pathLst>
            </a:custGeom>
            <a:solidFill>
              <a:srgbClr val="000000"/>
            </a:solidFill>
            <a:ln w="9525">
              <a:noFill/>
              <a:round/>
              <a:headEnd/>
              <a:tailEnd/>
            </a:ln>
          </p:spPr>
          <p:txBody>
            <a:bodyPr/>
            <a:lstStyle/>
            <a:p>
              <a:endParaRPr lang="en-US"/>
            </a:p>
          </p:txBody>
        </p:sp>
        <p:sp>
          <p:nvSpPr>
            <p:cNvPr id="180" name="Freeform 156"/>
            <p:cNvSpPr>
              <a:spLocks/>
            </p:cNvSpPr>
            <p:nvPr/>
          </p:nvSpPr>
          <p:spPr bwMode="auto">
            <a:xfrm>
              <a:off x="3090" y="2989"/>
              <a:ext cx="4" cy="3"/>
            </a:xfrm>
            <a:custGeom>
              <a:avLst/>
              <a:gdLst/>
              <a:ahLst/>
              <a:cxnLst>
                <a:cxn ang="0">
                  <a:pos x="6" y="6"/>
                </a:cxn>
                <a:cxn ang="0">
                  <a:pos x="7" y="6"/>
                </a:cxn>
                <a:cxn ang="0">
                  <a:pos x="7" y="5"/>
                </a:cxn>
                <a:cxn ang="0">
                  <a:pos x="9" y="5"/>
                </a:cxn>
                <a:cxn ang="0">
                  <a:pos x="9" y="2"/>
                </a:cxn>
                <a:cxn ang="0">
                  <a:pos x="7" y="2"/>
                </a:cxn>
                <a:cxn ang="0">
                  <a:pos x="7" y="0"/>
                </a:cxn>
                <a:cxn ang="0">
                  <a:pos x="1" y="0"/>
                </a:cxn>
                <a:cxn ang="0">
                  <a:pos x="1" y="2"/>
                </a:cxn>
                <a:cxn ang="0">
                  <a:pos x="0" y="2"/>
                </a:cxn>
                <a:cxn ang="0">
                  <a:pos x="0" y="5"/>
                </a:cxn>
                <a:cxn ang="0">
                  <a:pos x="1" y="5"/>
                </a:cxn>
                <a:cxn ang="0">
                  <a:pos x="1" y="6"/>
                </a:cxn>
                <a:cxn ang="0">
                  <a:pos x="3" y="6"/>
                </a:cxn>
                <a:cxn ang="0">
                  <a:pos x="6" y="6"/>
                </a:cxn>
              </a:cxnLst>
              <a:rect l="0" t="0" r="r" b="b"/>
              <a:pathLst>
                <a:path w="9" h="6">
                  <a:moveTo>
                    <a:pt x="6" y="6"/>
                  </a:moveTo>
                  <a:lnTo>
                    <a:pt x="7" y="6"/>
                  </a:lnTo>
                  <a:lnTo>
                    <a:pt x="7" y="5"/>
                  </a:lnTo>
                  <a:lnTo>
                    <a:pt x="9" y="5"/>
                  </a:lnTo>
                  <a:lnTo>
                    <a:pt x="9" y="2"/>
                  </a:lnTo>
                  <a:lnTo>
                    <a:pt x="7" y="2"/>
                  </a:lnTo>
                  <a:lnTo>
                    <a:pt x="7" y="0"/>
                  </a:lnTo>
                  <a:lnTo>
                    <a:pt x="1" y="0"/>
                  </a:lnTo>
                  <a:lnTo>
                    <a:pt x="1" y="2"/>
                  </a:lnTo>
                  <a:lnTo>
                    <a:pt x="0" y="2"/>
                  </a:lnTo>
                  <a:lnTo>
                    <a:pt x="0" y="5"/>
                  </a:lnTo>
                  <a:lnTo>
                    <a:pt x="1" y="5"/>
                  </a:lnTo>
                  <a:lnTo>
                    <a:pt x="1" y="6"/>
                  </a:lnTo>
                  <a:lnTo>
                    <a:pt x="3" y="6"/>
                  </a:lnTo>
                  <a:lnTo>
                    <a:pt x="6" y="6"/>
                  </a:lnTo>
                  <a:close/>
                </a:path>
              </a:pathLst>
            </a:custGeom>
            <a:solidFill>
              <a:srgbClr val="000000"/>
            </a:solidFill>
            <a:ln w="9525">
              <a:noFill/>
              <a:round/>
              <a:headEnd/>
              <a:tailEnd/>
            </a:ln>
          </p:spPr>
          <p:txBody>
            <a:bodyPr/>
            <a:lstStyle/>
            <a:p>
              <a:endParaRPr lang="en-US"/>
            </a:p>
          </p:txBody>
        </p:sp>
        <p:sp>
          <p:nvSpPr>
            <p:cNvPr id="181" name="Freeform 157"/>
            <p:cNvSpPr>
              <a:spLocks/>
            </p:cNvSpPr>
            <p:nvPr/>
          </p:nvSpPr>
          <p:spPr bwMode="auto">
            <a:xfrm>
              <a:off x="3082" y="2989"/>
              <a:ext cx="5" cy="3"/>
            </a:xfrm>
            <a:custGeom>
              <a:avLst/>
              <a:gdLst/>
              <a:ahLst/>
              <a:cxnLst>
                <a:cxn ang="0">
                  <a:pos x="6" y="6"/>
                </a:cxn>
                <a:cxn ang="0">
                  <a:pos x="7" y="6"/>
                </a:cxn>
                <a:cxn ang="0">
                  <a:pos x="7" y="5"/>
                </a:cxn>
                <a:cxn ang="0">
                  <a:pos x="9" y="5"/>
                </a:cxn>
                <a:cxn ang="0">
                  <a:pos x="9" y="2"/>
                </a:cxn>
                <a:cxn ang="0">
                  <a:pos x="7" y="2"/>
                </a:cxn>
                <a:cxn ang="0">
                  <a:pos x="7" y="0"/>
                </a:cxn>
                <a:cxn ang="0">
                  <a:pos x="1" y="0"/>
                </a:cxn>
                <a:cxn ang="0">
                  <a:pos x="1" y="2"/>
                </a:cxn>
                <a:cxn ang="0">
                  <a:pos x="0" y="2"/>
                </a:cxn>
                <a:cxn ang="0">
                  <a:pos x="0" y="5"/>
                </a:cxn>
                <a:cxn ang="0">
                  <a:pos x="1" y="5"/>
                </a:cxn>
                <a:cxn ang="0">
                  <a:pos x="1" y="6"/>
                </a:cxn>
                <a:cxn ang="0">
                  <a:pos x="3" y="6"/>
                </a:cxn>
                <a:cxn ang="0">
                  <a:pos x="6" y="6"/>
                </a:cxn>
              </a:cxnLst>
              <a:rect l="0" t="0" r="r" b="b"/>
              <a:pathLst>
                <a:path w="9" h="6">
                  <a:moveTo>
                    <a:pt x="6" y="6"/>
                  </a:moveTo>
                  <a:lnTo>
                    <a:pt x="7" y="6"/>
                  </a:lnTo>
                  <a:lnTo>
                    <a:pt x="7" y="5"/>
                  </a:lnTo>
                  <a:lnTo>
                    <a:pt x="9" y="5"/>
                  </a:lnTo>
                  <a:lnTo>
                    <a:pt x="9" y="2"/>
                  </a:lnTo>
                  <a:lnTo>
                    <a:pt x="7" y="2"/>
                  </a:lnTo>
                  <a:lnTo>
                    <a:pt x="7" y="0"/>
                  </a:lnTo>
                  <a:lnTo>
                    <a:pt x="1" y="0"/>
                  </a:lnTo>
                  <a:lnTo>
                    <a:pt x="1" y="2"/>
                  </a:lnTo>
                  <a:lnTo>
                    <a:pt x="0" y="2"/>
                  </a:lnTo>
                  <a:lnTo>
                    <a:pt x="0" y="5"/>
                  </a:lnTo>
                  <a:lnTo>
                    <a:pt x="1" y="5"/>
                  </a:lnTo>
                  <a:lnTo>
                    <a:pt x="1" y="6"/>
                  </a:lnTo>
                  <a:lnTo>
                    <a:pt x="3" y="6"/>
                  </a:lnTo>
                  <a:lnTo>
                    <a:pt x="6" y="6"/>
                  </a:lnTo>
                  <a:close/>
                </a:path>
              </a:pathLst>
            </a:custGeom>
            <a:solidFill>
              <a:srgbClr val="000000"/>
            </a:solidFill>
            <a:ln w="9525">
              <a:noFill/>
              <a:round/>
              <a:headEnd/>
              <a:tailEnd/>
            </a:ln>
          </p:spPr>
          <p:txBody>
            <a:bodyPr/>
            <a:lstStyle/>
            <a:p>
              <a:endParaRPr lang="en-US"/>
            </a:p>
          </p:txBody>
        </p:sp>
        <p:sp>
          <p:nvSpPr>
            <p:cNvPr id="182" name="Freeform 158"/>
            <p:cNvSpPr>
              <a:spLocks/>
            </p:cNvSpPr>
            <p:nvPr/>
          </p:nvSpPr>
          <p:spPr bwMode="auto">
            <a:xfrm>
              <a:off x="3075" y="2989"/>
              <a:ext cx="4" cy="3"/>
            </a:xfrm>
            <a:custGeom>
              <a:avLst/>
              <a:gdLst/>
              <a:ahLst/>
              <a:cxnLst>
                <a:cxn ang="0">
                  <a:pos x="6" y="6"/>
                </a:cxn>
                <a:cxn ang="0">
                  <a:pos x="7" y="6"/>
                </a:cxn>
                <a:cxn ang="0">
                  <a:pos x="7" y="5"/>
                </a:cxn>
                <a:cxn ang="0">
                  <a:pos x="9" y="5"/>
                </a:cxn>
                <a:cxn ang="0">
                  <a:pos x="9" y="2"/>
                </a:cxn>
                <a:cxn ang="0">
                  <a:pos x="7" y="2"/>
                </a:cxn>
                <a:cxn ang="0">
                  <a:pos x="7" y="0"/>
                </a:cxn>
                <a:cxn ang="0">
                  <a:pos x="1" y="0"/>
                </a:cxn>
                <a:cxn ang="0">
                  <a:pos x="1" y="2"/>
                </a:cxn>
                <a:cxn ang="0">
                  <a:pos x="0" y="2"/>
                </a:cxn>
                <a:cxn ang="0">
                  <a:pos x="0" y="5"/>
                </a:cxn>
                <a:cxn ang="0">
                  <a:pos x="1" y="5"/>
                </a:cxn>
                <a:cxn ang="0">
                  <a:pos x="1" y="6"/>
                </a:cxn>
                <a:cxn ang="0">
                  <a:pos x="3" y="6"/>
                </a:cxn>
                <a:cxn ang="0">
                  <a:pos x="6" y="6"/>
                </a:cxn>
              </a:cxnLst>
              <a:rect l="0" t="0" r="r" b="b"/>
              <a:pathLst>
                <a:path w="9" h="6">
                  <a:moveTo>
                    <a:pt x="6" y="6"/>
                  </a:moveTo>
                  <a:lnTo>
                    <a:pt x="7" y="6"/>
                  </a:lnTo>
                  <a:lnTo>
                    <a:pt x="7" y="5"/>
                  </a:lnTo>
                  <a:lnTo>
                    <a:pt x="9" y="5"/>
                  </a:lnTo>
                  <a:lnTo>
                    <a:pt x="9" y="2"/>
                  </a:lnTo>
                  <a:lnTo>
                    <a:pt x="7" y="2"/>
                  </a:lnTo>
                  <a:lnTo>
                    <a:pt x="7" y="0"/>
                  </a:lnTo>
                  <a:lnTo>
                    <a:pt x="1" y="0"/>
                  </a:lnTo>
                  <a:lnTo>
                    <a:pt x="1" y="2"/>
                  </a:lnTo>
                  <a:lnTo>
                    <a:pt x="0" y="2"/>
                  </a:lnTo>
                  <a:lnTo>
                    <a:pt x="0" y="5"/>
                  </a:lnTo>
                  <a:lnTo>
                    <a:pt x="1" y="5"/>
                  </a:lnTo>
                  <a:lnTo>
                    <a:pt x="1" y="6"/>
                  </a:lnTo>
                  <a:lnTo>
                    <a:pt x="3" y="6"/>
                  </a:lnTo>
                  <a:lnTo>
                    <a:pt x="6" y="6"/>
                  </a:lnTo>
                  <a:close/>
                </a:path>
              </a:pathLst>
            </a:custGeom>
            <a:solidFill>
              <a:srgbClr val="000000"/>
            </a:solidFill>
            <a:ln w="9525">
              <a:noFill/>
              <a:round/>
              <a:headEnd/>
              <a:tailEnd/>
            </a:ln>
          </p:spPr>
          <p:txBody>
            <a:bodyPr/>
            <a:lstStyle/>
            <a:p>
              <a:endParaRPr lang="en-US"/>
            </a:p>
          </p:txBody>
        </p:sp>
        <p:sp>
          <p:nvSpPr>
            <p:cNvPr id="183" name="Freeform 159"/>
            <p:cNvSpPr>
              <a:spLocks/>
            </p:cNvSpPr>
            <p:nvPr/>
          </p:nvSpPr>
          <p:spPr bwMode="auto">
            <a:xfrm>
              <a:off x="3067" y="2989"/>
              <a:ext cx="5" cy="3"/>
            </a:xfrm>
            <a:custGeom>
              <a:avLst/>
              <a:gdLst/>
              <a:ahLst/>
              <a:cxnLst>
                <a:cxn ang="0">
                  <a:pos x="6" y="6"/>
                </a:cxn>
                <a:cxn ang="0">
                  <a:pos x="7" y="6"/>
                </a:cxn>
                <a:cxn ang="0">
                  <a:pos x="7" y="5"/>
                </a:cxn>
                <a:cxn ang="0">
                  <a:pos x="9" y="5"/>
                </a:cxn>
                <a:cxn ang="0">
                  <a:pos x="9" y="2"/>
                </a:cxn>
                <a:cxn ang="0">
                  <a:pos x="7" y="2"/>
                </a:cxn>
                <a:cxn ang="0">
                  <a:pos x="7" y="0"/>
                </a:cxn>
                <a:cxn ang="0">
                  <a:pos x="1" y="0"/>
                </a:cxn>
                <a:cxn ang="0">
                  <a:pos x="1" y="2"/>
                </a:cxn>
                <a:cxn ang="0">
                  <a:pos x="0" y="2"/>
                </a:cxn>
                <a:cxn ang="0">
                  <a:pos x="0" y="5"/>
                </a:cxn>
                <a:cxn ang="0">
                  <a:pos x="1" y="5"/>
                </a:cxn>
                <a:cxn ang="0">
                  <a:pos x="1" y="6"/>
                </a:cxn>
                <a:cxn ang="0">
                  <a:pos x="3" y="6"/>
                </a:cxn>
                <a:cxn ang="0">
                  <a:pos x="6" y="6"/>
                </a:cxn>
              </a:cxnLst>
              <a:rect l="0" t="0" r="r" b="b"/>
              <a:pathLst>
                <a:path w="9" h="6">
                  <a:moveTo>
                    <a:pt x="6" y="6"/>
                  </a:moveTo>
                  <a:lnTo>
                    <a:pt x="7" y="6"/>
                  </a:lnTo>
                  <a:lnTo>
                    <a:pt x="7" y="5"/>
                  </a:lnTo>
                  <a:lnTo>
                    <a:pt x="9" y="5"/>
                  </a:lnTo>
                  <a:lnTo>
                    <a:pt x="9" y="2"/>
                  </a:lnTo>
                  <a:lnTo>
                    <a:pt x="7" y="2"/>
                  </a:lnTo>
                  <a:lnTo>
                    <a:pt x="7" y="0"/>
                  </a:lnTo>
                  <a:lnTo>
                    <a:pt x="1" y="0"/>
                  </a:lnTo>
                  <a:lnTo>
                    <a:pt x="1" y="2"/>
                  </a:lnTo>
                  <a:lnTo>
                    <a:pt x="0" y="2"/>
                  </a:lnTo>
                  <a:lnTo>
                    <a:pt x="0" y="5"/>
                  </a:lnTo>
                  <a:lnTo>
                    <a:pt x="1" y="5"/>
                  </a:lnTo>
                  <a:lnTo>
                    <a:pt x="1" y="6"/>
                  </a:lnTo>
                  <a:lnTo>
                    <a:pt x="3" y="6"/>
                  </a:lnTo>
                  <a:lnTo>
                    <a:pt x="6" y="6"/>
                  </a:lnTo>
                  <a:close/>
                </a:path>
              </a:pathLst>
            </a:custGeom>
            <a:solidFill>
              <a:srgbClr val="000000"/>
            </a:solidFill>
            <a:ln w="9525">
              <a:noFill/>
              <a:round/>
              <a:headEnd/>
              <a:tailEnd/>
            </a:ln>
          </p:spPr>
          <p:txBody>
            <a:bodyPr/>
            <a:lstStyle/>
            <a:p>
              <a:endParaRPr lang="en-US"/>
            </a:p>
          </p:txBody>
        </p:sp>
        <p:sp>
          <p:nvSpPr>
            <p:cNvPr id="184" name="Freeform 160"/>
            <p:cNvSpPr>
              <a:spLocks/>
            </p:cNvSpPr>
            <p:nvPr/>
          </p:nvSpPr>
          <p:spPr bwMode="auto">
            <a:xfrm>
              <a:off x="3060" y="2989"/>
              <a:ext cx="4" cy="3"/>
            </a:xfrm>
            <a:custGeom>
              <a:avLst/>
              <a:gdLst/>
              <a:ahLst/>
              <a:cxnLst>
                <a:cxn ang="0">
                  <a:pos x="6" y="6"/>
                </a:cxn>
                <a:cxn ang="0">
                  <a:pos x="7" y="6"/>
                </a:cxn>
                <a:cxn ang="0">
                  <a:pos x="7" y="5"/>
                </a:cxn>
                <a:cxn ang="0">
                  <a:pos x="9" y="5"/>
                </a:cxn>
                <a:cxn ang="0">
                  <a:pos x="9" y="2"/>
                </a:cxn>
                <a:cxn ang="0">
                  <a:pos x="7" y="2"/>
                </a:cxn>
                <a:cxn ang="0">
                  <a:pos x="7" y="0"/>
                </a:cxn>
                <a:cxn ang="0">
                  <a:pos x="1" y="0"/>
                </a:cxn>
                <a:cxn ang="0">
                  <a:pos x="1" y="2"/>
                </a:cxn>
                <a:cxn ang="0">
                  <a:pos x="0" y="2"/>
                </a:cxn>
                <a:cxn ang="0">
                  <a:pos x="0" y="5"/>
                </a:cxn>
                <a:cxn ang="0">
                  <a:pos x="1" y="5"/>
                </a:cxn>
                <a:cxn ang="0">
                  <a:pos x="1" y="6"/>
                </a:cxn>
                <a:cxn ang="0">
                  <a:pos x="3" y="6"/>
                </a:cxn>
                <a:cxn ang="0">
                  <a:pos x="6" y="6"/>
                </a:cxn>
              </a:cxnLst>
              <a:rect l="0" t="0" r="r" b="b"/>
              <a:pathLst>
                <a:path w="9" h="6">
                  <a:moveTo>
                    <a:pt x="6" y="6"/>
                  </a:moveTo>
                  <a:lnTo>
                    <a:pt x="7" y="6"/>
                  </a:lnTo>
                  <a:lnTo>
                    <a:pt x="7" y="5"/>
                  </a:lnTo>
                  <a:lnTo>
                    <a:pt x="9" y="5"/>
                  </a:lnTo>
                  <a:lnTo>
                    <a:pt x="9" y="2"/>
                  </a:lnTo>
                  <a:lnTo>
                    <a:pt x="7" y="2"/>
                  </a:lnTo>
                  <a:lnTo>
                    <a:pt x="7" y="0"/>
                  </a:lnTo>
                  <a:lnTo>
                    <a:pt x="1" y="0"/>
                  </a:lnTo>
                  <a:lnTo>
                    <a:pt x="1" y="2"/>
                  </a:lnTo>
                  <a:lnTo>
                    <a:pt x="0" y="2"/>
                  </a:lnTo>
                  <a:lnTo>
                    <a:pt x="0" y="5"/>
                  </a:lnTo>
                  <a:lnTo>
                    <a:pt x="1" y="5"/>
                  </a:lnTo>
                  <a:lnTo>
                    <a:pt x="1" y="6"/>
                  </a:lnTo>
                  <a:lnTo>
                    <a:pt x="3" y="6"/>
                  </a:lnTo>
                  <a:lnTo>
                    <a:pt x="6" y="6"/>
                  </a:lnTo>
                  <a:close/>
                </a:path>
              </a:pathLst>
            </a:custGeom>
            <a:solidFill>
              <a:srgbClr val="000000"/>
            </a:solidFill>
            <a:ln w="9525">
              <a:noFill/>
              <a:round/>
              <a:headEnd/>
              <a:tailEnd/>
            </a:ln>
          </p:spPr>
          <p:txBody>
            <a:bodyPr/>
            <a:lstStyle/>
            <a:p>
              <a:endParaRPr lang="en-US"/>
            </a:p>
          </p:txBody>
        </p:sp>
        <p:sp>
          <p:nvSpPr>
            <p:cNvPr id="185" name="Freeform 161"/>
            <p:cNvSpPr>
              <a:spLocks/>
            </p:cNvSpPr>
            <p:nvPr/>
          </p:nvSpPr>
          <p:spPr bwMode="auto">
            <a:xfrm>
              <a:off x="3053" y="2989"/>
              <a:ext cx="4" cy="3"/>
            </a:xfrm>
            <a:custGeom>
              <a:avLst/>
              <a:gdLst/>
              <a:ahLst/>
              <a:cxnLst>
                <a:cxn ang="0">
                  <a:pos x="6" y="6"/>
                </a:cxn>
                <a:cxn ang="0">
                  <a:pos x="8" y="6"/>
                </a:cxn>
                <a:cxn ang="0">
                  <a:pos x="8" y="5"/>
                </a:cxn>
                <a:cxn ang="0">
                  <a:pos x="9" y="5"/>
                </a:cxn>
                <a:cxn ang="0">
                  <a:pos x="9" y="2"/>
                </a:cxn>
                <a:cxn ang="0">
                  <a:pos x="8" y="2"/>
                </a:cxn>
                <a:cxn ang="0">
                  <a:pos x="8" y="0"/>
                </a:cxn>
                <a:cxn ang="0">
                  <a:pos x="2" y="0"/>
                </a:cxn>
                <a:cxn ang="0">
                  <a:pos x="2" y="2"/>
                </a:cxn>
                <a:cxn ang="0">
                  <a:pos x="0" y="2"/>
                </a:cxn>
                <a:cxn ang="0">
                  <a:pos x="0" y="5"/>
                </a:cxn>
                <a:cxn ang="0">
                  <a:pos x="2" y="5"/>
                </a:cxn>
                <a:cxn ang="0">
                  <a:pos x="2" y="6"/>
                </a:cxn>
                <a:cxn ang="0">
                  <a:pos x="3" y="6"/>
                </a:cxn>
                <a:cxn ang="0">
                  <a:pos x="6" y="6"/>
                </a:cxn>
              </a:cxnLst>
              <a:rect l="0" t="0" r="r" b="b"/>
              <a:pathLst>
                <a:path w="9" h="6">
                  <a:moveTo>
                    <a:pt x="6" y="6"/>
                  </a:moveTo>
                  <a:lnTo>
                    <a:pt x="8" y="6"/>
                  </a:lnTo>
                  <a:lnTo>
                    <a:pt x="8" y="5"/>
                  </a:lnTo>
                  <a:lnTo>
                    <a:pt x="9" y="5"/>
                  </a:lnTo>
                  <a:lnTo>
                    <a:pt x="9" y="2"/>
                  </a:lnTo>
                  <a:lnTo>
                    <a:pt x="8" y="2"/>
                  </a:lnTo>
                  <a:lnTo>
                    <a:pt x="8" y="0"/>
                  </a:lnTo>
                  <a:lnTo>
                    <a:pt x="2" y="0"/>
                  </a:lnTo>
                  <a:lnTo>
                    <a:pt x="2" y="2"/>
                  </a:lnTo>
                  <a:lnTo>
                    <a:pt x="0" y="2"/>
                  </a:lnTo>
                  <a:lnTo>
                    <a:pt x="0" y="5"/>
                  </a:lnTo>
                  <a:lnTo>
                    <a:pt x="2" y="5"/>
                  </a:lnTo>
                  <a:lnTo>
                    <a:pt x="2" y="6"/>
                  </a:lnTo>
                  <a:lnTo>
                    <a:pt x="3" y="6"/>
                  </a:lnTo>
                  <a:lnTo>
                    <a:pt x="6" y="6"/>
                  </a:lnTo>
                  <a:close/>
                </a:path>
              </a:pathLst>
            </a:custGeom>
            <a:solidFill>
              <a:srgbClr val="000000"/>
            </a:solidFill>
            <a:ln w="9525">
              <a:noFill/>
              <a:round/>
              <a:headEnd/>
              <a:tailEnd/>
            </a:ln>
          </p:spPr>
          <p:txBody>
            <a:bodyPr/>
            <a:lstStyle/>
            <a:p>
              <a:endParaRPr lang="en-US"/>
            </a:p>
          </p:txBody>
        </p:sp>
        <p:sp>
          <p:nvSpPr>
            <p:cNvPr id="186" name="Freeform 162"/>
            <p:cNvSpPr>
              <a:spLocks/>
            </p:cNvSpPr>
            <p:nvPr/>
          </p:nvSpPr>
          <p:spPr bwMode="auto">
            <a:xfrm>
              <a:off x="3045" y="2989"/>
              <a:ext cx="5" cy="3"/>
            </a:xfrm>
            <a:custGeom>
              <a:avLst/>
              <a:gdLst/>
              <a:ahLst/>
              <a:cxnLst>
                <a:cxn ang="0">
                  <a:pos x="6" y="6"/>
                </a:cxn>
                <a:cxn ang="0">
                  <a:pos x="8" y="6"/>
                </a:cxn>
                <a:cxn ang="0">
                  <a:pos x="8" y="5"/>
                </a:cxn>
                <a:cxn ang="0">
                  <a:pos x="9" y="5"/>
                </a:cxn>
                <a:cxn ang="0">
                  <a:pos x="9" y="2"/>
                </a:cxn>
                <a:cxn ang="0">
                  <a:pos x="8" y="2"/>
                </a:cxn>
                <a:cxn ang="0">
                  <a:pos x="8" y="0"/>
                </a:cxn>
                <a:cxn ang="0">
                  <a:pos x="2" y="0"/>
                </a:cxn>
                <a:cxn ang="0">
                  <a:pos x="2" y="2"/>
                </a:cxn>
                <a:cxn ang="0">
                  <a:pos x="0" y="2"/>
                </a:cxn>
                <a:cxn ang="0">
                  <a:pos x="0" y="5"/>
                </a:cxn>
                <a:cxn ang="0">
                  <a:pos x="2" y="5"/>
                </a:cxn>
                <a:cxn ang="0">
                  <a:pos x="2" y="6"/>
                </a:cxn>
                <a:cxn ang="0">
                  <a:pos x="3" y="6"/>
                </a:cxn>
                <a:cxn ang="0">
                  <a:pos x="6" y="6"/>
                </a:cxn>
              </a:cxnLst>
              <a:rect l="0" t="0" r="r" b="b"/>
              <a:pathLst>
                <a:path w="9" h="6">
                  <a:moveTo>
                    <a:pt x="6" y="6"/>
                  </a:moveTo>
                  <a:lnTo>
                    <a:pt x="8" y="6"/>
                  </a:lnTo>
                  <a:lnTo>
                    <a:pt x="8" y="5"/>
                  </a:lnTo>
                  <a:lnTo>
                    <a:pt x="9" y="5"/>
                  </a:lnTo>
                  <a:lnTo>
                    <a:pt x="9" y="2"/>
                  </a:lnTo>
                  <a:lnTo>
                    <a:pt x="8" y="2"/>
                  </a:lnTo>
                  <a:lnTo>
                    <a:pt x="8" y="0"/>
                  </a:lnTo>
                  <a:lnTo>
                    <a:pt x="2" y="0"/>
                  </a:lnTo>
                  <a:lnTo>
                    <a:pt x="2" y="2"/>
                  </a:lnTo>
                  <a:lnTo>
                    <a:pt x="0" y="2"/>
                  </a:lnTo>
                  <a:lnTo>
                    <a:pt x="0" y="5"/>
                  </a:lnTo>
                  <a:lnTo>
                    <a:pt x="2" y="5"/>
                  </a:lnTo>
                  <a:lnTo>
                    <a:pt x="2" y="6"/>
                  </a:lnTo>
                  <a:lnTo>
                    <a:pt x="3" y="6"/>
                  </a:lnTo>
                  <a:lnTo>
                    <a:pt x="6" y="6"/>
                  </a:lnTo>
                  <a:close/>
                </a:path>
              </a:pathLst>
            </a:custGeom>
            <a:solidFill>
              <a:srgbClr val="000000"/>
            </a:solidFill>
            <a:ln w="9525">
              <a:noFill/>
              <a:round/>
              <a:headEnd/>
              <a:tailEnd/>
            </a:ln>
          </p:spPr>
          <p:txBody>
            <a:bodyPr/>
            <a:lstStyle/>
            <a:p>
              <a:endParaRPr lang="en-US"/>
            </a:p>
          </p:txBody>
        </p:sp>
        <p:sp>
          <p:nvSpPr>
            <p:cNvPr id="187" name="Freeform 163"/>
            <p:cNvSpPr>
              <a:spLocks/>
            </p:cNvSpPr>
            <p:nvPr/>
          </p:nvSpPr>
          <p:spPr bwMode="auto">
            <a:xfrm>
              <a:off x="3038" y="2989"/>
              <a:ext cx="4" cy="3"/>
            </a:xfrm>
            <a:custGeom>
              <a:avLst/>
              <a:gdLst/>
              <a:ahLst/>
              <a:cxnLst>
                <a:cxn ang="0">
                  <a:pos x="6" y="6"/>
                </a:cxn>
                <a:cxn ang="0">
                  <a:pos x="8" y="6"/>
                </a:cxn>
                <a:cxn ang="0">
                  <a:pos x="8" y="5"/>
                </a:cxn>
                <a:cxn ang="0">
                  <a:pos x="9" y="5"/>
                </a:cxn>
                <a:cxn ang="0">
                  <a:pos x="9" y="2"/>
                </a:cxn>
                <a:cxn ang="0">
                  <a:pos x="8" y="2"/>
                </a:cxn>
                <a:cxn ang="0">
                  <a:pos x="8" y="0"/>
                </a:cxn>
                <a:cxn ang="0">
                  <a:pos x="2" y="0"/>
                </a:cxn>
                <a:cxn ang="0">
                  <a:pos x="2" y="2"/>
                </a:cxn>
                <a:cxn ang="0">
                  <a:pos x="0" y="2"/>
                </a:cxn>
                <a:cxn ang="0">
                  <a:pos x="0" y="5"/>
                </a:cxn>
                <a:cxn ang="0">
                  <a:pos x="2" y="5"/>
                </a:cxn>
                <a:cxn ang="0">
                  <a:pos x="2" y="6"/>
                </a:cxn>
                <a:cxn ang="0">
                  <a:pos x="3" y="6"/>
                </a:cxn>
                <a:cxn ang="0">
                  <a:pos x="6" y="6"/>
                </a:cxn>
              </a:cxnLst>
              <a:rect l="0" t="0" r="r" b="b"/>
              <a:pathLst>
                <a:path w="9" h="6">
                  <a:moveTo>
                    <a:pt x="6" y="6"/>
                  </a:moveTo>
                  <a:lnTo>
                    <a:pt x="8" y="6"/>
                  </a:lnTo>
                  <a:lnTo>
                    <a:pt x="8" y="5"/>
                  </a:lnTo>
                  <a:lnTo>
                    <a:pt x="9" y="5"/>
                  </a:lnTo>
                  <a:lnTo>
                    <a:pt x="9" y="2"/>
                  </a:lnTo>
                  <a:lnTo>
                    <a:pt x="8" y="2"/>
                  </a:lnTo>
                  <a:lnTo>
                    <a:pt x="8" y="0"/>
                  </a:lnTo>
                  <a:lnTo>
                    <a:pt x="2" y="0"/>
                  </a:lnTo>
                  <a:lnTo>
                    <a:pt x="2" y="2"/>
                  </a:lnTo>
                  <a:lnTo>
                    <a:pt x="0" y="2"/>
                  </a:lnTo>
                  <a:lnTo>
                    <a:pt x="0" y="5"/>
                  </a:lnTo>
                  <a:lnTo>
                    <a:pt x="2" y="5"/>
                  </a:lnTo>
                  <a:lnTo>
                    <a:pt x="2" y="6"/>
                  </a:lnTo>
                  <a:lnTo>
                    <a:pt x="3" y="6"/>
                  </a:lnTo>
                  <a:lnTo>
                    <a:pt x="6" y="6"/>
                  </a:lnTo>
                  <a:close/>
                </a:path>
              </a:pathLst>
            </a:custGeom>
            <a:solidFill>
              <a:srgbClr val="000000"/>
            </a:solidFill>
            <a:ln w="9525">
              <a:noFill/>
              <a:round/>
              <a:headEnd/>
              <a:tailEnd/>
            </a:ln>
          </p:spPr>
          <p:txBody>
            <a:bodyPr/>
            <a:lstStyle/>
            <a:p>
              <a:endParaRPr lang="en-US"/>
            </a:p>
          </p:txBody>
        </p:sp>
        <p:sp>
          <p:nvSpPr>
            <p:cNvPr id="188" name="Freeform 164"/>
            <p:cNvSpPr>
              <a:spLocks/>
            </p:cNvSpPr>
            <p:nvPr/>
          </p:nvSpPr>
          <p:spPr bwMode="auto">
            <a:xfrm>
              <a:off x="3030" y="2989"/>
              <a:ext cx="5" cy="3"/>
            </a:xfrm>
            <a:custGeom>
              <a:avLst/>
              <a:gdLst/>
              <a:ahLst/>
              <a:cxnLst>
                <a:cxn ang="0">
                  <a:pos x="6" y="6"/>
                </a:cxn>
                <a:cxn ang="0">
                  <a:pos x="8" y="6"/>
                </a:cxn>
                <a:cxn ang="0">
                  <a:pos x="8" y="5"/>
                </a:cxn>
                <a:cxn ang="0">
                  <a:pos x="9" y="5"/>
                </a:cxn>
                <a:cxn ang="0">
                  <a:pos x="9" y="2"/>
                </a:cxn>
                <a:cxn ang="0">
                  <a:pos x="8" y="2"/>
                </a:cxn>
                <a:cxn ang="0">
                  <a:pos x="8" y="0"/>
                </a:cxn>
                <a:cxn ang="0">
                  <a:pos x="2" y="0"/>
                </a:cxn>
                <a:cxn ang="0">
                  <a:pos x="2" y="2"/>
                </a:cxn>
                <a:cxn ang="0">
                  <a:pos x="0" y="2"/>
                </a:cxn>
                <a:cxn ang="0">
                  <a:pos x="0" y="5"/>
                </a:cxn>
                <a:cxn ang="0">
                  <a:pos x="2" y="5"/>
                </a:cxn>
                <a:cxn ang="0">
                  <a:pos x="2" y="6"/>
                </a:cxn>
                <a:cxn ang="0">
                  <a:pos x="3" y="6"/>
                </a:cxn>
                <a:cxn ang="0">
                  <a:pos x="6" y="6"/>
                </a:cxn>
              </a:cxnLst>
              <a:rect l="0" t="0" r="r" b="b"/>
              <a:pathLst>
                <a:path w="9" h="6">
                  <a:moveTo>
                    <a:pt x="6" y="6"/>
                  </a:moveTo>
                  <a:lnTo>
                    <a:pt x="8" y="6"/>
                  </a:lnTo>
                  <a:lnTo>
                    <a:pt x="8" y="5"/>
                  </a:lnTo>
                  <a:lnTo>
                    <a:pt x="9" y="5"/>
                  </a:lnTo>
                  <a:lnTo>
                    <a:pt x="9" y="2"/>
                  </a:lnTo>
                  <a:lnTo>
                    <a:pt x="8" y="2"/>
                  </a:lnTo>
                  <a:lnTo>
                    <a:pt x="8" y="0"/>
                  </a:lnTo>
                  <a:lnTo>
                    <a:pt x="2" y="0"/>
                  </a:lnTo>
                  <a:lnTo>
                    <a:pt x="2" y="2"/>
                  </a:lnTo>
                  <a:lnTo>
                    <a:pt x="0" y="2"/>
                  </a:lnTo>
                  <a:lnTo>
                    <a:pt x="0" y="5"/>
                  </a:lnTo>
                  <a:lnTo>
                    <a:pt x="2" y="5"/>
                  </a:lnTo>
                  <a:lnTo>
                    <a:pt x="2" y="6"/>
                  </a:lnTo>
                  <a:lnTo>
                    <a:pt x="3" y="6"/>
                  </a:lnTo>
                  <a:lnTo>
                    <a:pt x="6" y="6"/>
                  </a:lnTo>
                  <a:close/>
                </a:path>
              </a:pathLst>
            </a:custGeom>
            <a:solidFill>
              <a:srgbClr val="000000"/>
            </a:solidFill>
            <a:ln w="9525">
              <a:noFill/>
              <a:round/>
              <a:headEnd/>
              <a:tailEnd/>
            </a:ln>
          </p:spPr>
          <p:txBody>
            <a:bodyPr/>
            <a:lstStyle/>
            <a:p>
              <a:endParaRPr lang="en-US"/>
            </a:p>
          </p:txBody>
        </p:sp>
        <p:sp>
          <p:nvSpPr>
            <p:cNvPr id="189" name="Freeform 165"/>
            <p:cNvSpPr>
              <a:spLocks/>
            </p:cNvSpPr>
            <p:nvPr/>
          </p:nvSpPr>
          <p:spPr bwMode="auto">
            <a:xfrm>
              <a:off x="3023" y="2989"/>
              <a:ext cx="4" cy="3"/>
            </a:xfrm>
            <a:custGeom>
              <a:avLst/>
              <a:gdLst/>
              <a:ahLst/>
              <a:cxnLst>
                <a:cxn ang="0">
                  <a:pos x="6" y="6"/>
                </a:cxn>
                <a:cxn ang="0">
                  <a:pos x="8" y="6"/>
                </a:cxn>
                <a:cxn ang="0">
                  <a:pos x="8" y="5"/>
                </a:cxn>
                <a:cxn ang="0">
                  <a:pos x="9" y="5"/>
                </a:cxn>
                <a:cxn ang="0">
                  <a:pos x="9" y="2"/>
                </a:cxn>
                <a:cxn ang="0">
                  <a:pos x="8" y="2"/>
                </a:cxn>
                <a:cxn ang="0">
                  <a:pos x="8" y="0"/>
                </a:cxn>
                <a:cxn ang="0">
                  <a:pos x="2" y="0"/>
                </a:cxn>
                <a:cxn ang="0">
                  <a:pos x="2" y="2"/>
                </a:cxn>
                <a:cxn ang="0">
                  <a:pos x="0" y="2"/>
                </a:cxn>
                <a:cxn ang="0">
                  <a:pos x="0" y="5"/>
                </a:cxn>
                <a:cxn ang="0">
                  <a:pos x="2" y="5"/>
                </a:cxn>
                <a:cxn ang="0">
                  <a:pos x="2" y="6"/>
                </a:cxn>
                <a:cxn ang="0">
                  <a:pos x="3" y="6"/>
                </a:cxn>
                <a:cxn ang="0">
                  <a:pos x="6" y="6"/>
                </a:cxn>
              </a:cxnLst>
              <a:rect l="0" t="0" r="r" b="b"/>
              <a:pathLst>
                <a:path w="9" h="6">
                  <a:moveTo>
                    <a:pt x="6" y="6"/>
                  </a:moveTo>
                  <a:lnTo>
                    <a:pt x="8" y="6"/>
                  </a:lnTo>
                  <a:lnTo>
                    <a:pt x="8" y="5"/>
                  </a:lnTo>
                  <a:lnTo>
                    <a:pt x="9" y="5"/>
                  </a:lnTo>
                  <a:lnTo>
                    <a:pt x="9" y="2"/>
                  </a:lnTo>
                  <a:lnTo>
                    <a:pt x="8" y="2"/>
                  </a:lnTo>
                  <a:lnTo>
                    <a:pt x="8" y="0"/>
                  </a:lnTo>
                  <a:lnTo>
                    <a:pt x="2" y="0"/>
                  </a:lnTo>
                  <a:lnTo>
                    <a:pt x="2" y="2"/>
                  </a:lnTo>
                  <a:lnTo>
                    <a:pt x="0" y="2"/>
                  </a:lnTo>
                  <a:lnTo>
                    <a:pt x="0" y="5"/>
                  </a:lnTo>
                  <a:lnTo>
                    <a:pt x="2" y="5"/>
                  </a:lnTo>
                  <a:lnTo>
                    <a:pt x="2" y="6"/>
                  </a:lnTo>
                  <a:lnTo>
                    <a:pt x="3" y="6"/>
                  </a:lnTo>
                  <a:lnTo>
                    <a:pt x="6" y="6"/>
                  </a:lnTo>
                  <a:close/>
                </a:path>
              </a:pathLst>
            </a:custGeom>
            <a:solidFill>
              <a:srgbClr val="000000"/>
            </a:solidFill>
            <a:ln w="9525">
              <a:noFill/>
              <a:round/>
              <a:headEnd/>
              <a:tailEnd/>
            </a:ln>
          </p:spPr>
          <p:txBody>
            <a:bodyPr/>
            <a:lstStyle/>
            <a:p>
              <a:endParaRPr lang="en-US"/>
            </a:p>
          </p:txBody>
        </p:sp>
        <p:sp>
          <p:nvSpPr>
            <p:cNvPr id="190" name="Freeform 166"/>
            <p:cNvSpPr>
              <a:spLocks/>
            </p:cNvSpPr>
            <p:nvPr/>
          </p:nvSpPr>
          <p:spPr bwMode="auto">
            <a:xfrm>
              <a:off x="3015" y="2989"/>
              <a:ext cx="5" cy="3"/>
            </a:xfrm>
            <a:custGeom>
              <a:avLst/>
              <a:gdLst/>
              <a:ahLst/>
              <a:cxnLst>
                <a:cxn ang="0">
                  <a:pos x="6" y="6"/>
                </a:cxn>
                <a:cxn ang="0">
                  <a:pos x="7" y="6"/>
                </a:cxn>
                <a:cxn ang="0">
                  <a:pos x="7" y="5"/>
                </a:cxn>
                <a:cxn ang="0">
                  <a:pos x="9" y="5"/>
                </a:cxn>
                <a:cxn ang="0">
                  <a:pos x="9" y="2"/>
                </a:cxn>
                <a:cxn ang="0">
                  <a:pos x="7" y="2"/>
                </a:cxn>
                <a:cxn ang="0">
                  <a:pos x="7" y="0"/>
                </a:cxn>
                <a:cxn ang="0">
                  <a:pos x="1" y="0"/>
                </a:cxn>
                <a:cxn ang="0">
                  <a:pos x="1" y="2"/>
                </a:cxn>
                <a:cxn ang="0">
                  <a:pos x="0" y="2"/>
                </a:cxn>
                <a:cxn ang="0">
                  <a:pos x="0" y="5"/>
                </a:cxn>
                <a:cxn ang="0">
                  <a:pos x="1" y="5"/>
                </a:cxn>
                <a:cxn ang="0">
                  <a:pos x="1" y="6"/>
                </a:cxn>
                <a:cxn ang="0">
                  <a:pos x="3" y="6"/>
                </a:cxn>
                <a:cxn ang="0">
                  <a:pos x="6" y="6"/>
                </a:cxn>
              </a:cxnLst>
              <a:rect l="0" t="0" r="r" b="b"/>
              <a:pathLst>
                <a:path w="9" h="6">
                  <a:moveTo>
                    <a:pt x="6" y="6"/>
                  </a:moveTo>
                  <a:lnTo>
                    <a:pt x="7" y="6"/>
                  </a:lnTo>
                  <a:lnTo>
                    <a:pt x="7" y="5"/>
                  </a:lnTo>
                  <a:lnTo>
                    <a:pt x="9" y="5"/>
                  </a:lnTo>
                  <a:lnTo>
                    <a:pt x="9" y="2"/>
                  </a:lnTo>
                  <a:lnTo>
                    <a:pt x="7" y="2"/>
                  </a:lnTo>
                  <a:lnTo>
                    <a:pt x="7" y="0"/>
                  </a:lnTo>
                  <a:lnTo>
                    <a:pt x="1" y="0"/>
                  </a:lnTo>
                  <a:lnTo>
                    <a:pt x="1" y="2"/>
                  </a:lnTo>
                  <a:lnTo>
                    <a:pt x="0" y="2"/>
                  </a:lnTo>
                  <a:lnTo>
                    <a:pt x="0" y="5"/>
                  </a:lnTo>
                  <a:lnTo>
                    <a:pt x="1" y="5"/>
                  </a:lnTo>
                  <a:lnTo>
                    <a:pt x="1" y="6"/>
                  </a:lnTo>
                  <a:lnTo>
                    <a:pt x="3" y="6"/>
                  </a:lnTo>
                  <a:lnTo>
                    <a:pt x="6" y="6"/>
                  </a:lnTo>
                  <a:close/>
                </a:path>
              </a:pathLst>
            </a:custGeom>
            <a:solidFill>
              <a:srgbClr val="000000"/>
            </a:solidFill>
            <a:ln w="9525">
              <a:noFill/>
              <a:round/>
              <a:headEnd/>
              <a:tailEnd/>
            </a:ln>
          </p:spPr>
          <p:txBody>
            <a:bodyPr/>
            <a:lstStyle/>
            <a:p>
              <a:endParaRPr lang="en-US"/>
            </a:p>
          </p:txBody>
        </p:sp>
        <p:sp>
          <p:nvSpPr>
            <p:cNvPr id="191" name="Freeform 167"/>
            <p:cNvSpPr>
              <a:spLocks/>
            </p:cNvSpPr>
            <p:nvPr/>
          </p:nvSpPr>
          <p:spPr bwMode="auto">
            <a:xfrm>
              <a:off x="3008" y="2989"/>
              <a:ext cx="4" cy="3"/>
            </a:xfrm>
            <a:custGeom>
              <a:avLst/>
              <a:gdLst/>
              <a:ahLst/>
              <a:cxnLst>
                <a:cxn ang="0">
                  <a:pos x="6" y="6"/>
                </a:cxn>
                <a:cxn ang="0">
                  <a:pos x="7" y="6"/>
                </a:cxn>
                <a:cxn ang="0">
                  <a:pos x="7" y="5"/>
                </a:cxn>
                <a:cxn ang="0">
                  <a:pos x="9" y="5"/>
                </a:cxn>
                <a:cxn ang="0">
                  <a:pos x="9" y="2"/>
                </a:cxn>
                <a:cxn ang="0">
                  <a:pos x="7" y="2"/>
                </a:cxn>
                <a:cxn ang="0">
                  <a:pos x="7" y="0"/>
                </a:cxn>
                <a:cxn ang="0">
                  <a:pos x="1" y="0"/>
                </a:cxn>
                <a:cxn ang="0">
                  <a:pos x="1" y="2"/>
                </a:cxn>
                <a:cxn ang="0">
                  <a:pos x="0" y="2"/>
                </a:cxn>
                <a:cxn ang="0">
                  <a:pos x="0" y="5"/>
                </a:cxn>
                <a:cxn ang="0">
                  <a:pos x="1" y="5"/>
                </a:cxn>
                <a:cxn ang="0">
                  <a:pos x="1" y="6"/>
                </a:cxn>
                <a:cxn ang="0">
                  <a:pos x="3" y="6"/>
                </a:cxn>
                <a:cxn ang="0">
                  <a:pos x="6" y="6"/>
                </a:cxn>
              </a:cxnLst>
              <a:rect l="0" t="0" r="r" b="b"/>
              <a:pathLst>
                <a:path w="9" h="6">
                  <a:moveTo>
                    <a:pt x="6" y="6"/>
                  </a:moveTo>
                  <a:lnTo>
                    <a:pt x="7" y="6"/>
                  </a:lnTo>
                  <a:lnTo>
                    <a:pt x="7" y="5"/>
                  </a:lnTo>
                  <a:lnTo>
                    <a:pt x="9" y="5"/>
                  </a:lnTo>
                  <a:lnTo>
                    <a:pt x="9" y="2"/>
                  </a:lnTo>
                  <a:lnTo>
                    <a:pt x="7" y="2"/>
                  </a:lnTo>
                  <a:lnTo>
                    <a:pt x="7" y="0"/>
                  </a:lnTo>
                  <a:lnTo>
                    <a:pt x="1" y="0"/>
                  </a:lnTo>
                  <a:lnTo>
                    <a:pt x="1" y="2"/>
                  </a:lnTo>
                  <a:lnTo>
                    <a:pt x="0" y="2"/>
                  </a:lnTo>
                  <a:lnTo>
                    <a:pt x="0" y="5"/>
                  </a:lnTo>
                  <a:lnTo>
                    <a:pt x="1" y="5"/>
                  </a:lnTo>
                  <a:lnTo>
                    <a:pt x="1" y="6"/>
                  </a:lnTo>
                  <a:lnTo>
                    <a:pt x="3" y="6"/>
                  </a:lnTo>
                  <a:lnTo>
                    <a:pt x="6" y="6"/>
                  </a:lnTo>
                  <a:close/>
                </a:path>
              </a:pathLst>
            </a:custGeom>
            <a:solidFill>
              <a:srgbClr val="000000"/>
            </a:solidFill>
            <a:ln w="9525">
              <a:noFill/>
              <a:round/>
              <a:headEnd/>
              <a:tailEnd/>
            </a:ln>
          </p:spPr>
          <p:txBody>
            <a:bodyPr/>
            <a:lstStyle/>
            <a:p>
              <a:endParaRPr lang="en-US"/>
            </a:p>
          </p:txBody>
        </p:sp>
        <p:sp>
          <p:nvSpPr>
            <p:cNvPr id="192" name="Freeform 168"/>
            <p:cNvSpPr>
              <a:spLocks/>
            </p:cNvSpPr>
            <p:nvPr/>
          </p:nvSpPr>
          <p:spPr bwMode="auto">
            <a:xfrm>
              <a:off x="3000" y="2989"/>
              <a:ext cx="5" cy="3"/>
            </a:xfrm>
            <a:custGeom>
              <a:avLst/>
              <a:gdLst/>
              <a:ahLst/>
              <a:cxnLst>
                <a:cxn ang="0">
                  <a:pos x="6" y="6"/>
                </a:cxn>
                <a:cxn ang="0">
                  <a:pos x="7" y="6"/>
                </a:cxn>
                <a:cxn ang="0">
                  <a:pos x="7" y="5"/>
                </a:cxn>
                <a:cxn ang="0">
                  <a:pos x="9" y="5"/>
                </a:cxn>
                <a:cxn ang="0">
                  <a:pos x="9" y="2"/>
                </a:cxn>
                <a:cxn ang="0">
                  <a:pos x="7" y="2"/>
                </a:cxn>
                <a:cxn ang="0">
                  <a:pos x="7" y="0"/>
                </a:cxn>
                <a:cxn ang="0">
                  <a:pos x="1" y="0"/>
                </a:cxn>
                <a:cxn ang="0">
                  <a:pos x="1" y="2"/>
                </a:cxn>
                <a:cxn ang="0">
                  <a:pos x="0" y="2"/>
                </a:cxn>
                <a:cxn ang="0">
                  <a:pos x="0" y="5"/>
                </a:cxn>
                <a:cxn ang="0">
                  <a:pos x="1" y="5"/>
                </a:cxn>
                <a:cxn ang="0">
                  <a:pos x="1" y="6"/>
                </a:cxn>
                <a:cxn ang="0">
                  <a:pos x="3" y="6"/>
                </a:cxn>
                <a:cxn ang="0">
                  <a:pos x="6" y="6"/>
                </a:cxn>
              </a:cxnLst>
              <a:rect l="0" t="0" r="r" b="b"/>
              <a:pathLst>
                <a:path w="9" h="6">
                  <a:moveTo>
                    <a:pt x="6" y="6"/>
                  </a:moveTo>
                  <a:lnTo>
                    <a:pt x="7" y="6"/>
                  </a:lnTo>
                  <a:lnTo>
                    <a:pt x="7" y="5"/>
                  </a:lnTo>
                  <a:lnTo>
                    <a:pt x="9" y="5"/>
                  </a:lnTo>
                  <a:lnTo>
                    <a:pt x="9" y="2"/>
                  </a:lnTo>
                  <a:lnTo>
                    <a:pt x="7" y="2"/>
                  </a:lnTo>
                  <a:lnTo>
                    <a:pt x="7" y="0"/>
                  </a:lnTo>
                  <a:lnTo>
                    <a:pt x="1" y="0"/>
                  </a:lnTo>
                  <a:lnTo>
                    <a:pt x="1" y="2"/>
                  </a:lnTo>
                  <a:lnTo>
                    <a:pt x="0" y="2"/>
                  </a:lnTo>
                  <a:lnTo>
                    <a:pt x="0" y="5"/>
                  </a:lnTo>
                  <a:lnTo>
                    <a:pt x="1" y="5"/>
                  </a:lnTo>
                  <a:lnTo>
                    <a:pt x="1" y="6"/>
                  </a:lnTo>
                  <a:lnTo>
                    <a:pt x="3" y="6"/>
                  </a:lnTo>
                  <a:lnTo>
                    <a:pt x="6" y="6"/>
                  </a:lnTo>
                  <a:close/>
                </a:path>
              </a:pathLst>
            </a:custGeom>
            <a:solidFill>
              <a:srgbClr val="000000"/>
            </a:solidFill>
            <a:ln w="9525">
              <a:noFill/>
              <a:round/>
              <a:headEnd/>
              <a:tailEnd/>
            </a:ln>
          </p:spPr>
          <p:txBody>
            <a:bodyPr/>
            <a:lstStyle/>
            <a:p>
              <a:endParaRPr lang="en-US"/>
            </a:p>
          </p:txBody>
        </p:sp>
        <p:sp>
          <p:nvSpPr>
            <p:cNvPr id="193" name="Freeform 169"/>
            <p:cNvSpPr>
              <a:spLocks/>
            </p:cNvSpPr>
            <p:nvPr/>
          </p:nvSpPr>
          <p:spPr bwMode="auto">
            <a:xfrm>
              <a:off x="2993" y="2989"/>
              <a:ext cx="4" cy="3"/>
            </a:xfrm>
            <a:custGeom>
              <a:avLst/>
              <a:gdLst/>
              <a:ahLst/>
              <a:cxnLst>
                <a:cxn ang="0">
                  <a:pos x="6" y="6"/>
                </a:cxn>
                <a:cxn ang="0">
                  <a:pos x="7" y="6"/>
                </a:cxn>
                <a:cxn ang="0">
                  <a:pos x="7" y="5"/>
                </a:cxn>
                <a:cxn ang="0">
                  <a:pos x="9" y="5"/>
                </a:cxn>
                <a:cxn ang="0">
                  <a:pos x="9" y="2"/>
                </a:cxn>
                <a:cxn ang="0">
                  <a:pos x="7" y="2"/>
                </a:cxn>
                <a:cxn ang="0">
                  <a:pos x="7" y="0"/>
                </a:cxn>
                <a:cxn ang="0">
                  <a:pos x="1" y="0"/>
                </a:cxn>
                <a:cxn ang="0">
                  <a:pos x="1" y="2"/>
                </a:cxn>
                <a:cxn ang="0">
                  <a:pos x="0" y="2"/>
                </a:cxn>
                <a:cxn ang="0">
                  <a:pos x="0" y="5"/>
                </a:cxn>
                <a:cxn ang="0">
                  <a:pos x="1" y="5"/>
                </a:cxn>
                <a:cxn ang="0">
                  <a:pos x="1" y="6"/>
                </a:cxn>
                <a:cxn ang="0">
                  <a:pos x="3" y="6"/>
                </a:cxn>
                <a:cxn ang="0">
                  <a:pos x="6" y="6"/>
                </a:cxn>
              </a:cxnLst>
              <a:rect l="0" t="0" r="r" b="b"/>
              <a:pathLst>
                <a:path w="9" h="6">
                  <a:moveTo>
                    <a:pt x="6" y="6"/>
                  </a:moveTo>
                  <a:lnTo>
                    <a:pt x="7" y="6"/>
                  </a:lnTo>
                  <a:lnTo>
                    <a:pt x="7" y="5"/>
                  </a:lnTo>
                  <a:lnTo>
                    <a:pt x="9" y="5"/>
                  </a:lnTo>
                  <a:lnTo>
                    <a:pt x="9" y="2"/>
                  </a:lnTo>
                  <a:lnTo>
                    <a:pt x="7" y="2"/>
                  </a:lnTo>
                  <a:lnTo>
                    <a:pt x="7" y="0"/>
                  </a:lnTo>
                  <a:lnTo>
                    <a:pt x="1" y="0"/>
                  </a:lnTo>
                  <a:lnTo>
                    <a:pt x="1" y="2"/>
                  </a:lnTo>
                  <a:lnTo>
                    <a:pt x="0" y="2"/>
                  </a:lnTo>
                  <a:lnTo>
                    <a:pt x="0" y="5"/>
                  </a:lnTo>
                  <a:lnTo>
                    <a:pt x="1" y="5"/>
                  </a:lnTo>
                  <a:lnTo>
                    <a:pt x="1" y="6"/>
                  </a:lnTo>
                  <a:lnTo>
                    <a:pt x="3" y="6"/>
                  </a:lnTo>
                  <a:lnTo>
                    <a:pt x="6" y="6"/>
                  </a:lnTo>
                  <a:close/>
                </a:path>
              </a:pathLst>
            </a:custGeom>
            <a:solidFill>
              <a:srgbClr val="000000"/>
            </a:solidFill>
            <a:ln w="9525">
              <a:noFill/>
              <a:round/>
              <a:headEnd/>
              <a:tailEnd/>
            </a:ln>
          </p:spPr>
          <p:txBody>
            <a:bodyPr/>
            <a:lstStyle/>
            <a:p>
              <a:endParaRPr lang="en-US"/>
            </a:p>
          </p:txBody>
        </p:sp>
        <p:sp>
          <p:nvSpPr>
            <p:cNvPr id="194" name="Rectangle 170"/>
            <p:cNvSpPr>
              <a:spLocks noChangeArrowheads="1"/>
            </p:cNvSpPr>
            <p:nvPr/>
          </p:nvSpPr>
          <p:spPr bwMode="auto">
            <a:xfrm>
              <a:off x="2792" y="2960"/>
              <a:ext cx="121" cy="154"/>
            </a:xfrm>
            <a:prstGeom prst="rect">
              <a:avLst/>
            </a:prstGeom>
            <a:noFill/>
            <a:ln w="9525">
              <a:noFill/>
              <a:miter lim="800000"/>
              <a:headEnd/>
              <a:tailEnd/>
            </a:ln>
          </p:spPr>
          <p:txBody>
            <a:bodyPr wrap="none" lIns="0" tIns="0" rIns="0" bIns="0">
              <a:spAutoFit/>
            </a:bodyPr>
            <a:lstStyle/>
            <a:p>
              <a:r>
                <a:rPr lang="en-US" altLang="zh-CN" sz="1600" b="1" dirty="0">
                  <a:solidFill>
                    <a:srgbClr val="000000"/>
                  </a:solidFill>
                  <a:ea typeface="宋体" pitchFamily="2" charset="-122"/>
                </a:rPr>
                <a:t>W</a:t>
              </a:r>
              <a:endParaRPr lang="en-US" altLang="zh-CN" dirty="0">
                <a:ea typeface="宋体" pitchFamily="2" charset="-122"/>
              </a:endParaRPr>
            </a:p>
          </p:txBody>
        </p:sp>
        <p:sp>
          <p:nvSpPr>
            <p:cNvPr id="195" name="Rectangle 171"/>
            <p:cNvSpPr>
              <a:spLocks noChangeArrowheads="1"/>
            </p:cNvSpPr>
            <p:nvPr/>
          </p:nvSpPr>
          <p:spPr bwMode="auto">
            <a:xfrm>
              <a:off x="2911" y="2999"/>
              <a:ext cx="20" cy="86"/>
            </a:xfrm>
            <a:prstGeom prst="rect">
              <a:avLst/>
            </a:prstGeom>
            <a:noFill/>
            <a:ln w="9525">
              <a:noFill/>
              <a:miter lim="800000"/>
              <a:headEnd/>
              <a:tailEnd/>
            </a:ln>
          </p:spPr>
          <p:txBody>
            <a:bodyPr wrap="none" lIns="0" tIns="0" rIns="0" bIns="0">
              <a:spAutoFit/>
            </a:bodyPr>
            <a:lstStyle/>
            <a:p>
              <a:r>
                <a:rPr lang="zh-CN" altLang="en-US" sz="900" b="1">
                  <a:solidFill>
                    <a:srgbClr val="000000"/>
                  </a:solidFill>
                  <a:ea typeface="宋体" pitchFamily="2" charset="-122"/>
                </a:rPr>
                <a:t> </a:t>
              </a:r>
              <a:endParaRPr lang="zh-CN" altLang="en-US">
                <a:ea typeface="宋体" pitchFamily="2" charset="-122"/>
              </a:endParaRPr>
            </a:p>
          </p:txBody>
        </p:sp>
        <p:sp>
          <p:nvSpPr>
            <p:cNvPr id="196" name="Rectangle 172"/>
            <p:cNvSpPr>
              <a:spLocks noChangeArrowheads="1"/>
            </p:cNvSpPr>
            <p:nvPr/>
          </p:nvSpPr>
          <p:spPr bwMode="auto">
            <a:xfrm>
              <a:off x="2931" y="2880"/>
              <a:ext cx="48" cy="173"/>
            </a:xfrm>
            <a:prstGeom prst="rect">
              <a:avLst/>
            </a:prstGeom>
            <a:noFill/>
            <a:ln w="9525">
              <a:noFill/>
              <a:miter lim="800000"/>
              <a:headEnd/>
              <a:tailEnd/>
            </a:ln>
          </p:spPr>
          <p:txBody>
            <a:bodyPr wrap="none" lIns="0" tIns="0" rIns="0" bIns="0">
              <a:spAutoFit/>
            </a:bodyPr>
            <a:lstStyle/>
            <a:p>
              <a:r>
                <a:rPr lang="en-US" altLang="zh-CN" b="1">
                  <a:solidFill>
                    <a:srgbClr val="000000"/>
                  </a:solidFill>
                  <a:ea typeface="宋体" pitchFamily="2" charset="-122"/>
                </a:rPr>
                <a:t>-</a:t>
              </a:r>
              <a:endParaRPr lang="en-US" altLang="zh-CN">
                <a:ea typeface="宋体" pitchFamily="2" charset="-122"/>
              </a:endParaRPr>
            </a:p>
          </p:txBody>
        </p:sp>
        <p:sp>
          <p:nvSpPr>
            <p:cNvPr id="197" name="Freeform 173"/>
            <p:cNvSpPr>
              <a:spLocks/>
            </p:cNvSpPr>
            <p:nvPr/>
          </p:nvSpPr>
          <p:spPr bwMode="auto">
            <a:xfrm>
              <a:off x="4186" y="2641"/>
              <a:ext cx="142" cy="3"/>
            </a:xfrm>
            <a:custGeom>
              <a:avLst/>
              <a:gdLst/>
              <a:ahLst/>
              <a:cxnLst>
                <a:cxn ang="0">
                  <a:pos x="3" y="0"/>
                </a:cxn>
                <a:cxn ang="0">
                  <a:pos x="1" y="0"/>
                </a:cxn>
                <a:cxn ang="0">
                  <a:pos x="1" y="2"/>
                </a:cxn>
                <a:cxn ang="0">
                  <a:pos x="0" y="2"/>
                </a:cxn>
                <a:cxn ang="0">
                  <a:pos x="0" y="5"/>
                </a:cxn>
                <a:cxn ang="0">
                  <a:pos x="1" y="5"/>
                </a:cxn>
                <a:cxn ang="0">
                  <a:pos x="1" y="6"/>
                </a:cxn>
                <a:cxn ang="0">
                  <a:pos x="283" y="6"/>
                </a:cxn>
                <a:cxn ang="0">
                  <a:pos x="283" y="5"/>
                </a:cxn>
                <a:cxn ang="0">
                  <a:pos x="284" y="5"/>
                </a:cxn>
                <a:cxn ang="0">
                  <a:pos x="284" y="2"/>
                </a:cxn>
                <a:cxn ang="0">
                  <a:pos x="283" y="2"/>
                </a:cxn>
                <a:cxn ang="0">
                  <a:pos x="283" y="0"/>
                </a:cxn>
                <a:cxn ang="0">
                  <a:pos x="281" y="0"/>
                </a:cxn>
                <a:cxn ang="0">
                  <a:pos x="3" y="0"/>
                </a:cxn>
              </a:cxnLst>
              <a:rect l="0" t="0" r="r" b="b"/>
              <a:pathLst>
                <a:path w="284" h="6">
                  <a:moveTo>
                    <a:pt x="3" y="0"/>
                  </a:moveTo>
                  <a:lnTo>
                    <a:pt x="1" y="0"/>
                  </a:lnTo>
                  <a:lnTo>
                    <a:pt x="1" y="2"/>
                  </a:lnTo>
                  <a:lnTo>
                    <a:pt x="0" y="2"/>
                  </a:lnTo>
                  <a:lnTo>
                    <a:pt x="0" y="5"/>
                  </a:lnTo>
                  <a:lnTo>
                    <a:pt x="1" y="5"/>
                  </a:lnTo>
                  <a:lnTo>
                    <a:pt x="1" y="6"/>
                  </a:lnTo>
                  <a:lnTo>
                    <a:pt x="283" y="6"/>
                  </a:lnTo>
                  <a:lnTo>
                    <a:pt x="283" y="5"/>
                  </a:lnTo>
                  <a:lnTo>
                    <a:pt x="284" y="5"/>
                  </a:lnTo>
                  <a:lnTo>
                    <a:pt x="284" y="2"/>
                  </a:lnTo>
                  <a:lnTo>
                    <a:pt x="283" y="2"/>
                  </a:lnTo>
                  <a:lnTo>
                    <a:pt x="283" y="0"/>
                  </a:lnTo>
                  <a:lnTo>
                    <a:pt x="281" y="0"/>
                  </a:lnTo>
                  <a:lnTo>
                    <a:pt x="3" y="0"/>
                  </a:lnTo>
                  <a:close/>
                </a:path>
              </a:pathLst>
            </a:custGeom>
            <a:solidFill>
              <a:srgbClr val="000000"/>
            </a:solidFill>
            <a:ln w="9525">
              <a:noFill/>
              <a:round/>
              <a:headEnd/>
              <a:tailEnd/>
            </a:ln>
          </p:spPr>
          <p:txBody>
            <a:bodyPr/>
            <a:lstStyle/>
            <a:p>
              <a:endParaRPr lang="en-US"/>
            </a:p>
          </p:txBody>
        </p:sp>
        <p:sp>
          <p:nvSpPr>
            <p:cNvPr id="198" name="Rectangle 174"/>
            <p:cNvSpPr>
              <a:spLocks noChangeArrowheads="1"/>
            </p:cNvSpPr>
            <p:nvPr/>
          </p:nvSpPr>
          <p:spPr bwMode="auto">
            <a:xfrm>
              <a:off x="4072" y="2544"/>
              <a:ext cx="121" cy="154"/>
            </a:xfrm>
            <a:prstGeom prst="rect">
              <a:avLst/>
            </a:prstGeom>
            <a:noFill/>
            <a:ln w="9525">
              <a:noFill/>
              <a:miter lim="800000"/>
              <a:headEnd/>
              <a:tailEnd/>
            </a:ln>
          </p:spPr>
          <p:txBody>
            <a:bodyPr wrap="none" lIns="0" tIns="0" rIns="0" bIns="0">
              <a:spAutoFit/>
            </a:bodyPr>
            <a:lstStyle/>
            <a:p>
              <a:r>
                <a:rPr lang="en-US" altLang="zh-CN" sz="1600" b="1">
                  <a:solidFill>
                    <a:srgbClr val="000000"/>
                  </a:solidFill>
                  <a:ea typeface="宋体" pitchFamily="2" charset="-122"/>
                </a:rPr>
                <a:t>W</a:t>
              </a:r>
              <a:endParaRPr lang="en-US" altLang="zh-CN">
                <a:ea typeface="宋体" pitchFamily="2" charset="-122"/>
              </a:endParaRPr>
            </a:p>
          </p:txBody>
        </p:sp>
        <p:sp>
          <p:nvSpPr>
            <p:cNvPr id="199" name="Rectangle 175"/>
            <p:cNvSpPr>
              <a:spLocks noChangeArrowheads="1"/>
            </p:cNvSpPr>
            <p:nvPr/>
          </p:nvSpPr>
          <p:spPr bwMode="auto">
            <a:xfrm>
              <a:off x="4191" y="2464"/>
              <a:ext cx="84" cy="173"/>
            </a:xfrm>
            <a:prstGeom prst="rect">
              <a:avLst/>
            </a:prstGeom>
            <a:noFill/>
            <a:ln w="9525">
              <a:noFill/>
              <a:miter lim="800000"/>
              <a:headEnd/>
              <a:tailEnd/>
            </a:ln>
          </p:spPr>
          <p:txBody>
            <a:bodyPr wrap="none" lIns="0" tIns="0" rIns="0" bIns="0">
              <a:spAutoFit/>
            </a:bodyPr>
            <a:lstStyle/>
            <a:p>
              <a:r>
                <a:rPr lang="en-US" altLang="zh-CN" b="1">
                  <a:solidFill>
                    <a:srgbClr val="000000"/>
                  </a:solidFill>
                  <a:ea typeface="宋体" pitchFamily="2" charset="-122"/>
                </a:rPr>
                <a:t>+</a:t>
              </a:r>
              <a:endParaRPr lang="en-US" altLang="zh-CN">
                <a:ea typeface="宋体" pitchFamily="2" charset="-122"/>
              </a:endParaRPr>
            </a:p>
          </p:txBody>
        </p:sp>
        <p:sp>
          <p:nvSpPr>
            <p:cNvPr id="200" name="Line 176"/>
            <p:cNvSpPr>
              <a:spLocks noChangeShapeType="1"/>
            </p:cNvSpPr>
            <p:nvPr/>
          </p:nvSpPr>
          <p:spPr bwMode="auto">
            <a:xfrm flipH="1">
              <a:off x="3026" y="3171"/>
              <a:ext cx="88" cy="1"/>
            </a:xfrm>
            <a:prstGeom prst="line">
              <a:avLst/>
            </a:prstGeom>
            <a:noFill/>
            <a:ln w="0">
              <a:solidFill>
                <a:srgbClr val="000000"/>
              </a:solidFill>
              <a:round/>
              <a:headEnd/>
              <a:tailEnd/>
            </a:ln>
          </p:spPr>
          <p:txBody>
            <a:bodyPr/>
            <a:lstStyle/>
            <a:p>
              <a:endParaRPr lang="en-US"/>
            </a:p>
          </p:txBody>
        </p:sp>
        <p:sp>
          <p:nvSpPr>
            <p:cNvPr id="201" name="Freeform 177"/>
            <p:cNvSpPr>
              <a:spLocks/>
            </p:cNvSpPr>
            <p:nvPr/>
          </p:nvSpPr>
          <p:spPr bwMode="auto">
            <a:xfrm>
              <a:off x="3026" y="3157"/>
              <a:ext cx="27" cy="27"/>
            </a:xfrm>
            <a:custGeom>
              <a:avLst/>
              <a:gdLst/>
              <a:ahLst/>
              <a:cxnLst>
                <a:cxn ang="0">
                  <a:pos x="56" y="56"/>
                </a:cxn>
                <a:cxn ang="0">
                  <a:pos x="0" y="29"/>
                </a:cxn>
                <a:cxn ang="0">
                  <a:pos x="56" y="0"/>
                </a:cxn>
                <a:cxn ang="0">
                  <a:pos x="56" y="56"/>
                </a:cxn>
              </a:cxnLst>
              <a:rect l="0" t="0" r="r" b="b"/>
              <a:pathLst>
                <a:path w="56" h="56">
                  <a:moveTo>
                    <a:pt x="56" y="56"/>
                  </a:moveTo>
                  <a:lnTo>
                    <a:pt x="0" y="29"/>
                  </a:lnTo>
                  <a:lnTo>
                    <a:pt x="56" y="0"/>
                  </a:lnTo>
                  <a:lnTo>
                    <a:pt x="56" y="56"/>
                  </a:lnTo>
                  <a:close/>
                </a:path>
              </a:pathLst>
            </a:custGeom>
            <a:solidFill>
              <a:srgbClr val="000000"/>
            </a:solidFill>
            <a:ln w="0">
              <a:solidFill>
                <a:srgbClr val="000000"/>
              </a:solidFill>
              <a:prstDash val="solid"/>
              <a:round/>
              <a:headEnd/>
              <a:tailEnd/>
            </a:ln>
          </p:spPr>
          <p:txBody>
            <a:bodyPr/>
            <a:lstStyle/>
            <a:p>
              <a:endParaRPr lang="en-US"/>
            </a:p>
          </p:txBody>
        </p:sp>
        <p:sp>
          <p:nvSpPr>
            <p:cNvPr id="202" name="Rectangle 178"/>
            <p:cNvSpPr>
              <a:spLocks noChangeArrowheads="1"/>
            </p:cNvSpPr>
            <p:nvPr/>
          </p:nvSpPr>
          <p:spPr bwMode="auto">
            <a:xfrm>
              <a:off x="3134" y="3132"/>
              <a:ext cx="36" cy="77"/>
            </a:xfrm>
            <a:prstGeom prst="rect">
              <a:avLst/>
            </a:prstGeom>
            <a:noFill/>
            <a:ln w="9525">
              <a:noFill/>
              <a:miter lim="800000"/>
              <a:headEnd/>
              <a:tailEnd/>
            </a:ln>
          </p:spPr>
          <p:txBody>
            <a:bodyPr wrap="none" lIns="0" tIns="0" rIns="0" bIns="0">
              <a:spAutoFit/>
            </a:bodyPr>
            <a:lstStyle/>
            <a:p>
              <a:r>
                <a:rPr lang="en-US" altLang="zh-CN" sz="800" b="1">
                  <a:solidFill>
                    <a:srgbClr val="000000"/>
                  </a:solidFill>
                  <a:latin typeface="Times New Roman" pitchFamily="18" charset="0"/>
                  <a:ea typeface="宋体" pitchFamily="2" charset="-122"/>
                </a:rPr>
                <a:t>d</a:t>
              </a:r>
              <a:endParaRPr lang="en-US" altLang="zh-CN">
                <a:ea typeface="宋体" pitchFamily="2" charset="-122"/>
              </a:endParaRPr>
            </a:p>
          </p:txBody>
        </p:sp>
        <p:sp>
          <p:nvSpPr>
            <p:cNvPr id="203" name="Freeform 179"/>
            <p:cNvSpPr>
              <a:spLocks/>
            </p:cNvSpPr>
            <p:nvPr/>
          </p:nvSpPr>
          <p:spPr bwMode="auto">
            <a:xfrm>
              <a:off x="4014" y="2639"/>
              <a:ext cx="178" cy="582"/>
            </a:xfrm>
            <a:custGeom>
              <a:avLst/>
              <a:gdLst/>
              <a:ahLst/>
              <a:cxnLst>
                <a:cxn ang="0">
                  <a:pos x="4" y="563"/>
                </a:cxn>
                <a:cxn ang="0">
                  <a:pos x="12" y="466"/>
                </a:cxn>
                <a:cxn ang="0">
                  <a:pos x="21" y="359"/>
                </a:cxn>
                <a:cxn ang="0">
                  <a:pos x="27" y="301"/>
                </a:cxn>
                <a:cxn ang="0">
                  <a:pos x="34" y="233"/>
                </a:cxn>
                <a:cxn ang="0">
                  <a:pos x="40" y="186"/>
                </a:cxn>
                <a:cxn ang="0">
                  <a:pos x="46" y="146"/>
                </a:cxn>
                <a:cxn ang="0">
                  <a:pos x="52" y="110"/>
                </a:cxn>
                <a:cxn ang="0">
                  <a:pos x="58" y="79"/>
                </a:cxn>
                <a:cxn ang="0">
                  <a:pos x="67" y="39"/>
                </a:cxn>
                <a:cxn ang="0">
                  <a:pos x="73" y="21"/>
                </a:cxn>
                <a:cxn ang="0">
                  <a:pos x="79" y="9"/>
                </a:cxn>
                <a:cxn ang="0">
                  <a:pos x="85" y="2"/>
                </a:cxn>
                <a:cxn ang="0">
                  <a:pos x="91" y="0"/>
                </a:cxn>
                <a:cxn ang="0">
                  <a:pos x="97" y="8"/>
                </a:cxn>
                <a:cxn ang="0">
                  <a:pos x="103" y="24"/>
                </a:cxn>
                <a:cxn ang="0">
                  <a:pos x="110" y="58"/>
                </a:cxn>
                <a:cxn ang="0">
                  <a:pos x="116" y="92"/>
                </a:cxn>
                <a:cxn ang="0">
                  <a:pos x="124" y="146"/>
                </a:cxn>
                <a:cxn ang="0">
                  <a:pos x="130" y="191"/>
                </a:cxn>
                <a:cxn ang="0">
                  <a:pos x="135" y="238"/>
                </a:cxn>
                <a:cxn ang="0">
                  <a:pos x="140" y="289"/>
                </a:cxn>
                <a:cxn ang="0">
                  <a:pos x="146" y="341"/>
                </a:cxn>
                <a:cxn ang="0">
                  <a:pos x="152" y="392"/>
                </a:cxn>
                <a:cxn ang="0">
                  <a:pos x="158" y="444"/>
                </a:cxn>
                <a:cxn ang="0">
                  <a:pos x="164" y="493"/>
                </a:cxn>
                <a:cxn ang="0">
                  <a:pos x="170" y="539"/>
                </a:cxn>
                <a:cxn ang="0">
                  <a:pos x="176" y="581"/>
                </a:cxn>
                <a:cxn ang="0">
                  <a:pos x="180" y="614"/>
                </a:cxn>
                <a:cxn ang="0">
                  <a:pos x="189" y="684"/>
                </a:cxn>
                <a:cxn ang="0">
                  <a:pos x="195" y="729"/>
                </a:cxn>
                <a:cxn ang="0">
                  <a:pos x="201" y="776"/>
                </a:cxn>
                <a:cxn ang="0">
                  <a:pos x="209" y="840"/>
                </a:cxn>
                <a:cxn ang="0">
                  <a:pos x="217" y="921"/>
                </a:cxn>
                <a:cxn ang="0">
                  <a:pos x="225" y="980"/>
                </a:cxn>
                <a:cxn ang="0">
                  <a:pos x="232" y="1035"/>
                </a:cxn>
                <a:cxn ang="0">
                  <a:pos x="240" y="1083"/>
                </a:cxn>
                <a:cxn ang="0">
                  <a:pos x="246" y="1113"/>
                </a:cxn>
                <a:cxn ang="0">
                  <a:pos x="252" y="1137"/>
                </a:cxn>
                <a:cxn ang="0">
                  <a:pos x="261" y="1159"/>
                </a:cxn>
                <a:cxn ang="0">
                  <a:pos x="267" y="1164"/>
                </a:cxn>
                <a:cxn ang="0">
                  <a:pos x="274" y="1159"/>
                </a:cxn>
                <a:cxn ang="0">
                  <a:pos x="280" y="1150"/>
                </a:cxn>
                <a:cxn ang="0">
                  <a:pos x="286" y="1138"/>
                </a:cxn>
                <a:cxn ang="0">
                  <a:pos x="293" y="1113"/>
                </a:cxn>
                <a:cxn ang="0">
                  <a:pos x="299" y="1089"/>
                </a:cxn>
                <a:cxn ang="0">
                  <a:pos x="307" y="1049"/>
                </a:cxn>
                <a:cxn ang="0">
                  <a:pos x="314" y="1001"/>
                </a:cxn>
                <a:cxn ang="0">
                  <a:pos x="322" y="946"/>
                </a:cxn>
                <a:cxn ang="0">
                  <a:pos x="328" y="898"/>
                </a:cxn>
                <a:cxn ang="0">
                  <a:pos x="332" y="846"/>
                </a:cxn>
                <a:cxn ang="0">
                  <a:pos x="338" y="790"/>
                </a:cxn>
                <a:cxn ang="0">
                  <a:pos x="344" y="727"/>
                </a:cxn>
                <a:cxn ang="0">
                  <a:pos x="352" y="639"/>
                </a:cxn>
              </a:cxnLst>
              <a:rect l="0" t="0" r="r" b="b"/>
              <a:pathLst>
                <a:path w="355" h="1164">
                  <a:moveTo>
                    <a:pt x="0" y="614"/>
                  </a:moveTo>
                  <a:lnTo>
                    <a:pt x="1" y="589"/>
                  </a:lnTo>
                  <a:lnTo>
                    <a:pt x="4" y="563"/>
                  </a:lnTo>
                  <a:lnTo>
                    <a:pt x="6" y="538"/>
                  </a:lnTo>
                  <a:lnTo>
                    <a:pt x="9" y="490"/>
                  </a:lnTo>
                  <a:lnTo>
                    <a:pt x="12" y="466"/>
                  </a:lnTo>
                  <a:lnTo>
                    <a:pt x="15" y="422"/>
                  </a:lnTo>
                  <a:lnTo>
                    <a:pt x="18" y="401"/>
                  </a:lnTo>
                  <a:lnTo>
                    <a:pt x="21" y="359"/>
                  </a:lnTo>
                  <a:lnTo>
                    <a:pt x="22" y="340"/>
                  </a:lnTo>
                  <a:lnTo>
                    <a:pt x="25" y="320"/>
                  </a:lnTo>
                  <a:lnTo>
                    <a:pt x="27" y="301"/>
                  </a:lnTo>
                  <a:lnTo>
                    <a:pt x="28" y="283"/>
                  </a:lnTo>
                  <a:lnTo>
                    <a:pt x="31" y="265"/>
                  </a:lnTo>
                  <a:lnTo>
                    <a:pt x="34" y="233"/>
                  </a:lnTo>
                  <a:lnTo>
                    <a:pt x="36" y="216"/>
                  </a:lnTo>
                  <a:lnTo>
                    <a:pt x="39" y="201"/>
                  </a:lnTo>
                  <a:lnTo>
                    <a:pt x="40" y="186"/>
                  </a:lnTo>
                  <a:lnTo>
                    <a:pt x="42" y="173"/>
                  </a:lnTo>
                  <a:lnTo>
                    <a:pt x="45" y="158"/>
                  </a:lnTo>
                  <a:lnTo>
                    <a:pt x="46" y="146"/>
                  </a:lnTo>
                  <a:lnTo>
                    <a:pt x="48" y="133"/>
                  </a:lnTo>
                  <a:lnTo>
                    <a:pt x="51" y="121"/>
                  </a:lnTo>
                  <a:lnTo>
                    <a:pt x="52" y="110"/>
                  </a:lnTo>
                  <a:lnTo>
                    <a:pt x="54" y="98"/>
                  </a:lnTo>
                  <a:lnTo>
                    <a:pt x="55" y="88"/>
                  </a:lnTo>
                  <a:lnTo>
                    <a:pt x="58" y="79"/>
                  </a:lnTo>
                  <a:lnTo>
                    <a:pt x="61" y="61"/>
                  </a:lnTo>
                  <a:lnTo>
                    <a:pt x="64" y="54"/>
                  </a:lnTo>
                  <a:lnTo>
                    <a:pt x="67" y="39"/>
                  </a:lnTo>
                  <a:lnTo>
                    <a:pt x="68" y="33"/>
                  </a:lnTo>
                  <a:lnTo>
                    <a:pt x="71" y="27"/>
                  </a:lnTo>
                  <a:lnTo>
                    <a:pt x="73" y="21"/>
                  </a:lnTo>
                  <a:lnTo>
                    <a:pt x="74" y="16"/>
                  </a:lnTo>
                  <a:lnTo>
                    <a:pt x="77" y="14"/>
                  </a:lnTo>
                  <a:lnTo>
                    <a:pt x="79" y="9"/>
                  </a:lnTo>
                  <a:lnTo>
                    <a:pt x="80" y="6"/>
                  </a:lnTo>
                  <a:lnTo>
                    <a:pt x="82" y="5"/>
                  </a:lnTo>
                  <a:lnTo>
                    <a:pt x="85" y="2"/>
                  </a:lnTo>
                  <a:lnTo>
                    <a:pt x="86" y="2"/>
                  </a:lnTo>
                  <a:lnTo>
                    <a:pt x="88" y="0"/>
                  </a:lnTo>
                  <a:lnTo>
                    <a:pt x="91" y="0"/>
                  </a:lnTo>
                  <a:lnTo>
                    <a:pt x="92" y="2"/>
                  </a:lnTo>
                  <a:lnTo>
                    <a:pt x="94" y="5"/>
                  </a:lnTo>
                  <a:lnTo>
                    <a:pt x="97" y="8"/>
                  </a:lnTo>
                  <a:lnTo>
                    <a:pt x="98" y="12"/>
                  </a:lnTo>
                  <a:lnTo>
                    <a:pt x="100" y="18"/>
                  </a:lnTo>
                  <a:lnTo>
                    <a:pt x="103" y="24"/>
                  </a:lnTo>
                  <a:lnTo>
                    <a:pt x="104" y="31"/>
                  </a:lnTo>
                  <a:lnTo>
                    <a:pt x="107" y="49"/>
                  </a:lnTo>
                  <a:lnTo>
                    <a:pt x="110" y="58"/>
                  </a:lnTo>
                  <a:lnTo>
                    <a:pt x="112" y="69"/>
                  </a:lnTo>
                  <a:lnTo>
                    <a:pt x="113" y="81"/>
                  </a:lnTo>
                  <a:lnTo>
                    <a:pt x="116" y="92"/>
                  </a:lnTo>
                  <a:lnTo>
                    <a:pt x="118" y="104"/>
                  </a:lnTo>
                  <a:lnTo>
                    <a:pt x="121" y="131"/>
                  </a:lnTo>
                  <a:lnTo>
                    <a:pt x="124" y="146"/>
                  </a:lnTo>
                  <a:lnTo>
                    <a:pt x="125" y="160"/>
                  </a:lnTo>
                  <a:lnTo>
                    <a:pt x="127" y="174"/>
                  </a:lnTo>
                  <a:lnTo>
                    <a:pt x="130" y="191"/>
                  </a:lnTo>
                  <a:lnTo>
                    <a:pt x="131" y="206"/>
                  </a:lnTo>
                  <a:lnTo>
                    <a:pt x="133" y="222"/>
                  </a:lnTo>
                  <a:lnTo>
                    <a:pt x="135" y="238"/>
                  </a:lnTo>
                  <a:lnTo>
                    <a:pt x="137" y="255"/>
                  </a:lnTo>
                  <a:lnTo>
                    <a:pt x="138" y="273"/>
                  </a:lnTo>
                  <a:lnTo>
                    <a:pt x="140" y="289"/>
                  </a:lnTo>
                  <a:lnTo>
                    <a:pt x="143" y="307"/>
                  </a:lnTo>
                  <a:lnTo>
                    <a:pt x="144" y="323"/>
                  </a:lnTo>
                  <a:lnTo>
                    <a:pt x="146" y="341"/>
                  </a:lnTo>
                  <a:lnTo>
                    <a:pt x="149" y="358"/>
                  </a:lnTo>
                  <a:lnTo>
                    <a:pt x="150" y="376"/>
                  </a:lnTo>
                  <a:lnTo>
                    <a:pt x="152" y="392"/>
                  </a:lnTo>
                  <a:lnTo>
                    <a:pt x="153" y="410"/>
                  </a:lnTo>
                  <a:lnTo>
                    <a:pt x="156" y="426"/>
                  </a:lnTo>
                  <a:lnTo>
                    <a:pt x="158" y="444"/>
                  </a:lnTo>
                  <a:lnTo>
                    <a:pt x="159" y="460"/>
                  </a:lnTo>
                  <a:lnTo>
                    <a:pt x="162" y="477"/>
                  </a:lnTo>
                  <a:lnTo>
                    <a:pt x="164" y="493"/>
                  </a:lnTo>
                  <a:lnTo>
                    <a:pt x="165" y="508"/>
                  </a:lnTo>
                  <a:lnTo>
                    <a:pt x="167" y="524"/>
                  </a:lnTo>
                  <a:lnTo>
                    <a:pt x="170" y="539"/>
                  </a:lnTo>
                  <a:lnTo>
                    <a:pt x="171" y="553"/>
                  </a:lnTo>
                  <a:lnTo>
                    <a:pt x="173" y="568"/>
                  </a:lnTo>
                  <a:lnTo>
                    <a:pt x="176" y="581"/>
                  </a:lnTo>
                  <a:lnTo>
                    <a:pt x="177" y="595"/>
                  </a:lnTo>
                  <a:lnTo>
                    <a:pt x="179" y="602"/>
                  </a:lnTo>
                  <a:lnTo>
                    <a:pt x="180" y="614"/>
                  </a:lnTo>
                  <a:lnTo>
                    <a:pt x="183" y="641"/>
                  </a:lnTo>
                  <a:lnTo>
                    <a:pt x="186" y="654"/>
                  </a:lnTo>
                  <a:lnTo>
                    <a:pt x="189" y="684"/>
                  </a:lnTo>
                  <a:lnTo>
                    <a:pt x="191" y="699"/>
                  </a:lnTo>
                  <a:lnTo>
                    <a:pt x="194" y="714"/>
                  </a:lnTo>
                  <a:lnTo>
                    <a:pt x="195" y="729"/>
                  </a:lnTo>
                  <a:lnTo>
                    <a:pt x="197" y="745"/>
                  </a:lnTo>
                  <a:lnTo>
                    <a:pt x="200" y="761"/>
                  </a:lnTo>
                  <a:lnTo>
                    <a:pt x="201" y="776"/>
                  </a:lnTo>
                  <a:lnTo>
                    <a:pt x="204" y="809"/>
                  </a:lnTo>
                  <a:lnTo>
                    <a:pt x="207" y="825"/>
                  </a:lnTo>
                  <a:lnTo>
                    <a:pt x="209" y="840"/>
                  </a:lnTo>
                  <a:lnTo>
                    <a:pt x="211" y="873"/>
                  </a:lnTo>
                  <a:lnTo>
                    <a:pt x="214" y="888"/>
                  </a:lnTo>
                  <a:lnTo>
                    <a:pt x="217" y="921"/>
                  </a:lnTo>
                  <a:lnTo>
                    <a:pt x="219" y="936"/>
                  </a:lnTo>
                  <a:lnTo>
                    <a:pt x="222" y="951"/>
                  </a:lnTo>
                  <a:lnTo>
                    <a:pt x="225" y="980"/>
                  </a:lnTo>
                  <a:lnTo>
                    <a:pt x="228" y="994"/>
                  </a:lnTo>
                  <a:lnTo>
                    <a:pt x="229" y="1009"/>
                  </a:lnTo>
                  <a:lnTo>
                    <a:pt x="232" y="1035"/>
                  </a:lnTo>
                  <a:lnTo>
                    <a:pt x="235" y="1047"/>
                  </a:lnTo>
                  <a:lnTo>
                    <a:pt x="238" y="1071"/>
                  </a:lnTo>
                  <a:lnTo>
                    <a:pt x="240" y="1083"/>
                  </a:lnTo>
                  <a:lnTo>
                    <a:pt x="243" y="1094"/>
                  </a:lnTo>
                  <a:lnTo>
                    <a:pt x="244" y="1103"/>
                  </a:lnTo>
                  <a:lnTo>
                    <a:pt x="246" y="1113"/>
                  </a:lnTo>
                  <a:lnTo>
                    <a:pt x="247" y="1120"/>
                  </a:lnTo>
                  <a:lnTo>
                    <a:pt x="250" y="1129"/>
                  </a:lnTo>
                  <a:lnTo>
                    <a:pt x="252" y="1137"/>
                  </a:lnTo>
                  <a:lnTo>
                    <a:pt x="255" y="1149"/>
                  </a:lnTo>
                  <a:lnTo>
                    <a:pt x="258" y="1153"/>
                  </a:lnTo>
                  <a:lnTo>
                    <a:pt x="261" y="1159"/>
                  </a:lnTo>
                  <a:lnTo>
                    <a:pt x="264" y="1162"/>
                  </a:lnTo>
                  <a:lnTo>
                    <a:pt x="265" y="1162"/>
                  </a:lnTo>
                  <a:lnTo>
                    <a:pt x="267" y="1164"/>
                  </a:lnTo>
                  <a:lnTo>
                    <a:pt x="268" y="1164"/>
                  </a:lnTo>
                  <a:lnTo>
                    <a:pt x="271" y="1162"/>
                  </a:lnTo>
                  <a:lnTo>
                    <a:pt x="274" y="1159"/>
                  </a:lnTo>
                  <a:lnTo>
                    <a:pt x="276" y="1158"/>
                  </a:lnTo>
                  <a:lnTo>
                    <a:pt x="279" y="1155"/>
                  </a:lnTo>
                  <a:lnTo>
                    <a:pt x="280" y="1150"/>
                  </a:lnTo>
                  <a:lnTo>
                    <a:pt x="282" y="1147"/>
                  </a:lnTo>
                  <a:lnTo>
                    <a:pt x="283" y="1143"/>
                  </a:lnTo>
                  <a:lnTo>
                    <a:pt x="286" y="1138"/>
                  </a:lnTo>
                  <a:lnTo>
                    <a:pt x="289" y="1126"/>
                  </a:lnTo>
                  <a:lnTo>
                    <a:pt x="290" y="1120"/>
                  </a:lnTo>
                  <a:lnTo>
                    <a:pt x="293" y="1113"/>
                  </a:lnTo>
                  <a:lnTo>
                    <a:pt x="295" y="1106"/>
                  </a:lnTo>
                  <a:lnTo>
                    <a:pt x="296" y="1097"/>
                  </a:lnTo>
                  <a:lnTo>
                    <a:pt x="299" y="1089"/>
                  </a:lnTo>
                  <a:lnTo>
                    <a:pt x="301" y="1080"/>
                  </a:lnTo>
                  <a:lnTo>
                    <a:pt x="304" y="1059"/>
                  </a:lnTo>
                  <a:lnTo>
                    <a:pt x="307" y="1049"/>
                  </a:lnTo>
                  <a:lnTo>
                    <a:pt x="308" y="1038"/>
                  </a:lnTo>
                  <a:lnTo>
                    <a:pt x="311" y="1015"/>
                  </a:lnTo>
                  <a:lnTo>
                    <a:pt x="314" y="1001"/>
                  </a:lnTo>
                  <a:lnTo>
                    <a:pt x="317" y="974"/>
                  </a:lnTo>
                  <a:lnTo>
                    <a:pt x="319" y="961"/>
                  </a:lnTo>
                  <a:lnTo>
                    <a:pt x="322" y="946"/>
                  </a:lnTo>
                  <a:lnTo>
                    <a:pt x="323" y="930"/>
                  </a:lnTo>
                  <a:lnTo>
                    <a:pt x="325" y="915"/>
                  </a:lnTo>
                  <a:lnTo>
                    <a:pt x="328" y="898"/>
                  </a:lnTo>
                  <a:lnTo>
                    <a:pt x="329" y="881"/>
                  </a:lnTo>
                  <a:lnTo>
                    <a:pt x="331" y="864"/>
                  </a:lnTo>
                  <a:lnTo>
                    <a:pt x="332" y="846"/>
                  </a:lnTo>
                  <a:lnTo>
                    <a:pt x="335" y="827"/>
                  </a:lnTo>
                  <a:lnTo>
                    <a:pt x="337" y="809"/>
                  </a:lnTo>
                  <a:lnTo>
                    <a:pt x="338" y="790"/>
                  </a:lnTo>
                  <a:lnTo>
                    <a:pt x="340" y="769"/>
                  </a:lnTo>
                  <a:lnTo>
                    <a:pt x="343" y="749"/>
                  </a:lnTo>
                  <a:lnTo>
                    <a:pt x="344" y="727"/>
                  </a:lnTo>
                  <a:lnTo>
                    <a:pt x="346" y="706"/>
                  </a:lnTo>
                  <a:lnTo>
                    <a:pt x="349" y="684"/>
                  </a:lnTo>
                  <a:lnTo>
                    <a:pt x="352" y="639"/>
                  </a:lnTo>
                  <a:lnTo>
                    <a:pt x="353" y="615"/>
                  </a:lnTo>
                  <a:lnTo>
                    <a:pt x="355" y="602"/>
                  </a:lnTo>
                </a:path>
              </a:pathLst>
            </a:custGeom>
            <a:noFill/>
            <a:ln w="0">
              <a:solidFill>
                <a:srgbClr val="000000"/>
              </a:solidFill>
              <a:prstDash val="solid"/>
              <a:round/>
              <a:headEnd/>
              <a:tailEnd/>
            </a:ln>
          </p:spPr>
          <p:txBody>
            <a:bodyPr/>
            <a:lstStyle/>
            <a:p>
              <a:endParaRPr lang="en-US"/>
            </a:p>
          </p:txBody>
        </p:sp>
        <p:sp>
          <p:nvSpPr>
            <p:cNvPr id="204" name="Freeform 180"/>
            <p:cNvSpPr>
              <a:spLocks/>
            </p:cNvSpPr>
            <p:nvPr/>
          </p:nvSpPr>
          <p:spPr bwMode="auto">
            <a:xfrm>
              <a:off x="4193" y="2645"/>
              <a:ext cx="178" cy="583"/>
            </a:xfrm>
            <a:custGeom>
              <a:avLst/>
              <a:gdLst/>
              <a:ahLst/>
              <a:cxnLst>
                <a:cxn ang="0">
                  <a:pos x="5" y="563"/>
                </a:cxn>
                <a:cxn ang="0">
                  <a:pos x="9" y="490"/>
                </a:cxn>
                <a:cxn ang="0">
                  <a:pos x="18" y="401"/>
                </a:cxn>
                <a:cxn ang="0">
                  <a:pos x="22" y="340"/>
                </a:cxn>
                <a:cxn ang="0">
                  <a:pos x="31" y="267"/>
                </a:cxn>
                <a:cxn ang="0">
                  <a:pos x="36" y="218"/>
                </a:cxn>
                <a:cxn ang="0">
                  <a:pos x="42" y="173"/>
                </a:cxn>
                <a:cxn ang="0">
                  <a:pos x="48" y="134"/>
                </a:cxn>
                <a:cxn ang="0">
                  <a:pos x="55" y="89"/>
                </a:cxn>
                <a:cxn ang="0">
                  <a:pos x="64" y="54"/>
                </a:cxn>
                <a:cxn ang="0">
                  <a:pos x="72" y="27"/>
                </a:cxn>
                <a:cxn ang="0">
                  <a:pos x="78" y="13"/>
                </a:cxn>
                <a:cxn ang="0">
                  <a:pos x="82" y="4"/>
                </a:cxn>
                <a:cxn ang="0">
                  <a:pos x="88" y="0"/>
                </a:cxn>
                <a:cxn ang="0">
                  <a:pos x="94" y="4"/>
                </a:cxn>
                <a:cxn ang="0">
                  <a:pos x="100" y="18"/>
                </a:cxn>
                <a:cxn ang="0">
                  <a:pos x="107" y="49"/>
                </a:cxn>
                <a:cxn ang="0">
                  <a:pos x="113" y="80"/>
                </a:cxn>
                <a:cxn ang="0">
                  <a:pos x="121" y="131"/>
                </a:cxn>
                <a:cxn ang="0">
                  <a:pos x="127" y="174"/>
                </a:cxn>
                <a:cxn ang="0">
                  <a:pos x="133" y="222"/>
                </a:cxn>
                <a:cxn ang="0">
                  <a:pos x="139" y="273"/>
                </a:cxn>
                <a:cxn ang="0">
                  <a:pos x="146" y="341"/>
                </a:cxn>
                <a:cxn ang="0">
                  <a:pos x="152" y="392"/>
                </a:cxn>
                <a:cxn ang="0">
                  <a:pos x="158" y="444"/>
                </a:cxn>
                <a:cxn ang="0">
                  <a:pos x="164" y="492"/>
                </a:cxn>
                <a:cxn ang="0">
                  <a:pos x="170" y="539"/>
                </a:cxn>
                <a:cxn ang="0">
                  <a:pos x="176" y="581"/>
                </a:cxn>
                <a:cxn ang="0">
                  <a:pos x="180" y="614"/>
                </a:cxn>
                <a:cxn ang="0">
                  <a:pos x="189" y="684"/>
                </a:cxn>
                <a:cxn ang="0">
                  <a:pos x="195" y="730"/>
                </a:cxn>
                <a:cxn ang="0">
                  <a:pos x="201" y="776"/>
                </a:cxn>
                <a:cxn ang="0">
                  <a:pos x="209" y="842"/>
                </a:cxn>
                <a:cxn ang="0">
                  <a:pos x="215" y="889"/>
                </a:cxn>
                <a:cxn ang="0">
                  <a:pos x="222" y="952"/>
                </a:cxn>
                <a:cxn ang="0">
                  <a:pos x="230" y="1010"/>
                </a:cxn>
                <a:cxn ang="0">
                  <a:pos x="234" y="1049"/>
                </a:cxn>
                <a:cxn ang="0">
                  <a:pos x="243" y="1095"/>
                </a:cxn>
                <a:cxn ang="0">
                  <a:pos x="247" y="1122"/>
                </a:cxn>
                <a:cxn ang="0">
                  <a:pos x="255" y="1150"/>
                </a:cxn>
                <a:cxn ang="0">
                  <a:pos x="264" y="1164"/>
                </a:cxn>
                <a:cxn ang="0">
                  <a:pos x="268" y="1165"/>
                </a:cxn>
                <a:cxn ang="0">
                  <a:pos x="276" y="1159"/>
                </a:cxn>
                <a:cxn ang="0">
                  <a:pos x="282" y="1149"/>
                </a:cxn>
                <a:cxn ang="0">
                  <a:pos x="289" y="1128"/>
                </a:cxn>
                <a:cxn ang="0">
                  <a:pos x="298" y="1098"/>
                </a:cxn>
                <a:cxn ang="0">
                  <a:pos x="303" y="1071"/>
                </a:cxn>
                <a:cxn ang="0">
                  <a:pos x="311" y="1028"/>
                </a:cxn>
                <a:cxn ang="0">
                  <a:pos x="319" y="976"/>
                </a:cxn>
                <a:cxn ang="0">
                  <a:pos x="328" y="898"/>
                </a:cxn>
                <a:cxn ang="0">
                  <a:pos x="335" y="828"/>
                </a:cxn>
                <a:cxn ang="0">
                  <a:pos x="344" y="749"/>
                </a:cxn>
                <a:cxn ang="0">
                  <a:pos x="352" y="661"/>
                </a:cxn>
                <a:cxn ang="0">
                  <a:pos x="356" y="602"/>
                </a:cxn>
              </a:cxnLst>
              <a:rect l="0" t="0" r="r" b="b"/>
              <a:pathLst>
                <a:path w="356" h="1165">
                  <a:moveTo>
                    <a:pt x="0" y="615"/>
                  </a:moveTo>
                  <a:lnTo>
                    <a:pt x="2" y="590"/>
                  </a:lnTo>
                  <a:lnTo>
                    <a:pt x="5" y="563"/>
                  </a:lnTo>
                  <a:lnTo>
                    <a:pt x="6" y="539"/>
                  </a:lnTo>
                  <a:lnTo>
                    <a:pt x="7" y="514"/>
                  </a:lnTo>
                  <a:lnTo>
                    <a:pt x="9" y="490"/>
                  </a:lnTo>
                  <a:lnTo>
                    <a:pt x="12" y="468"/>
                  </a:lnTo>
                  <a:lnTo>
                    <a:pt x="15" y="423"/>
                  </a:lnTo>
                  <a:lnTo>
                    <a:pt x="18" y="401"/>
                  </a:lnTo>
                  <a:lnTo>
                    <a:pt x="19" y="380"/>
                  </a:lnTo>
                  <a:lnTo>
                    <a:pt x="21" y="361"/>
                  </a:lnTo>
                  <a:lnTo>
                    <a:pt x="22" y="340"/>
                  </a:lnTo>
                  <a:lnTo>
                    <a:pt x="25" y="320"/>
                  </a:lnTo>
                  <a:lnTo>
                    <a:pt x="28" y="285"/>
                  </a:lnTo>
                  <a:lnTo>
                    <a:pt x="31" y="267"/>
                  </a:lnTo>
                  <a:lnTo>
                    <a:pt x="33" y="249"/>
                  </a:lnTo>
                  <a:lnTo>
                    <a:pt x="34" y="232"/>
                  </a:lnTo>
                  <a:lnTo>
                    <a:pt x="36" y="218"/>
                  </a:lnTo>
                  <a:lnTo>
                    <a:pt x="39" y="201"/>
                  </a:lnTo>
                  <a:lnTo>
                    <a:pt x="40" y="188"/>
                  </a:lnTo>
                  <a:lnTo>
                    <a:pt x="42" y="173"/>
                  </a:lnTo>
                  <a:lnTo>
                    <a:pt x="45" y="159"/>
                  </a:lnTo>
                  <a:lnTo>
                    <a:pt x="46" y="146"/>
                  </a:lnTo>
                  <a:lnTo>
                    <a:pt x="48" y="134"/>
                  </a:lnTo>
                  <a:lnTo>
                    <a:pt x="51" y="122"/>
                  </a:lnTo>
                  <a:lnTo>
                    <a:pt x="52" y="110"/>
                  </a:lnTo>
                  <a:lnTo>
                    <a:pt x="55" y="89"/>
                  </a:lnTo>
                  <a:lnTo>
                    <a:pt x="58" y="79"/>
                  </a:lnTo>
                  <a:lnTo>
                    <a:pt x="61" y="61"/>
                  </a:lnTo>
                  <a:lnTo>
                    <a:pt x="64" y="54"/>
                  </a:lnTo>
                  <a:lnTo>
                    <a:pt x="67" y="39"/>
                  </a:lnTo>
                  <a:lnTo>
                    <a:pt x="69" y="33"/>
                  </a:lnTo>
                  <a:lnTo>
                    <a:pt x="72" y="27"/>
                  </a:lnTo>
                  <a:lnTo>
                    <a:pt x="73" y="22"/>
                  </a:lnTo>
                  <a:lnTo>
                    <a:pt x="75" y="16"/>
                  </a:lnTo>
                  <a:lnTo>
                    <a:pt x="78" y="13"/>
                  </a:lnTo>
                  <a:lnTo>
                    <a:pt x="79" y="9"/>
                  </a:lnTo>
                  <a:lnTo>
                    <a:pt x="81" y="6"/>
                  </a:lnTo>
                  <a:lnTo>
                    <a:pt x="82" y="4"/>
                  </a:lnTo>
                  <a:lnTo>
                    <a:pt x="85" y="2"/>
                  </a:lnTo>
                  <a:lnTo>
                    <a:pt x="86" y="2"/>
                  </a:lnTo>
                  <a:lnTo>
                    <a:pt x="88" y="0"/>
                  </a:lnTo>
                  <a:lnTo>
                    <a:pt x="91" y="0"/>
                  </a:lnTo>
                  <a:lnTo>
                    <a:pt x="92" y="2"/>
                  </a:lnTo>
                  <a:lnTo>
                    <a:pt x="94" y="4"/>
                  </a:lnTo>
                  <a:lnTo>
                    <a:pt x="97" y="7"/>
                  </a:lnTo>
                  <a:lnTo>
                    <a:pt x="98" y="12"/>
                  </a:lnTo>
                  <a:lnTo>
                    <a:pt x="100" y="18"/>
                  </a:lnTo>
                  <a:lnTo>
                    <a:pt x="103" y="24"/>
                  </a:lnTo>
                  <a:lnTo>
                    <a:pt x="104" y="31"/>
                  </a:lnTo>
                  <a:lnTo>
                    <a:pt x="107" y="49"/>
                  </a:lnTo>
                  <a:lnTo>
                    <a:pt x="110" y="58"/>
                  </a:lnTo>
                  <a:lnTo>
                    <a:pt x="112" y="69"/>
                  </a:lnTo>
                  <a:lnTo>
                    <a:pt x="113" y="80"/>
                  </a:lnTo>
                  <a:lnTo>
                    <a:pt x="116" y="92"/>
                  </a:lnTo>
                  <a:lnTo>
                    <a:pt x="118" y="104"/>
                  </a:lnTo>
                  <a:lnTo>
                    <a:pt x="121" y="131"/>
                  </a:lnTo>
                  <a:lnTo>
                    <a:pt x="124" y="146"/>
                  </a:lnTo>
                  <a:lnTo>
                    <a:pt x="125" y="159"/>
                  </a:lnTo>
                  <a:lnTo>
                    <a:pt x="127" y="174"/>
                  </a:lnTo>
                  <a:lnTo>
                    <a:pt x="130" y="191"/>
                  </a:lnTo>
                  <a:lnTo>
                    <a:pt x="131" y="206"/>
                  </a:lnTo>
                  <a:lnTo>
                    <a:pt x="133" y="222"/>
                  </a:lnTo>
                  <a:lnTo>
                    <a:pt x="136" y="238"/>
                  </a:lnTo>
                  <a:lnTo>
                    <a:pt x="137" y="255"/>
                  </a:lnTo>
                  <a:lnTo>
                    <a:pt x="139" y="273"/>
                  </a:lnTo>
                  <a:lnTo>
                    <a:pt x="140" y="289"/>
                  </a:lnTo>
                  <a:lnTo>
                    <a:pt x="143" y="305"/>
                  </a:lnTo>
                  <a:lnTo>
                    <a:pt x="146" y="341"/>
                  </a:lnTo>
                  <a:lnTo>
                    <a:pt x="149" y="358"/>
                  </a:lnTo>
                  <a:lnTo>
                    <a:pt x="151" y="375"/>
                  </a:lnTo>
                  <a:lnTo>
                    <a:pt x="152" y="392"/>
                  </a:lnTo>
                  <a:lnTo>
                    <a:pt x="154" y="410"/>
                  </a:lnTo>
                  <a:lnTo>
                    <a:pt x="157" y="426"/>
                  </a:lnTo>
                  <a:lnTo>
                    <a:pt x="158" y="444"/>
                  </a:lnTo>
                  <a:lnTo>
                    <a:pt x="159" y="460"/>
                  </a:lnTo>
                  <a:lnTo>
                    <a:pt x="162" y="477"/>
                  </a:lnTo>
                  <a:lnTo>
                    <a:pt x="164" y="492"/>
                  </a:lnTo>
                  <a:lnTo>
                    <a:pt x="165" y="508"/>
                  </a:lnTo>
                  <a:lnTo>
                    <a:pt x="167" y="523"/>
                  </a:lnTo>
                  <a:lnTo>
                    <a:pt x="170" y="539"/>
                  </a:lnTo>
                  <a:lnTo>
                    <a:pt x="171" y="553"/>
                  </a:lnTo>
                  <a:lnTo>
                    <a:pt x="173" y="568"/>
                  </a:lnTo>
                  <a:lnTo>
                    <a:pt x="176" y="581"/>
                  </a:lnTo>
                  <a:lnTo>
                    <a:pt x="177" y="594"/>
                  </a:lnTo>
                  <a:lnTo>
                    <a:pt x="179" y="602"/>
                  </a:lnTo>
                  <a:lnTo>
                    <a:pt x="180" y="614"/>
                  </a:lnTo>
                  <a:lnTo>
                    <a:pt x="183" y="641"/>
                  </a:lnTo>
                  <a:lnTo>
                    <a:pt x="186" y="654"/>
                  </a:lnTo>
                  <a:lnTo>
                    <a:pt x="189" y="684"/>
                  </a:lnTo>
                  <a:lnTo>
                    <a:pt x="191" y="699"/>
                  </a:lnTo>
                  <a:lnTo>
                    <a:pt x="194" y="714"/>
                  </a:lnTo>
                  <a:lnTo>
                    <a:pt x="195" y="730"/>
                  </a:lnTo>
                  <a:lnTo>
                    <a:pt x="197" y="745"/>
                  </a:lnTo>
                  <a:lnTo>
                    <a:pt x="198" y="761"/>
                  </a:lnTo>
                  <a:lnTo>
                    <a:pt x="201" y="776"/>
                  </a:lnTo>
                  <a:lnTo>
                    <a:pt x="204" y="809"/>
                  </a:lnTo>
                  <a:lnTo>
                    <a:pt x="207" y="825"/>
                  </a:lnTo>
                  <a:lnTo>
                    <a:pt x="209" y="842"/>
                  </a:lnTo>
                  <a:lnTo>
                    <a:pt x="210" y="857"/>
                  </a:lnTo>
                  <a:lnTo>
                    <a:pt x="212" y="873"/>
                  </a:lnTo>
                  <a:lnTo>
                    <a:pt x="215" y="889"/>
                  </a:lnTo>
                  <a:lnTo>
                    <a:pt x="216" y="906"/>
                  </a:lnTo>
                  <a:lnTo>
                    <a:pt x="219" y="936"/>
                  </a:lnTo>
                  <a:lnTo>
                    <a:pt x="222" y="952"/>
                  </a:lnTo>
                  <a:lnTo>
                    <a:pt x="225" y="982"/>
                  </a:lnTo>
                  <a:lnTo>
                    <a:pt x="227" y="995"/>
                  </a:lnTo>
                  <a:lnTo>
                    <a:pt x="230" y="1010"/>
                  </a:lnTo>
                  <a:lnTo>
                    <a:pt x="231" y="1023"/>
                  </a:lnTo>
                  <a:lnTo>
                    <a:pt x="233" y="1035"/>
                  </a:lnTo>
                  <a:lnTo>
                    <a:pt x="234" y="1049"/>
                  </a:lnTo>
                  <a:lnTo>
                    <a:pt x="237" y="1061"/>
                  </a:lnTo>
                  <a:lnTo>
                    <a:pt x="240" y="1085"/>
                  </a:lnTo>
                  <a:lnTo>
                    <a:pt x="243" y="1095"/>
                  </a:lnTo>
                  <a:lnTo>
                    <a:pt x="244" y="1104"/>
                  </a:lnTo>
                  <a:lnTo>
                    <a:pt x="246" y="1114"/>
                  </a:lnTo>
                  <a:lnTo>
                    <a:pt x="247" y="1122"/>
                  </a:lnTo>
                  <a:lnTo>
                    <a:pt x="250" y="1131"/>
                  </a:lnTo>
                  <a:lnTo>
                    <a:pt x="252" y="1138"/>
                  </a:lnTo>
                  <a:lnTo>
                    <a:pt x="255" y="1150"/>
                  </a:lnTo>
                  <a:lnTo>
                    <a:pt x="258" y="1155"/>
                  </a:lnTo>
                  <a:lnTo>
                    <a:pt x="261" y="1161"/>
                  </a:lnTo>
                  <a:lnTo>
                    <a:pt x="264" y="1164"/>
                  </a:lnTo>
                  <a:lnTo>
                    <a:pt x="265" y="1164"/>
                  </a:lnTo>
                  <a:lnTo>
                    <a:pt x="267" y="1165"/>
                  </a:lnTo>
                  <a:lnTo>
                    <a:pt x="268" y="1165"/>
                  </a:lnTo>
                  <a:lnTo>
                    <a:pt x="271" y="1164"/>
                  </a:lnTo>
                  <a:lnTo>
                    <a:pt x="274" y="1161"/>
                  </a:lnTo>
                  <a:lnTo>
                    <a:pt x="276" y="1159"/>
                  </a:lnTo>
                  <a:lnTo>
                    <a:pt x="279" y="1156"/>
                  </a:lnTo>
                  <a:lnTo>
                    <a:pt x="280" y="1152"/>
                  </a:lnTo>
                  <a:lnTo>
                    <a:pt x="282" y="1149"/>
                  </a:lnTo>
                  <a:lnTo>
                    <a:pt x="285" y="1144"/>
                  </a:lnTo>
                  <a:lnTo>
                    <a:pt x="286" y="1140"/>
                  </a:lnTo>
                  <a:lnTo>
                    <a:pt x="289" y="1128"/>
                  </a:lnTo>
                  <a:lnTo>
                    <a:pt x="292" y="1122"/>
                  </a:lnTo>
                  <a:lnTo>
                    <a:pt x="295" y="1107"/>
                  </a:lnTo>
                  <a:lnTo>
                    <a:pt x="298" y="1098"/>
                  </a:lnTo>
                  <a:lnTo>
                    <a:pt x="300" y="1091"/>
                  </a:lnTo>
                  <a:lnTo>
                    <a:pt x="301" y="1080"/>
                  </a:lnTo>
                  <a:lnTo>
                    <a:pt x="303" y="1071"/>
                  </a:lnTo>
                  <a:lnTo>
                    <a:pt x="306" y="1061"/>
                  </a:lnTo>
                  <a:lnTo>
                    <a:pt x="309" y="1040"/>
                  </a:lnTo>
                  <a:lnTo>
                    <a:pt x="311" y="1028"/>
                  </a:lnTo>
                  <a:lnTo>
                    <a:pt x="313" y="1016"/>
                  </a:lnTo>
                  <a:lnTo>
                    <a:pt x="316" y="989"/>
                  </a:lnTo>
                  <a:lnTo>
                    <a:pt x="319" y="976"/>
                  </a:lnTo>
                  <a:lnTo>
                    <a:pt x="322" y="946"/>
                  </a:lnTo>
                  <a:lnTo>
                    <a:pt x="325" y="931"/>
                  </a:lnTo>
                  <a:lnTo>
                    <a:pt x="328" y="898"/>
                  </a:lnTo>
                  <a:lnTo>
                    <a:pt x="329" y="882"/>
                  </a:lnTo>
                  <a:lnTo>
                    <a:pt x="332" y="864"/>
                  </a:lnTo>
                  <a:lnTo>
                    <a:pt x="335" y="828"/>
                  </a:lnTo>
                  <a:lnTo>
                    <a:pt x="338" y="809"/>
                  </a:lnTo>
                  <a:lnTo>
                    <a:pt x="341" y="770"/>
                  </a:lnTo>
                  <a:lnTo>
                    <a:pt x="344" y="749"/>
                  </a:lnTo>
                  <a:lnTo>
                    <a:pt x="346" y="729"/>
                  </a:lnTo>
                  <a:lnTo>
                    <a:pt x="349" y="684"/>
                  </a:lnTo>
                  <a:lnTo>
                    <a:pt x="352" y="661"/>
                  </a:lnTo>
                  <a:lnTo>
                    <a:pt x="353" y="639"/>
                  </a:lnTo>
                  <a:lnTo>
                    <a:pt x="355" y="615"/>
                  </a:lnTo>
                  <a:lnTo>
                    <a:pt x="356" y="602"/>
                  </a:lnTo>
                </a:path>
              </a:pathLst>
            </a:custGeom>
            <a:noFill/>
            <a:ln w="0">
              <a:solidFill>
                <a:srgbClr val="000000"/>
              </a:solidFill>
              <a:prstDash val="solid"/>
              <a:round/>
              <a:headEnd/>
              <a:tailEnd/>
            </a:ln>
          </p:spPr>
          <p:txBody>
            <a:bodyPr/>
            <a:lstStyle/>
            <a:p>
              <a:endParaRPr lang="en-US"/>
            </a:p>
          </p:txBody>
        </p:sp>
        <p:sp>
          <p:nvSpPr>
            <p:cNvPr id="205" name="Freeform 181"/>
            <p:cNvSpPr>
              <a:spLocks/>
            </p:cNvSpPr>
            <p:nvPr/>
          </p:nvSpPr>
          <p:spPr bwMode="auto">
            <a:xfrm>
              <a:off x="4373" y="2637"/>
              <a:ext cx="177" cy="582"/>
            </a:xfrm>
            <a:custGeom>
              <a:avLst/>
              <a:gdLst/>
              <a:ahLst/>
              <a:cxnLst>
                <a:cxn ang="0">
                  <a:pos x="4" y="563"/>
                </a:cxn>
                <a:cxn ang="0">
                  <a:pos x="9" y="490"/>
                </a:cxn>
                <a:cxn ang="0">
                  <a:pos x="18" y="400"/>
                </a:cxn>
                <a:cxn ang="0">
                  <a:pos x="22" y="339"/>
                </a:cxn>
                <a:cxn ang="0">
                  <a:pos x="31" y="266"/>
                </a:cxn>
                <a:cxn ang="0">
                  <a:pos x="35" y="217"/>
                </a:cxn>
                <a:cxn ang="0">
                  <a:pos x="41" y="172"/>
                </a:cxn>
                <a:cxn ang="0">
                  <a:pos x="50" y="120"/>
                </a:cxn>
                <a:cxn ang="0">
                  <a:pos x="58" y="79"/>
                </a:cxn>
                <a:cxn ang="0">
                  <a:pos x="67" y="38"/>
                </a:cxn>
                <a:cxn ang="0">
                  <a:pos x="73" y="22"/>
                </a:cxn>
                <a:cxn ang="0">
                  <a:pos x="79" y="9"/>
                </a:cxn>
                <a:cxn ang="0">
                  <a:pos x="85" y="1"/>
                </a:cxn>
                <a:cxn ang="0">
                  <a:pos x="91" y="0"/>
                </a:cxn>
                <a:cxn ang="0">
                  <a:pos x="97" y="7"/>
                </a:cxn>
                <a:cxn ang="0">
                  <a:pos x="102" y="23"/>
                </a:cxn>
                <a:cxn ang="0">
                  <a:pos x="110" y="58"/>
                </a:cxn>
                <a:cxn ang="0">
                  <a:pos x="116" y="92"/>
                </a:cxn>
                <a:cxn ang="0">
                  <a:pos x="123" y="146"/>
                </a:cxn>
                <a:cxn ang="0">
                  <a:pos x="132" y="223"/>
                </a:cxn>
                <a:cxn ang="0">
                  <a:pos x="140" y="290"/>
                </a:cxn>
                <a:cxn ang="0">
                  <a:pos x="146" y="341"/>
                </a:cxn>
                <a:cxn ang="0">
                  <a:pos x="152" y="393"/>
                </a:cxn>
                <a:cxn ang="0">
                  <a:pos x="158" y="444"/>
                </a:cxn>
                <a:cxn ang="0">
                  <a:pos x="164" y="493"/>
                </a:cxn>
                <a:cxn ang="0">
                  <a:pos x="170" y="540"/>
                </a:cxn>
                <a:cxn ang="0">
                  <a:pos x="176" y="582"/>
                </a:cxn>
                <a:cxn ang="0">
                  <a:pos x="180" y="615"/>
                </a:cxn>
                <a:cxn ang="0">
                  <a:pos x="189" y="685"/>
                </a:cxn>
                <a:cxn ang="0">
                  <a:pos x="195" y="731"/>
                </a:cxn>
                <a:cxn ang="0">
                  <a:pos x="201" y="777"/>
                </a:cxn>
                <a:cxn ang="0">
                  <a:pos x="208" y="841"/>
                </a:cxn>
                <a:cxn ang="0">
                  <a:pos x="216" y="905"/>
                </a:cxn>
                <a:cxn ang="0">
                  <a:pos x="222" y="952"/>
                </a:cxn>
                <a:cxn ang="0">
                  <a:pos x="231" y="1023"/>
                </a:cxn>
                <a:cxn ang="0">
                  <a:pos x="238" y="1072"/>
                </a:cxn>
                <a:cxn ang="0">
                  <a:pos x="244" y="1105"/>
                </a:cxn>
                <a:cxn ang="0">
                  <a:pos x="252" y="1138"/>
                </a:cxn>
                <a:cxn ang="0">
                  <a:pos x="260" y="1160"/>
                </a:cxn>
                <a:cxn ang="0">
                  <a:pos x="266" y="1165"/>
                </a:cxn>
                <a:cxn ang="0">
                  <a:pos x="274" y="1160"/>
                </a:cxn>
                <a:cxn ang="0">
                  <a:pos x="280" y="1151"/>
                </a:cxn>
                <a:cxn ang="0">
                  <a:pos x="286" y="1139"/>
                </a:cxn>
                <a:cxn ang="0">
                  <a:pos x="293" y="1114"/>
                </a:cxn>
                <a:cxn ang="0">
                  <a:pos x="299" y="1090"/>
                </a:cxn>
                <a:cxn ang="0">
                  <a:pos x="307" y="1050"/>
                </a:cxn>
                <a:cxn ang="0">
                  <a:pos x="314" y="1002"/>
                </a:cxn>
                <a:cxn ang="0">
                  <a:pos x="322" y="947"/>
                </a:cxn>
                <a:cxn ang="0">
                  <a:pos x="328" y="899"/>
                </a:cxn>
                <a:cxn ang="0">
                  <a:pos x="332" y="847"/>
                </a:cxn>
                <a:cxn ang="0">
                  <a:pos x="338" y="791"/>
                </a:cxn>
                <a:cxn ang="0">
                  <a:pos x="344" y="728"/>
                </a:cxn>
                <a:cxn ang="0">
                  <a:pos x="351" y="640"/>
                </a:cxn>
              </a:cxnLst>
              <a:rect l="0" t="0" r="r" b="b"/>
              <a:pathLst>
                <a:path w="354" h="1165">
                  <a:moveTo>
                    <a:pt x="0" y="615"/>
                  </a:moveTo>
                  <a:lnTo>
                    <a:pt x="1" y="590"/>
                  </a:lnTo>
                  <a:lnTo>
                    <a:pt x="4" y="563"/>
                  </a:lnTo>
                  <a:lnTo>
                    <a:pt x="6" y="539"/>
                  </a:lnTo>
                  <a:lnTo>
                    <a:pt x="7" y="514"/>
                  </a:lnTo>
                  <a:lnTo>
                    <a:pt x="9" y="490"/>
                  </a:lnTo>
                  <a:lnTo>
                    <a:pt x="12" y="467"/>
                  </a:lnTo>
                  <a:lnTo>
                    <a:pt x="15" y="423"/>
                  </a:lnTo>
                  <a:lnTo>
                    <a:pt x="18" y="400"/>
                  </a:lnTo>
                  <a:lnTo>
                    <a:pt x="19" y="380"/>
                  </a:lnTo>
                  <a:lnTo>
                    <a:pt x="21" y="360"/>
                  </a:lnTo>
                  <a:lnTo>
                    <a:pt x="22" y="339"/>
                  </a:lnTo>
                  <a:lnTo>
                    <a:pt x="25" y="320"/>
                  </a:lnTo>
                  <a:lnTo>
                    <a:pt x="28" y="284"/>
                  </a:lnTo>
                  <a:lnTo>
                    <a:pt x="31" y="266"/>
                  </a:lnTo>
                  <a:lnTo>
                    <a:pt x="32" y="248"/>
                  </a:lnTo>
                  <a:lnTo>
                    <a:pt x="34" y="232"/>
                  </a:lnTo>
                  <a:lnTo>
                    <a:pt x="35" y="217"/>
                  </a:lnTo>
                  <a:lnTo>
                    <a:pt x="38" y="201"/>
                  </a:lnTo>
                  <a:lnTo>
                    <a:pt x="40" y="186"/>
                  </a:lnTo>
                  <a:lnTo>
                    <a:pt x="41" y="172"/>
                  </a:lnTo>
                  <a:lnTo>
                    <a:pt x="44" y="159"/>
                  </a:lnTo>
                  <a:lnTo>
                    <a:pt x="47" y="132"/>
                  </a:lnTo>
                  <a:lnTo>
                    <a:pt x="50" y="120"/>
                  </a:lnTo>
                  <a:lnTo>
                    <a:pt x="53" y="99"/>
                  </a:lnTo>
                  <a:lnTo>
                    <a:pt x="55" y="89"/>
                  </a:lnTo>
                  <a:lnTo>
                    <a:pt x="58" y="79"/>
                  </a:lnTo>
                  <a:lnTo>
                    <a:pt x="61" y="61"/>
                  </a:lnTo>
                  <a:lnTo>
                    <a:pt x="64" y="53"/>
                  </a:lnTo>
                  <a:lnTo>
                    <a:pt x="67" y="38"/>
                  </a:lnTo>
                  <a:lnTo>
                    <a:pt x="68" y="32"/>
                  </a:lnTo>
                  <a:lnTo>
                    <a:pt x="71" y="26"/>
                  </a:lnTo>
                  <a:lnTo>
                    <a:pt x="73" y="22"/>
                  </a:lnTo>
                  <a:lnTo>
                    <a:pt x="74" y="16"/>
                  </a:lnTo>
                  <a:lnTo>
                    <a:pt x="77" y="13"/>
                  </a:lnTo>
                  <a:lnTo>
                    <a:pt x="79" y="9"/>
                  </a:lnTo>
                  <a:lnTo>
                    <a:pt x="80" y="6"/>
                  </a:lnTo>
                  <a:lnTo>
                    <a:pt x="82" y="4"/>
                  </a:lnTo>
                  <a:lnTo>
                    <a:pt x="85" y="1"/>
                  </a:lnTo>
                  <a:lnTo>
                    <a:pt x="86" y="1"/>
                  </a:lnTo>
                  <a:lnTo>
                    <a:pt x="88" y="0"/>
                  </a:lnTo>
                  <a:lnTo>
                    <a:pt x="91" y="0"/>
                  </a:lnTo>
                  <a:lnTo>
                    <a:pt x="92" y="1"/>
                  </a:lnTo>
                  <a:lnTo>
                    <a:pt x="94" y="4"/>
                  </a:lnTo>
                  <a:lnTo>
                    <a:pt x="97" y="7"/>
                  </a:lnTo>
                  <a:lnTo>
                    <a:pt x="98" y="12"/>
                  </a:lnTo>
                  <a:lnTo>
                    <a:pt x="100" y="18"/>
                  </a:lnTo>
                  <a:lnTo>
                    <a:pt x="102" y="23"/>
                  </a:lnTo>
                  <a:lnTo>
                    <a:pt x="104" y="31"/>
                  </a:lnTo>
                  <a:lnTo>
                    <a:pt x="107" y="49"/>
                  </a:lnTo>
                  <a:lnTo>
                    <a:pt x="110" y="58"/>
                  </a:lnTo>
                  <a:lnTo>
                    <a:pt x="111" y="70"/>
                  </a:lnTo>
                  <a:lnTo>
                    <a:pt x="113" y="80"/>
                  </a:lnTo>
                  <a:lnTo>
                    <a:pt x="116" y="92"/>
                  </a:lnTo>
                  <a:lnTo>
                    <a:pt x="117" y="104"/>
                  </a:lnTo>
                  <a:lnTo>
                    <a:pt x="120" y="131"/>
                  </a:lnTo>
                  <a:lnTo>
                    <a:pt x="123" y="146"/>
                  </a:lnTo>
                  <a:lnTo>
                    <a:pt x="126" y="175"/>
                  </a:lnTo>
                  <a:lnTo>
                    <a:pt x="129" y="190"/>
                  </a:lnTo>
                  <a:lnTo>
                    <a:pt x="132" y="223"/>
                  </a:lnTo>
                  <a:lnTo>
                    <a:pt x="135" y="239"/>
                  </a:lnTo>
                  <a:lnTo>
                    <a:pt x="138" y="272"/>
                  </a:lnTo>
                  <a:lnTo>
                    <a:pt x="140" y="290"/>
                  </a:lnTo>
                  <a:lnTo>
                    <a:pt x="143" y="307"/>
                  </a:lnTo>
                  <a:lnTo>
                    <a:pt x="144" y="324"/>
                  </a:lnTo>
                  <a:lnTo>
                    <a:pt x="146" y="341"/>
                  </a:lnTo>
                  <a:lnTo>
                    <a:pt x="149" y="359"/>
                  </a:lnTo>
                  <a:lnTo>
                    <a:pt x="150" y="377"/>
                  </a:lnTo>
                  <a:lnTo>
                    <a:pt x="152" y="393"/>
                  </a:lnTo>
                  <a:lnTo>
                    <a:pt x="153" y="411"/>
                  </a:lnTo>
                  <a:lnTo>
                    <a:pt x="156" y="427"/>
                  </a:lnTo>
                  <a:lnTo>
                    <a:pt x="158" y="444"/>
                  </a:lnTo>
                  <a:lnTo>
                    <a:pt x="159" y="461"/>
                  </a:lnTo>
                  <a:lnTo>
                    <a:pt x="162" y="478"/>
                  </a:lnTo>
                  <a:lnTo>
                    <a:pt x="164" y="493"/>
                  </a:lnTo>
                  <a:lnTo>
                    <a:pt x="165" y="509"/>
                  </a:lnTo>
                  <a:lnTo>
                    <a:pt x="167" y="524"/>
                  </a:lnTo>
                  <a:lnTo>
                    <a:pt x="170" y="540"/>
                  </a:lnTo>
                  <a:lnTo>
                    <a:pt x="171" y="554"/>
                  </a:lnTo>
                  <a:lnTo>
                    <a:pt x="173" y="569"/>
                  </a:lnTo>
                  <a:lnTo>
                    <a:pt x="176" y="582"/>
                  </a:lnTo>
                  <a:lnTo>
                    <a:pt x="177" y="596"/>
                  </a:lnTo>
                  <a:lnTo>
                    <a:pt x="178" y="603"/>
                  </a:lnTo>
                  <a:lnTo>
                    <a:pt x="180" y="615"/>
                  </a:lnTo>
                  <a:lnTo>
                    <a:pt x="183" y="642"/>
                  </a:lnTo>
                  <a:lnTo>
                    <a:pt x="186" y="655"/>
                  </a:lnTo>
                  <a:lnTo>
                    <a:pt x="189" y="685"/>
                  </a:lnTo>
                  <a:lnTo>
                    <a:pt x="190" y="700"/>
                  </a:lnTo>
                  <a:lnTo>
                    <a:pt x="193" y="715"/>
                  </a:lnTo>
                  <a:lnTo>
                    <a:pt x="195" y="731"/>
                  </a:lnTo>
                  <a:lnTo>
                    <a:pt x="196" y="746"/>
                  </a:lnTo>
                  <a:lnTo>
                    <a:pt x="199" y="762"/>
                  </a:lnTo>
                  <a:lnTo>
                    <a:pt x="201" y="777"/>
                  </a:lnTo>
                  <a:lnTo>
                    <a:pt x="204" y="810"/>
                  </a:lnTo>
                  <a:lnTo>
                    <a:pt x="207" y="826"/>
                  </a:lnTo>
                  <a:lnTo>
                    <a:pt x="208" y="841"/>
                  </a:lnTo>
                  <a:lnTo>
                    <a:pt x="211" y="874"/>
                  </a:lnTo>
                  <a:lnTo>
                    <a:pt x="214" y="891"/>
                  </a:lnTo>
                  <a:lnTo>
                    <a:pt x="216" y="905"/>
                  </a:lnTo>
                  <a:lnTo>
                    <a:pt x="217" y="922"/>
                  </a:lnTo>
                  <a:lnTo>
                    <a:pt x="219" y="937"/>
                  </a:lnTo>
                  <a:lnTo>
                    <a:pt x="222" y="952"/>
                  </a:lnTo>
                  <a:lnTo>
                    <a:pt x="225" y="981"/>
                  </a:lnTo>
                  <a:lnTo>
                    <a:pt x="228" y="996"/>
                  </a:lnTo>
                  <a:lnTo>
                    <a:pt x="231" y="1023"/>
                  </a:lnTo>
                  <a:lnTo>
                    <a:pt x="232" y="1037"/>
                  </a:lnTo>
                  <a:lnTo>
                    <a:pt x="235" y="1048"/>
                  </a:lnTo>
                  <a:lnTo>
                    <a:pt x="238" y="1072"/>
                  </a:lnTo>
                  <a:lnTo>
                    <a:pt x="240" y="1084"/>
                  </a:lnTo>
                  <a:lnTo>
                    <a:pt x="243" y="1095"/>
                  </a:lnTo>
                  <a:lnTo>
                    <a:pt x="244" y="1105"/>
                  </a:lnTo>
                  <a:lnTo>
                    <a:pt x="247" y="1123"/>
                  </a:lnTo>
                  <a:lnTo>
                    <a:pt x="250" y="1130"/>
                  </a:lnTo>
                  <a:lnTo>
                    <a:pt x="252" y="1138"/>
                  </a:lnTo>
                  <a:lnTo>
                    <a:pt x="254" y="1150"/>
                  </a:lnTo>
                  <a:lnTo>
                    <a:pt x="257" y="1154"/>
                  </a:lnTo>
                  <a:lnTo>
                    <a:pt x="260" y="1160"/>
                  </a:lnTo>
                  <a:lnTo>
                    <a:pt x="263" y="1163"/>
                  </a:lnTo>
                  <a:lnTo>
                    <a:pt x="265" y="1163"/>
                  </a:lnTo>
                  <a:lnTo>
                    <a:pt x="266" y="1165"/>
                  </a:lnTo>
                  <a:lnTo>
                    <a:pt x="268" y="1165"/>
                  </a:lnTo>
                  <a:lnTo>
                    <a:pt x="271" y="1163"/>
                  </a:lnTo>
                  <a:lnTo>
                    <a:pt x="274" y="1160"/>
                  </a:lnTo>
                  <a:lnTo>
                    <a:pt x="275" y="1159"/>
                  </a:lnTo>
                  <a:lnTo>
                    <a:pt x="278" y="1156"/>
                  </a:lnTo>
                  <a:lnTo>
                    <a:pt x="280" y="1151"/>
                  </a:lnTo>
                  <a:lnTo>
                    <a:pt x="281" y="1148"/>
                  </a:lnTo>
                  <a:lnTo>
                    <a:pt x="283" y="1144"/>
                  </a:lnTo>
                  <a:lnTo>
                    <a:pt x="286" y="1139"/>
                  </a:lnTo>
                  <a:lnTo>
                    <a:pt x="289" y="1127"/>
                  </a:lnTo>
                  <a:lnTo>
                    <a:pt x="290" y="1121"/>
                  </a:lnTo>
                  <a:lnTo>
                    <a:pt x="293" y="1114"/>
                  </a:lnTo>
                  <a:lnTo>
                    <a:pt x="295" y="1107"/>
                  </a:lnTo>
                  <a:lnTo>
                    <a:pt x="296" y="1098"/>
                  </a:lnTo>
                  <a:lnTo>
                    <a:pt x="299" y="1090"/>
                  </a:lnTo>
                  <a:lnTo>
                    <a:pt x="301" y="1081"/>
                  </a:lnTo>
                  <a:lnTo>
                    <a:pt x="304" y="1060"/>
                  </a:lnTo>
                  <a:lnTo>
                    <a:pt x="307" y="1050"/>
                  </a:lnTo>
                  <a:lnTo>
                    <a:pt x="308" y="1039"/>
                  </a:lnTo>
                  <a:lnTo>
                    <a:pt x="311" y="1016"/>
                  </a:lnTo>
                  <a:lnTo>
                    <a:pt x="314" y="1002"/>
                  </a:lnTo>
                  <a:lnTo>
                    <a:pt x="317" y="975"/>
                  </a:lnTo>
                  <a:lnTo>
                    <a:pt x="319" y="962"/>
                  </a:lnTo>
                  <a:lnTo>
                    <a:pt x="322" y="947"/>
                  </a:lnTo>
                  <a:lnTo>
                    <a:pt x="323" y="931"/>
                  </a:lnTo>
                  <a:lnTo>
                    <a:pt x="325" y="916"/>
                  </a:lnTo>
                  <a:lnTo>
                    <a:pt x="328" y="899"/>
                  </a:lnTo>
                  <a:lnTo>
                    <a:pt x="329" y="882"/>
                  </a:lnTo>
                  <a:lnTo>
                    <a:pt x="330" y="865"/>
                  </a:lnTo>
                  <a:lnTo>
                    <a:pt x="332" y="847"/>
                  </a:lnTo>
                  <a:lnTo>
                    <a:pt x="335" y="828"/>
                  </a:lnTo>
                  <a:lnTo>
                    <a:pt x="336" y="810"/>
                  </a:lnTo>
                  <a:lnTo>
                    <a:pt x="338" y="791"/>
                  </a:lnTo>
                  <a:lnTo>
                    <a:pt x="339" y="770"/>
                  </a:lnTo>
                  <a:lnTo>
                    <a:pt x="342" y="750"/>
                  </a:lnTo>
                  <a:lnTo>
                    <a:pt x="344" y="728"/>
                  </a:lnTo>
                  <a:lnTo>
                    <a:pt x="345" y="707"/>
                  </a:lnTo>
                  <a:lnTo>
                    <a:pt x="348" y="685"/>
                  </a:lnTo>
                  <a:lnTo>
                    <a:pt x="351" y="640"/>
                  </a:lnTo>
                  <a:lnTo>
                    <a:pt x="353" y="616"/>
                  </a:lnTo>
                  <a:lnTo>
                    <a:pt x="354" y="603"/>
                  </a:lnTo>
                </a:path>
              </a:pathLst>
            </a:custGeom>
            <a:noFill/>
            <a:ln w="0">
              <a:solidFill>
                <a:srgbClr val="000000"/>
              </a:solidFill>
              <a:prstDash val="solid"/>
              <a:round/>
              <a:headEnd/>
              <a:tailEnd/>
            </a:ln>
          </p:spPr>
          <p:txBody>
            <a:bodyPr/>
            <a:lstStyle/>
            <a:p>
              <a:endParaRPr lang="en-US"/>
            </a:p>
          </p:txBody>
        </p:sp>
        <p:sp>
          <p:nvSpPr>
            <p:cNvPr id="206" name="Freeform 182"/>
            <p:cNvSpPr>
              <a:spLocks/>
            </p:cNvSpPr>
            <p:nvPr/>
          </p:nvSpPr>
          <p:spPr bwMode="auto">
            <a:xfrm>
              <a:off x="2907" y="2925"/>
              <a:ext cx="8" cy="9"/>
            </a:xfrm>
            <a:custGeom>
              <a:avLst/>
              <a:gdLst/>
              <a:ahLst/>
              <a:cxnLst>
                <a:cxn ang="0">
                  <a:pos x="9" y="0"/>
                </a:cxn>
                <a:cxn ang="0">
                  <a:pos x="6" y="0"/>
                </a:cxn>
                <a:cxn ang="0">
                  <a:pos x="3" y="3"/>
                </a:cxn>
                <a:cxn ang="0">
                  <a:pos x="0" y="6"/>
                </a:cxn>
                <a:cxn ang="0">
                  <a:pos x="0" y="12"/>
                </a:cxn>
                <a:cxn ang="0">
                  <a:pos x="3" y="15"/>
                </a:cxn>
                <a:cxn ang="0">
                  <a:pos x="6" y="18"/>
                </a:cxn>
                <a:cxn ang="0">
                  <a:pos x="12" y="18"/>
                </a:cxn>
                <a:cxn ang="0">
                  <a:pos x="15" y="15"/>
                </a:cxn>
                <a:cxn ang="0">
                  <a:pos x="18" y="12"/>
                </a:cxn>
                <a:cxn ang="0">
                  <a:pos x="18" y="6"/>
                </a:cxn>
                <a:cxn ang="0">
                  <a:pos x="15" y="3"/>
                </a:cxn>
                <a:cxn ang="0">
                  <a:pos x="12" y="0"/>
                </a:cxn>
                <a:cxn ang="0">
                  <a:pos x="9" y="0"/>
                </a:cxn>
              </a:cxnLst>
              <a:rect l="0" t="0" r="r" b="b"/>
              <a:pathLst>
                <a:path w="18" h="18">
                  <a:moveTo>
                    <a:pt x="9" y="0"/>
                  </a:moveTo>
                  <a:lnTo>
                    <a:pt x="6" y="0"/>
                  </a:lnTo>
                  <a:lnTo>
                    <a:pt x="3" y="3"/>
                  </a:lnTo>
                  <a:lnTo>
                    <a:pt x="0" y="6"/>
                  </a:lnTo>
                  <a:lnTo>
                    <a:pt x="0" y="12"/>
                  </a:lnTo>
                  <a:lnTo>
                    <a:pt x="3" y="15"/>
                  </a:lnTo>
                  <a:lnTo>
                    <a:pt x="6" y="18"/>
                  </a:lnTo>
                  <a:lnTo>
                    <a:pt x="12" y="18"/>
                  </a:lnTo>
                  <a:lnTo>
                    <a:pt x="15" y="15"/>
                  </a:lnTo>
                  <a:lnTo>
                    <a:pt x="18" y="12"/>
                  </a:lnTo>
                  <a:lnTo>
                    <a:pt x="18" y="6"/>
                  </a:lnTo>
                  <a:lnTo>
                    <a:pt x="15" y="3"/>
                  </a:lnTo>
                  <a:lnTo>
                    <a:pt x="12" y="0"/>
                  </a:lnTo>
                  <a:lnTo>
                    <a:pt x="9" y="0"/>
                  </a:lnTo>
                  <a:close/>
                </a:path>
              </a:pathLst>
            </a:custGeom>
            <a:solidFill>
              <a:srgbClr val="000000"/>
            </a:solidFill>
            <a:ln w="9525">
              <a:noFill/>
              <a:round/>
              <a:headEnd/>
              <a:tailEnd/>
            </a:ln>
          </p:spPr>
          <p:txBody>
            <a:bodyPr/>
            <a:lstStyle/>
            <a:p>
              <a:endParaRPr lang="en-US"/>
            </a:p>
          </p:txBody>
        </p:sp>
        <p:sp>
          <p:nvSpPr>
            <p:cNvPr id="207" name="Freeform 183"/>
            <p:cNvSpPr>
              <a:spLocks/>
            </p:cNvSpPr>
            <p:nvPr/>
          </p:nvSpPr>
          <p:spPr bwMode="auto">
            <a:xfrm>
              <a:off x="2924" y="2921"/>
              <a:ext cx="9" cy="9"/>
            </a:xfrm>
            <a:custGeom>
              <a:avLst/>
              <a:gdLst/>
              <a:ahLst/>
              <a:cxnLst>
                <a:cxn ang="0">
                  <a:pos x="9" y="0"/>
                </a:cxn>
                <a:cxn ang="0">
                  <a:pos x="6" y="0"/>
                </a:cxn>
                <a:cxn ang="0">
                  <a:pos x="3" y="3"/>
                </a:cxn>
                <a:cxn ang="0">
                  <a:pos x="0" y="6"/>
                </a:cxn>
                <a:cxn ang="0">
                  <a:pos x="0" y="12"/>
                </a:cxn>
                <a:cxn ang="0">
                  <a:pos x="3" y="15"/>
                </a:cxn>
                <a:cxn ang="0">
                  <a:pos x="6" y="18"/>
                </a:cxn>
                <a:cxn ang="0">
                  <a:pos x="12" y="18"/>
                </a:cxn>
                <a:cxn ang="0">
                  <a:pos x="15" y="15"/>
                </a:cxn>
                <a:cxn ang="0">
                  <a:pos x="18" y="12"/>
                </a:cxn>
                <a:cxn ang="0">
                  <a:pos x="18" y="6"/>
                </a:cxn>
                <a:cxn ang="0">
                  <a:pos x="15" y="3"/>
                </a:cxn>
                <a:cxn ang="0">
                  <a:pos x="12" y="0"/>
                </a:cxn>
                <a:cxn ang="0">
                  <a:pos x="9" y="0"/>
                </a:cxn>
              </a:cxnLst>
              <a:rect l="0" t="0" r="r" b="b"/>
              <a:pathLst>
                <a:path w="18" h="18">
                  <a:moveTo>
                    <a:pt x="9" y="0"/>
                  </a:moveTo>
                  <a:lnTo>
                    <a:pt x="6" y="0"/>
                  </a:lnTo>
                  <a:lnTo>
                    <a:pt x="3" y="3"/>
                  </a:lnTo>
                  <a:lnTo>
                    <a:pt x="0" y="6"/>
                  </a:lnTo>
                  <a:lnTo>
                    <a:pt x="0" y="12"/>
                  </a:lnTo>
                  <a:lnTo>
                    <a:pt x="3" y="15"/>
                  </a:lnTo>
                  <a:lnTo>
                    <a:pt x="6" y="18"/>
                  </a:lnTo>
                  <a:lnTo>
                    <a:pt x="12" y="18"/>
                  </a:lnTo>
                  <a:lnTo>
                    <a:pt x="15" y="15"/>
                  </a:lnTo>
                  <a:lnTo>
                    <a:pt x="18" y="12"/>
                  </a:lnTo>
                  <a:lnTo>
                    <a:pt x="18" y="6"/>
                  </a:lnTo>
                  <a:lnTo>
                    <a:pt x="15" y="3"/>
                  </a:lnTo>
                  <a:lnTo>
                    <a:pt x="12" y="0"/>
                  </a:lnTo>
                  <a:lnTo>
                    <a:pt x="9" y="0"/>
                  </a:lnTo>
                  <a:close/>
                </a:path>
              </a:pathLst>
            </a:custGeom>
            <a:solidFill>
              <a:srgbClr val="000000"/>
            </a:solidFill>
            <a:ln w="9525">
              <a:noFill/>
              <a:round/>
              <a:headEnd/>
              <a:tailEnd/>
            </a:ln>
          </p:spPr>
          <p:txBody>
            <a:bodyPr/>
            <a:lstStyle/>
            <a:p>
              <a:endParaRPr lang="en-US"/>
            </a:p>
          </p:txBody>
        </p:sp>
        <p:sp>
          <p:nvSpPr>
            <p:cNvPr id="208" name="Freeform 184"/>
            <p:cNvSpPr>
              <a:spLocks/>
            </p:cNvSpPr>
            <p:nvPr/>
          </p:nvSpPr>
          <p:spPr bwMode="auto">
            <a:xfrm>
              <a:off x="2941" y="2915"/>
              <a:ext cx="9" cy="9"/>
            </a:xfrm>
            <a:custGeom>
              <a:avLst/>
              <a:gdLst/>
              <a:ahLst/>
              <a:cxnLst>
                <a:cxn ang="0">
                  <a:pos x="9" y="0"/>
                </a:cxn>
                <a:cxn ang="0">
                  <a:pos x="6" y="0"/>
                </a:cxn>
                <a:cxn ang="0">
                  <a:pos x="3" y="3"/>
                </a:cxn>
                <a:cxn ang="0">
                  <a:pos x="0" y="6"/>
                </a:cxn>
                <a:cxn ang="0">
                  <a:pos x="0" y="12"/>
                </a:cxn>
                <a:cxn ang="0">
                  <a:pos x="3" y="15"/>
                </a:cxn>
                <a:cxn ang="0">
                  <a:pos x="6" y="18"/>
                </a:cxn>
                <a:cxn ang="0">
                  <a:pos x="11" y="18"/>
                </a:cxn>
                <a:cxn ang="0">
                  <a:pos x="14" y="15"/>
                </a:cxn>
                <a:cxn ang="0">
                  <a:pos x="17" y="12"/>
                </a:cxn>
                <a:cxn ang="0">
                  <a:pos x="17" y="6"/>
                </a:cxn>
                <a:cxn ang="0">
                  <a:pos x="14" y="3"/>
                </a:cxn>
                <a:cxn ang="0">
                  <a:pos x="11" y="0"/>
                </a:cxn>
                <a:cxn ang="0">
                  <a:pos x="9" y="0"/>
                </a:cxn>
              </a:cxnLst>
              <a:rect l="0" t="0" r="r" b="b"/>
              <a:pathLst>
                <a:path w="17" h="18">
                  <a:moveTo>
                    <a:pt x="9" y="0"/>
                  </a:moveTo>
                  <a:lnTo>
                    <a:pt x="6" y="0"/>
                  </a:lnTo>
                  <a:lnTo>
                    <a:pt x="3" y="3"/>
                  </a:lnTo>
                  <a:lnTo>
                    <a:pt x="0" y="6"/>
                  </a:lnTo>
                  <a:lnTo>
                    <a:pt x="0" y="12"/>
                  </a:lnTo>
                  <a:lnTo>
                    <a:pt x="3" y="15"/>
                  </a:lnTo>
                  <a:lnTo>
                    <a:pt x="6" y="18"/>
                  </a:lnTo>
                  <a:lnTo>
                    <a:pt x="11" y="18"/>
                  </a:lnTo>
                  <a:lnTo>
                    <a:pt x="14" y="15"/>
                  </a:lnTo>
                  <a:lnTo>
                    <a:pt x="17" y="12"/>
                  </a:lnTo>
                  <a:lnTo>
                    <a:pt x="17" y="6"/>
                  </a:lnTo>
                  <a:lnTo>
                    <a:pt x="14" y="3"/>
                  </a:lnTo>
                  <a:lnTo>
                    <a:pt x="11" y="0"/>
                  </a:lnTo>
                  <a:lnTo>
                    <a:pt x="9" y="0"/>
                  </a:lnTo>
                  <a:close/>
                </a:path>
              </a:pathLst>
            </a:custGeom>
            <a:solidFill>
              <a:srgbClr val="000000"/>
            </a:solidFill>
            <a:ln w="9525">
              <a:noFill/>
              <a:round/>
              <a:headEnd/>
              <a:tailEnd/>
            </a:ln>
          </p:spPr>
          <p:txBody>
            <a:bodyPr/>
            <a:lstStyle/>
            <a:p>
              <a:endParaRPr lang="en-US"/>
            </a:p>
          </p:txBody>
        </p:sp>
        <p:sp>
          <p:nvSpPr>
            <p:cNvPr id="209" name="Freeform 185"/>
            <p:cNvSpPr>
              <a:spLocks/>
            </p:cNvSpPr>
            <p:nvPr/>
          </p:nvSpPr>
          <p:spPr bwMode="auto">
            <a:xfrm>
              <a:off x="2959" y="2911"/>
              <a:ext cx="9" cy="9"/>
            </a:xfrm>
            <a:custGeom>
              <a:avLst/>
              <a:gdLst/>
              <a:ahLst/>
              <a:cxnLst>
                <a:cxn ang="0">
                  <a:pos x="9" y="0"/>
                </a:cxn>
                <a:cxn ang="0">
                  <a:pos x="6" y="0"/>
                </a:cxn>
                <a:cxn ang="0">
                  <a:pos x="3" y="3"/>
                </a:cxn>
                <a:cxn ang="0">
                  <a:pos x="0" y="6"/>
                </a:cxn>
                <a:cxn ang="0">
                  <a:pos x="0" y="12"/>
                </a:cxn>
                <a:cxn ang="0">
                  <a:pos x="3" y="15"/>
                </a:cxn>
                <a:cxn ang="0">
                  <a:pos x="6" y="18"/>
                </a:cxn>
                <a:cxn ang="0">
                  <a:pos x="12" y="18"/>
                </a:cxn>
                <a:cxn ang="0">
                  <a:pos x="15" y="15"/>
                </a:cxn>
                <a:cxn ang="0">
                  <a:pos x="18" y="12"/>
                </a:cxn>
                <a:cxn ang="0">
                  <a:pos x="18" y="6"/>
                </a:cxn>
                <a:cxn ang="0">
                  <a:pos x="15" y="3"/>
                </a:cxn>
                <a:cxn ang="0">
                  <a:pos x="12" y="0"/>
                </a:cxn>
                <a:cxn ang="0">
                  <a:pos x="9" y="0"/>
                </a:cxn>
              </a:cxnLst>
              <a:rect l="0" t="0" r="r" b="b"/>
              <a:pathLst>
                <a:path w="18" h="18">
                  <a:moveTo>
                    <a:pt x="9" y="0"/>
                  </a:moveTo>
                  <a:lnTo>
                    <a:pt x="6" y="0"/>
                  </a:lnTo>
                  <a:lnTo>
                    <a:pt x="3" y="3"/>
                  </a:lnTo>
                  <a:lnTo>
                    <a:pt x="0" y="6"/>
                  </a:lnTo>
                  <a:lnTo>
                    <a:pt x="0" y="12"/>
                  </a:lnTo>
                  <a:lnTo>
                    <a:pt x="3" y="15"/>
                  </a:lnTo>
                  <a:lnTo>
                    <a:pt x="6" y="18"/>
                  </a:lnTo>
                  <a:lnTo>
                    <a:pt x="12" y="18"/>
                  </a:lnTo>
                  <a:lnTo>
                    <a:pt x="15" y="15"/>
                  </a:lnTo>
                  <a:lnTo>
                    <a:pt x="18" y="12"/>
                  </a:lnTo>
                  <a:lnTo>
                    <a:pt x="18" y="6"/>
                  </a:lnTo>
                  <a:lnTo>
                    <a:pt x="15" y="3"/>
                  </a:lnTo>
                  <a:lnTo>
                    <a:pt x="12" y="0"/>
                  </a:lnTo>
                  <a:lnTo>
                    <a:pt x="9" y="0"/>
                  </a:lnTo>
                  <a:close/>
                </a:path>
              </a:pathLst>
            </a:custGeom>
            <a:solidFill>
              <a:srgbClr val="000000"/>
            </a:solidFill>
            <a:ln w="9525">
              <a:noFill/>
              <a:round/>
              <a:headEnd/>
              <a:tailEnd/>
            </a:ln>
          </p:spPr>
          <p:txBody>
            <a:bodyPr/>
            <a:lstStyle/>
            <a:p>
              <a:endParaRPr lang="en-US"/>
            </a:p>
          </p:txBody>
        </p:sp>
        <p:sp>
          <p:nvSpPr>
            <p:cNvPr id="210" name="Freeform 186"/>
            <p:cNvSpPr>
              <a:spLocks/>
            </p:cNvSpPr>
            <p:nvPr/>
          </p:nvSpPr>
          <p:spPr bwMode="auto">
            <a:xfrm>
              <a:off x="2976" y="2906"/>
              <a:ext cx="9" cy="9"/>
            </a:xfrm>
            <a:custGeom>
              <a:avLst/>
              <a:gdLst/>
              <a:ahLst/>
              <a:cxnLst>
                <a:cxn ang="0">
                  <a:pos x="9" y="0"/>
                </a:cxn>
                <a:cxn ang="0">
                  <a:pos x="6" y="0"/>
                </a:cxn>
                <a:cxn ang="0">
                  <a:pos x="3" y="3"/>
                </a:cxn>
                <a:cxn ang="0">
                  <a:pos x="0" y="6"/>
                </a:cxn>
                <a:cxn ang="0">
                  <a:pos x="0" y="12"/>
                </a:cxn>
                <a:cxn ang="0">
                  <a:pos x="3" y="15"/>
                </a:cxn>
                <a:cxn ang="0">
                  <a:pos x="6" y="18"/>
                </a:cxn>
                <a:cxn ang="0">
                  <a:pos x="12" y="18"/>
                </a:cxn>
                <a:cxn ang="0">
                  <a:pos x="14" y="15"/>
                </a:cxn>
                <a:cxn ang="0">
                  <a:pos x="17" y="12"/>
                </a:cxn>
                <a:cxn ang="0">
                  <a:pos x="17" y="6"/>
                </a:cxn>
                <a:cxn ang="0">
                  <a:pos x="14" y="3"/>
                </a:cxn>
                <a:cxn ang="0">
                  <a:pos x="12" y="0"/>
                </a:cxn>
                <a:cxn ang="0">
                  <a:pos x="9" y="0"/>
                </a:cxn>
              </a:cxnLst>
              <a:rect l="0" t="0" r="r" b="b"/>
              <a:pathLst>
                <a:path w="17" h="18">
                  <a:moveTo>
                    <a:pt x="9" y="0"/>
                  </a:moveTo>
                  <a:lnTo>
                    <a:pt x="6" y="0"/>
                  </a:lnTo>
                  <a:lnTo>
                    <a:pt x="3" y="3"/>
                  </a:lnTo>
                  <a:lnTo>
                    <a:pt x="0" y="6"/>
                  </a:lnTo>
                  <a:lnTo>
                    <a:pt x="0" y="12"/>
                  </a:lnTo>
                  <a:lnTo>
                    <a:pt x="3" y="15"/>
                  </a:lnTo>
                  <a:lnTo>
                    <a:pt x="6" y="18"/>
                  </a:lnTo>
                  <a:lnTo>
                    <a:pt x="12" y="18"/>
                  </a:lnTo>
                  <a:lnTo>
                    <a:pt x="14" y="15"/>
                  </a:lnTo>
                  <a:lnTo>
                    <a:pt x="17" y="12"/>
                  </a:lnTo>
                  <a:lnTo>
                    <a:pt x="17" y="6"/>
                  </a:lnTo>
                  <a:lnTo>
                    <a:pt x="14" y="3"/>
                  </a:lnTo>
                  <a:lnTo>
                    <a:pt x="12" y="0"/>
                  </a:lnTo>
                  <a:lnTo>
                    <a:pt x="9" y="0"/>
                  </a:lnTo>
                  <a:close/>
                </a:path>
              </a:pathLst>
            </a:custGeom>
            <a:solidFill>
              <a:srgbClr val="000000"/>
            </a:solidFill>
            <a:ln w="9525">
              <a:noFill/>
              <a:round/>
              <a:headEnd/>
              <a:tailEnd/>
            </a:ln>
          </p:spPr>
          <p:txBody>
            <a:bodyPr/>
            <a:lstStyle/>
            <a:p>
              <a:endParaRPr lang="en-US"/>
            </a:p>
          </p:txBody>
        </p:sp>
        <p:sp>
          <p:nvSpPr>
            <p:cNvPr id="211" name="Freeform 187"/>
            <p:cNvSpPr>
              <a:spLocks/>
            </p:cNvSpPr>
            <p:nvPr/>
          </p:nvSpPr>
          <p:spPr bwMode="auto">
            <a:xfrm>
              <a:off x="2993" y="2902"/>
              <a:ext cx="9" cy="9"/>
            </a:xfrm>
            <a:custGeom>
              <a:avLst/>
              <a:gdLst/>
              <a:ahLst/>
              <a:cxnLst>
                <a:cxn ang="0">
                  <a:pos x="9" y="0"/>
                </a:cxn>
                <a:cxn ang="0">
                  <a:pos x="6" y="0"/>
                </a:cxn>
                <a:cxn ang="0">
                  <a:pos x="3" y="3"/>
                </a:cxn>
                <a:cxn ang="0">
                  <a:pos x="0" y="6"/>
                </a:cxn>
                <a:cxn ang="0">
                  <a:pos x="0" y="12"/>
                </a:cxn>
                <a:cxn ang="0">
                  <a:pos x="3" y="15"/>
                </a:cxn>
                <a:cxn ang="0">
                  <a:pos x="6" y="18"/>
                </a:cxn>
                <a:cxn ang="0">
                  <a:pos x="12" y="18"/>
                </a:cxn>
                <a:cxn ang="0">
                  <a:pos x="15" y="15"/>
                </a:cxn>
                <a:cxn ang="0">
                  <a:pos x="18" y="12"/>
                </a:cxn>
                <a:cxn ang="0">
                  <a:pos x="18" y="6"/>
                </a:cxn>
                <a:cxn ang="0">
                  <a:pos x="15" y="3"/>
                </a:cxn>
                <a:cxn ang="0">
                  <a:pos x="12" y="0"/>
                </a:cxn>
                <a:cxn ang="0">
                  <a:pos x="9" y="0"/>
                </a:cxn>
              </a:cxnLst>
              <a:rect l="0" t="0" r="r" b="b"/>
              <a:pathLst>
                <a:path w="18" h="18">
                  <a:moveTo>
                    <a:pt x="9" y="0"/>
                  </a:moveTo>
                  <a:lnTo>
                    <a:pt x="6" y="0"/>
                  </a:lnTo>
                  <a:lnTo>
                    <a:pt x="3" y="3"/>
                  </a:lnTo>
                  <a:lnTo>
                    <a:pt x="0" y="6"/>
                  </a:lnTo>
                  <a:lnTo>
                    <a:pt x="0" y="12"/>
                  </a:lnTo>
                  <a:lnTo>
                    <a:pt x="3" y="15"/>
                  </a:lnTo>
                  <a:lnTo>
                    <a:pt x="6" y="18"/>
                  </a:lnTo>
                  <a:lnTo>
                    <a:pt x="12" y="18"/>
                  </a:lnTo>
                  <a:lnTo>
                    <a:pt x="15" y="15"/>
                  </a:lnTo>
                  <a:lnTo>
                    <a:pt x="18" y="12"/>
                  </a:lnTo>
                  <a:lnTo>
                    <a:pt x="18" y="6"/>
                  </a:lnTo>
                  <a:lnTo>
                    <a:pt x="15" y="3"/>
                  </a:lnTo>
                  <a:lnTo>
                    <a:pt x="12" y="0"/>
                  </a:lnTo>
                  <a:lnTo>
                    <a:pt x="9" y="0"/>
                  </a:lnTo>
                  <a:close/>
                </a:path>
              </a:pathLst>
            </a:custGeom>
            <a:solidFill>
              <a:srgbClr val="000000"/>
            </a:solidFill>
            <a:ln w="9525">
              <a:noFill/>
              <a:round/>
              <a:headEnd/>
              <a:tailEnd/>
            </a:ln>
          </p:spPr>
          <p:txBody>
            <a:bodyPr/>
            <a:lstStyle/>
            <a:p>
              <a:endParaRPr lang="en-US"/>
            </a:p>
          </p:txBody>
        </p:sp>
        <p:sp>
          <p:nvSpPr>
            <p:cNvPr id="212" name="Freeform 188"/>
            <p:cNvSpPr>
              <a:spLocks/>
            </p:cNvSpPr>
            <p:nvPr/>
          </p:nvSpPr>
          <p:spPr bwMode="auto">
            <a:xfrm>
              <a:off x="3010" y="2897"/>
              <a:ext cx="9" cy="9"/>
            </a:xfrm>
            <a:custGeom>
              <a:avLst/>
              <a:gdLst/>
              <a:ahLst/>
              <a:cxnLst>
                <a:cxn ang="0">
                  <a:pos x="9" y="0"/>
                </a:cxn>
                <a:cxn ang="0">
                  <a:pos x="6" y="0"/>
                </a:cxn>
                <a:cxn ang="0">
                  <a:pos x="3" y="3"/>
                </a:cxn>
                <a:cxn ang="0">
                  <a:pos x="0" y="6"/>
                </a:cxn>
                <a:cxn ang="0">
                  <a:pos x="0" y="11"/>
                </a:cxn>
                <a:cxn ang="0">
                  <a:pos x="3" y="14"/>
                </a:cxn>
                <a:cxn ang="0">
                  <a:pos x="6" y="17"/>
                </a:cxn>
                <a:cxn ang="0">
                  <a:pos x="12" y="17"/>
                </a:cxn>
                <a:cxn ang="0">
                  <a:pos x="15" y="14"/>
                </a:cxn>
                <a:cxn ang="0">
                  <a:pos x="18" y="11"/>
                </a:cxn>
                <a:cxn ang="0">
                  <a:pos x="18" y="6"/>
                </a:cxn>
                <a:cxn ang="0">
                  <a:pos x="15" y="3"/>
                </a:cxn>
                <a:cxn ang="0">
                  <a:pos x="12" y="0"/>
                </a:cxn>
                <a:cxn ang="0">
                  <a:pos x="9" y="0"/>
                </a:cxn>
              </a:cxnLst>
              <a:rect l="0" t="0" r="r" b="b"/>
              <a:pathLst>
                <a:path w="18" h="17">
                  <a:moveTo>
                    <a:pt x="9" y="0"/>
                  </a:moveTo>
                  <a:lnTo>
                    <a:pt x="6" y="0"/>
                  </a:lnTo>
                  <a:lnTo>
                    <a:pt x="3" y="3"/>
                  </a:lnTo>
                  <a:lnTo>
                    <a:pt x="0" y="6"/>
                  </a:lnTo>
                  <a:lnTo>
                    <a:pt x="0" y="11"/>
                  </a:lnTo>
                  <a:lnTo>
                    <a:pt x="3" y="14"/>
                  </a:lnTo>
                  <a:lnTo>
                    <a:pt x="6" y="17"/>
                  </a:lnTo>
                  <a:lnTo>
                    <a:pt x="12" y="17"/>
                  </a:lnTo>
                  <a:lnTo>
                    <a:pt x="15" y="14"/>
                  </a:lnTo>
                  <a:lnTo>
                    <a:pt x="18" y="11"/>
                  </a:lnTo>
                  <a:lnTo>
                    <a:pt x="18" y="6"/>
                  </a:lnTo>
                  <a:lnTo>
                    <a:pt x="15" y="3"/>
                  </a:lnTo>
                  <a:lnTo>
                    <a:pt x="12" y="0"/>
                  </a:lnTo>
                  <a:lnTo>
                    <a:pt x="9" y="0"/>
                  </a:lnTo>
                  <a:close/>
                </a:path>
              </a:pathLst>
            </a:custGeom>
            <a:solidFill>
              <a:srgbClr val="000000"/>
            </a:solidFill>
            <a:ln w="9525">
              <a:noFill/>
              <a:round/>
              <a:headEnd/>
              <a:tailEnd/>
            </a:ln>
          </p:spPr>
          <p:txBody>
            <a:bodyPr/>
            <a:lstStyle/>
            <a:p>
              <a:endParaRPr lang="en-US"/>
            </a:p>
          </p:txBody>
        </p:sp>
        <p:sp>
          <p:nvSpPr>
            <p:cNvPr id="213" name="Freeform 189"/>
            <p:cNvSpPr>
              <a:spLocks/>
            </p:cNvSpPr>
            <p:nvPr/>
          </p:nvSpPr>
          <p:spPr bwMode="auto">
            <a:xfrm>
              <a:off x="3027" y="2892"/>
              <a:ext cx="9" cy="9"/>
            </a:xfrm>
            <a:custGeom>
              <a:avLst/>
              <a:gdLst/>
              <a:ahLst/>
              <a:cxnLst>
                <a:cxn ang="0">
                  <a:pos x="9" y="0"/>
                </a:cxn>
                <a:cxn ang="0">
                  <a:pos x="6" y="0"/>
                </a:cxn>
                <a:cxn ang="0">
                  <a:pos x="3" y="3"/>
                </a:cxn>
                <a:cxn ang="0">
                  <a:pos x="0" y="6"/>
                </a:cxn>
                <a:cxn ang="0">
                  <a:pos x="0" y="12"/>
                </a:cxn>
                <a:cxn ang="0">
                  <a:pos x="3" y="15"/>
                </a:cxn>
                <a:cxn ang="0">
                  <a:pos x="6" y="17"/>
                </a:cxn>
                <a:cxn ang="0">
                  <a:pos x="12" y="17"/>
                </a:cxn>
                <a:cxn ang="0">
                  <a:pos x="15" y="15"/>
                </a:cxn>
                <a:cxn ang="0">
                  <a:pos x="18" y="12"/>
                </a:cxn>
                <a:cxn ang="0">
                  <a:pos x="18" y="6"/>
                </a:cxn>
                <a:cxn ang="0">
                  <a:pos x="15" y="3"/>
                </a:cxn>
                <a:cxn ang="0">
                  <a:pos x="12" y="0"/>
                </a:cxn>
                <a:cxn ang="0">
                  <a:pos x="9" y="0"/>
                </a:cxn>
              </a:cxnLst>
              <a:rect l="0" t="0" r="r" b="b"/>
              <a:pathLst>
                <a:path w="18" h="17">
                  <a:moveTo>
                    <a:pt x="9" y="0"/>
                  </a:moveTo>
                  <a:lnTo>
                    <a:pt x="6" y="0"/>
                  </a:lnTo>
                  <a:lnTo>
                    <a:pt x="3" y="3"/>
                  </a:lnTo>
                  <a:lnTo>
                    <a:pt x="0" y="6"/>
                  </a:lnTo>
                  <a:lnTo>
                    <a:pt x="0" y="12"/>
                  </a:lnTo>
                  <a:lnTo>
                    <a:pt x="3" y="15"/>
                  </a:lnTo>
                  <a:lnTo>
                    <a:pt x="6" y="17"/>
                  </a:lnTo>
                  <a:lnTo>
                    <a:pt x="12" y="17"/>
                  </a:lnTo>
                  <a:lnTo>
                    <a:pt x="15" y="15"/>
                  </a:lnTo>
                  <a:lnTo>
                    <a:pt x="18" y="12"/>
                  </a:lnTo>
                  <a:lnTo>
                    <a:pt x="18" y="6"/>
                  </a:lnTo>
                  <a:lnTo>
                    <a:pt x="15" y="3"/>
                  </a:lnTo>
                  <a:lnTo>
                    <a:pt x="12" y="0"/>
                  </a:lnTo>
                  <a:lnTo>
                    <a:pt x="9" y="0"/>
                  </a:lnTo>
                  <a:close/>
                </a:path>
              </a:pathLst>
            </a:custGeom>
            <a:solidFill>
              <a:srgbClr val="000000"/>
            </a:solidFill>
            <a:ln w="9525">
              <a:noFill/>
              <a:round/>
              <a:headEnd/>
              <a:tailEnd/>
            </a:ln>
          </p:spPr>
          <p:txBody>
            <a:bodyPr/>
            <a:lstStyle/>
            <a:p>
              <a:endParaRPr lang="en-US"/>
            </a:p>
          </p:txBody>
        </p:sp>
        <p:sp>
          <p:nvSpPr>
            <p:cNvPr id="214" name="Freeform 190"/>
            <p:cNvSpPr>
              <a:spLocks/>
            </p:cNvSpPr>
            <p:nvPr/>
          </p:nvSpPr>
          <p:spPr bwMode="auto">
            <a:xfrm>
              <a:off x="3044" y="2888"/>
              <a:ext cx="9" cy="9"/>
            </a:xfrm>
            <a:custGeom>
              <a:avLst/>
              <a:gdLst/>
              <a:ahLst/>
              <a:cxnLst>
                <a:cxn ang="0">
                  <a:pos x="9" y="0"/>
                </a:cxn>
                <a:cxn ang="0">
                  <a:pos x="6" y="0"/>
                </a:cxn>
                <a:cxn ang="0">
                  <a:pos x="3" y="3"/>
                </a:cxn>
                <a:cxn ang="0">
                  <a:pos x="0" y="6"/>
                </a:cxn>
                <a:cxn ang="0">
                  <a:pos x="0" y="12"/>
                </a:cxn>
                <a:cxn ang="0">
                  <a:pos x="3" y="15"/>
                </a:cxn>
                <a:cxn ang="0">
                  <a:pos x="6" y="18"/>
                </a:cxn>
                <a:cxn ang="0">
                  <a:pos x="12" y="18"/>
                </a:cxn>
                <a:cxn ang="0">
                  <a:pos x="15" y="15"/>
                </a:cxn>
                <a:cxn ang="0">
                  <a:pos x="18" y="12"/>
                </a:cxn>
                <a:cxn ang="0">
                  <a:pos x="18" y="6"/>
                </a:cxn>
                <a:cxn ang="0">
                  <a:pos x="15" y="3"/>
                </a:cxn>
                <a:cxn ang="0">
                  <a:pos x="12" y="0"/>
                </a:cxn>
                <a:cxn ang="0">
                  <a:pos x="9" y="0"/>
                </a:cxn>
              </a:cxnLst>
              <a:rect l="0" t="0" r="r" b="b"/>
              <a:pathLst>
                <a:path w="18" h="18">
                  <a:moveTo>
                    <a:pt x="9" y="0"/>
                  </a:moveTo>
                  <a:lnTo>
                    <a:pt x="6" y="0"/>
                  </a:lnTo>
                  <a:lnTo>
                    <a:pt x="3" y="3"/>
                  </a:lnTo>
                  <a:lnTo>
                    <a:pt x="0" y="6"/>
                  </a:lnTo>
                  <a:lnTo>
                    <a:pt x="0" y="12"/>
                  </a:lnTo>
                  <a:lnTo>
                    <a:pt x="3" y="15"/>
                  </a:lnTo>
                  <a:lnTo>
                    <a:pt x="6" y="18"/>
                  </a:lnTo>
                  <a:lnTo>
                    <a:pt x="12" y="18"/>
                  </a:lnTo>
                  <a:lnTo>
                    <a:pt x="15" y="15"/>
                  </a:lnTo>
                  <a:lnTo>
                    <a:pt x="18" y="12"/>
                  </a:lnTo>
                  <a:lnTo>
                    <a:pt x="18" y="6"/>
                  </a:lnTo>
                  <a:lnTo>
                    <a:pt x="15" y="3"/>
                  </a:lnTo>
                  <a:lnTo>
                    <a:pt x="12" y="0"/>
                  </a:lnTo>
                  <a:lnTo>
                    <a:pt x="9" y="0"/>
                  </a:lnTo>
                  <a:close/>
                </a:path>
              </a:pathLst>
            </a:custGeom>
            <a:solidFill>
              <a:srgbClr val="000000"/>
            </a:solidFill>
            <a:ln w="9525">
              <a:noFill/>
              <a:round/>
              <a:headEnd/>
              <a:tailEnd/>
            </a:ln>
          </p:spPr>
          <p:txBody>
            <a:bodyPr/>
            <a:lstStyle/>
            <a:p>
              <a:endParaRPr lang="en-US"/>
            </a:p>
          </p:txBody>
        </p:sp>
        <p:sp>
          <p:nvSpPr>
            <p:cNvPr id="215" name="Freeform 191"/>
            <p:cNvSpPr>
              <a:spLocks/>
            </p:cNvSpPr>
            <p:nvPr/>
          </p:nvSpPr>
          <p:spPr bwMode="auto">
            <a:xfrm>
              <a:off x="3062" y="2883"/>
              <a:ext cx="9" cy="9"/>
            </a:xfrm>
            <a:custGeom>
              <a:avLst/>
              <a:gdLst/>
              <a:ahLst/>
              <a:cxnLst>
                <a:cxn ang="0">
                  <a:pos x="9" y="0"/>
                </a:cxn>
                <a:cxn ang="0">
                  <a:pos x="6" y="0"/>
                </a:cxn>
                <a:cxn ang="0">
                  <a:pos x="3" y="3"/>
                </a:cxn>
                <a:cxn ang="0">
                  <a:pos x="0" y="6"/>
                </a:cxn>
                <a:cxn ang="0">
                  <a:pos x="0" y="12"/>
                </a:cxn>
                <a:cxn ang="0">
                  <a:pos x="3" y="15"/>
                </a:cxn>
                <a:cxn ang="0">
                  <a:pos x="6" y="18"/>
                </a:cxn>
                <a:cxn ang="0">
                  <a:pos x="12" y="18"/>
                </a:cxn>
                <a:cxn ang="0">
                  <a:pos x="15" y="15"/>
                </a:cxn>
                <a:cxn ang="0">
                  <a:pos x="18" y="12"/>
                </a:cxn>
                <a:cxn ang="0">
                  <a:pos x="18" y="6"/>
                </a:cxn>
                <a:cxn ang="0">
                  <a:pos x="15" y="3"/>
                </a:cxn>
                <a:cxn ang="0">
                  <a:pos x="12" y="0"/>
                </a:cxn>
                <a:cxn ang="0">
                  <a:pos x="9" y="0"/>
                </a:cxn>
              </a:cxnLst>
              <a:rect l="0" t="0" r="r" b="b"/>
              <a:pathLst>
                <a:path w="18" h="18">
                  <a:moveTo>
                    <a:pt x="9" y="0"/>
                  </a:moveTo>
                  <a:lnTo>
                    <a:pt x="6" y="0"/>
                  </a:lnTo>
                  <a:lnTo>
                    <a:pt x="3" y="3"/>
                  </a:lnTo>
                  <a:lnTo>
                    <a:pt x="0" y="6"/>
                  </a:lnTo>
                  <a:lnTo>
                    <a:pt x="0" y="12"/>
                  </a:lnTo>
                  <a:lnTo>
                    <a:pt x="3" y="15"/>
                  </a:lnTo>
                  <a:lnTo>
                    <a:pt x="6" y="18"/>
                  </a:lnTo>
                  <a:lnTo>
                    <a:pt x="12" y="18"/>
                  </a:lnTo>
                  <a:lnTo>
                    <a:pt x="15" y="15"/>
                  </a:lnTo>
                  <a:lnTo>
                    <a:pt x="18" y="12"/>
                  </a:lnTo>
                  <a:lnTo>
                    <a:pt x="18" y="6"/>
                  </a:lnTo>
                  <a:lnTo>
                    <a:pt x="15" y="3"/>
                  </a:lnTo>
                  <a:lnTo>
                    <a:pt x="12" y="0"/>
                  </a:lnTo>
                  <a:lnTo>
                    <a:pt x="9" y="0"/>
                  </a:lnTo>
                  <a:close/>
                </a:path>
              </a:pathLst>
            </a:custGeom>
            <a:solidFill>
              <a:srgbClr val="000000"/>
            </a:solidFill>
            <a:ln w="9525">
              <a:noFill/>
              <a:round/>
              <a:headEnd/>
              <a:tailEnd/>
            </a:ln>
          </p:spPr>
          <p:txBody>
            <a:bodyPr/>
            <a:lstStyle/>
            <a:p>
              <a:endParaRPr lang="en-US"/>
            </a:p>
          </p:txBody>
        </p:sp>
        <p:sp>
          <p:nvSpPr>
            <p:cNvPr id="216" name="Freeform 192"/>
            <p:cNvSpPr>
              <a:spLocks/>
            </p:cNvSpPr>
            <p:nvPr/>
          </p:nvSpPr>
          <p:spPr bwMode="auto">
            <a:xfrm>
              <a:off x="3079" y="2878"/>
              <a:ext cx="9" cy="9"/>
            </a:xfrm>
            <a:custGeom>
              <a:avLst/>
              <a:gdLst/>
              <a:ahLst/>
              <a:cxnLst>
                <a:cxn ang="0">
                  <a:pos x="9" y="0"/>
                </a:cxn>
                <a:cxn ang="0">
                  <a:pos x="6" y="0"/>
                </a:cxn>
                <a:cxn ang="0">
                  <a:pos x="3" y="3"/>
                </a:cxn>
                <a:cxn ang="0">
                  <a:pos x="0" y="6"/>
                </a:cxn>
                <a:cxn ang="0">
                  <a:pos x="0" y="12"/>
                </a:cxn>
                <a:cxn ang="0">
                  <a:pos x="3" y="15"/>
                </a:cxn>
                <a:cxn ang="0">
                  <a:pos x="6" y="18"/>
                </a:cxn>
                <a:cxn ang="0">
                  <a:pos x="12" y="18"/>
                </a:cxn>
                <a:cxn ang="0">
                  <a:pos x="15" y="15"/>
                </a:cxn>
                <a:cxn ang="0">
                  <a:pos x="18" y="12"/>
                </a:cxn>
                <a:cxn ang="0">
                  <a:pos x="18" y="6"/>
                </a:cxn>
                <a:cxn ang="0">
                  <a:pos x="15" y="3"/>
                </a:cxn>
                <a:cxn ang="0">
                  <a:pos x="12" y="0"/>
                </a:cxn>
                <a:cxn ang="0">
                  <a:pos x="9" y="0"/>
                </a:cxn>
              </a:cxnLst>
              <a:rect l="0" t="0" r="r" b="b"/>
              <a:pathLst>
                <a:path w="18" h="18">
                  <a:moveTo>
                    <a:pt x="9" y="0"/>
                  </a:moveTo>
                  <a:lnTo>
                    <a:pt x="6" y="0"/>
                  </a:lnTo>
                  <a:lnTo>
                    <a:pt x="3" y="3"/>
                  </a:lnTo>
                  <a:lnTo>
                    <a:pt x="0" y="6"/>
                  </a:lnTo>
                  <a:lnTo>
                    <a:pt x="0" y="12"/>
                  </a:lnTo>
                  <a:lnTo>
                    <a:pt x="3" y="15"/>
                  </a:lnTo>
                  <a:lnTo>
                    <a:pt x="6" y="18"/>
                  </a:lnTo>
                  <a:lnTo>
                    <a:pt x="12" y="18"/>
                  </a:lnTo>
                  <a:lnTo>
                    <a:pt x="15" y="15"/>
                  </a:lnTo>
                  <a:lnTo>
                    <a:pt x="18" y="12"/>
                  </a:lnTo>
                  <a:lnTo>
                    <a:pt x="18" y="6"/>
                  </a:lnTo>
                  <a:lnTo>
                    <a:pt x="15" y="3"/>
                  </a:lnTo>
                  <a:lnTo>
                    <a:pt x="12" y="0"/>
                  </a:lnTo>
                  <a:lnTo>
                    <a:pt x="9" y="0"/>
                  </a:lnTo>
                  <a:close/>
                </a:path>
              </a:pathLst>
            </a:custGeom>
            <a:solidFill>
              <a:srgbClr val="000000"/>
            </a:solidFill>
            <a:ln w="9525">
              <a:noFill/>
              <a:round/>
              <a:headEnd/>
              <a:tailEnd/>
            </a:ln>
          </p:spPr>
          <p:txBody>
            <a:bodyPr/>
            <a:lstStyle/>
            <a:p>
              <a:endParaRPr lang="en-US"/>
            </a:p>
          </p:txBody>
        </p:sp>
        <p:sp>
          <p:nvSpPr>
            <p:cNvPr id="217" name="Freeform 193"/>
            <p:cNvSpPr>
              <a:spLocks/>
            </p:cNvSpPr>
            <p:nvPr/>
          </p:nvSpPr>
          <p:spPr bwMode="auto">
            <a:xfrm>
              <a:off x="3097" y="2874"/>
              <a:ext cx="8" cy="9"/>
            </a:xfrm>
            <a:custGeom>
              <a:avLst/>
              <a:gdLst/>
              <a:ahLst/>
              <a:cxnLst>
                <a:cxn ang="0">
                  <a:pos x="9" y="0"/>
                </a:cxn>
                <a:cxn ang="0">
                  <a:pos x="6" y="0"/>
                </a:cxn>
                <a:cxn ang="0">
                  <a:pos x="3" y="3"/>
                </a:cxn>
                <a:cxn ang="0">
                  <a:pos x="0" y="6"/>
                </a:cxn>
                <a:cxn ang="0">
                  <a:pos x="0" y="12"/>
                </a:cxn>
                <a:cxn ang="0">
                  <a:pos x="3" y="15"/>
                </a:cxn>
                <a:cxn ang="0">
                  <a:pos x="6" y="18"/>
                </a:cxn>
                <a:cxn ang="0">
                  <a:pos x="12" y="18"/>
                </a:cxn>
                <a:cxn ang="0">
                  <a:pos x="15" y="15"/>
                </a:cxn>
                <a:cxn ang="0">
                  <a:pos x="18" y="12"/>
                </a:cxn>
                <a:cxn ang="0">
                  <a:pos x="18" y="6"/>
                </a:cxn>
                <a:cxn ang="0">
                  <a:pos x="15" y="3"/>
                </a:cxn>
                <a:cxn ang="0">
                  <a:pos x="12" y="0"/>
                </a:cxn>
                <a:cxn ang="0">
                  <a:pos x="9" y="0"/>
                </a:cxn>
              </a:cxnLst>
              <a:rect l="0" t="0" r="r" b="b"/>
              <a:pathLst>
                <a:path w="18" h="18">
                  <a:moveTo>
                    <a:pt x="9" y="0"/>
                  </a:moveTo>
                  <a:lnTo>
                    <a:pt x="6" y="0"/>
                  </a:lnTo>
                  <a:lnTo>
                    <a:pt x="3" y="3"/>
                  </a:lnTo>
                  <a:lnTo>
                    <a:pt x="0" y="6"/>
                  </a:lnTo>
                  <a:lnTo>
                    <a:pt x="0" y="12"/>
                  </a:lnTo>
                  <a:lnTo>
                    <a:pt x="3" y="15"/>
                  </a:lnTo>
                  <a:lnTo>
                    <a:pt x="6" y="18"/>
                  </a:lnTo>
                  <a:lnTo>
                    <a:pt x="12" y="18"/>
                  </a:lnTo>
                  <a:lnTo>
                    <a:pt x="15" y="15"/>
                  </a:lnTo>
                  <a:lnTo>
                    <a:pt x="18" y="12"/>
                  </a:lnTo>
                  <a:lnTo>
                    <a:pt x="18" y="6"/>
                  </a:lnTo>
                  <a:lnTo>
                    <a:pt x="15" y="3"/>
                  </a:lnTo>
                  <a:lnTo>
                    <a:pt x="12" y="0"/>
                  </a:lnTo>
                  <a:lnTo>
                    <a:pt x="9" y="0"/>
                  </a:lnTo>
                  <a:close/>
                </a:path>
              </a:pathLst>
            </a:custGeom>
            <a:solidFill>
              <a:srgbClr val="000000"/>
            </a:solidFill>
            <a:ln w="9525">
              <a:noFill/>
              <a:round/>
              <a:headEnd/>
              <a:tailEnd/>
            </a:ln>
          </p:spPr>
          <p:txBody>
            <a:bodyPr/>
            <a:lstStyle/>
            <a:p>
              <a:endParaRPr lang="en-US"/>
            </a:p>
          </p:txBody>
        </p:sp>
        <p:sp>
          <p:nvSpPr>
            <p:cNvPr id="218" name="Freeform 194"/>
            <p:cNvSpPr>
              <a:spLocks/>
            </p:cNvSpPr>
            <p:nvPr/>
          </p:nvSpPr>
          <p:spPr bwMode="auto">
            <a:xfrm>
              <a:off x="3114" y="2869"/>
              <a:ext cx="9" cy="9"/>
            </a:xfrm>
            <a:custGeom>
              <a:avLst/>
              <a:gdLst/>
              <a:ahLst/>
              <a:cxnLst>
                <a:cxn ang="0">
                  <a:pos x="9" y="0"/>
                </a:cxn>
                <a:cxn ang="0">
                  <a:pos x="6" y="0"/>
                </a:cxn>
                <a:cxn ang="0">
                  <a:pos x="3" y="3"/>
                </a:cxn>
                <a:cxn ang="0">
                  <a:pos x="0" y="6"/>
                </a:cxn>
                <a:cxn ang="0">
                  <a:pos x="0" y="12"/>
                </a:cxn>
                <a:cxn ang="0">
                  <a:pos x="3" y="15"/>
                </a:cxn>
                <a:cxn ang="0">
                  <a:pos x="6" y="18"/>
                </a:cxn>
                <a:cxn ang="0">
                  <a:pos x="12" y="18"/>
                </a:cxn>
                <a:cxn ang="0">
                  <a:pos x="15" y="15"/>
                </a:cxn>
                <a:cxn ang="0">
                  <a:pos x="18" y="12"/>
                </a:cxn>
                <a:cxn ang="0">
                  <a:pos x="18" y="6"/>
                </a:cxn>
                <a:cxn ang="0">
                  <a:pos x="15" y="3"/>
                </a:cxn>
                <a:cxn ang="0">
                  <a:pos x="12" y="0"/>
                </a:cxn>
                <a:cxn ang="0">
                  <a:pos x="9" y="0"/>
                </a:cxn>
              </a:cxnLst>
              <a:rect l="0" t="0" r="r" b="b"/>
              <a:pathLst>
                <a:path w="18" h="18">
                  <a:moveTo>
                    <a:pt x="9" y="0"/>
                  </a:moveTo>
                  <a:lnTo>
                    <a:pt x="6" y="0"/>
                  </a:lnTo>
                  <a:lnTo>
                    <a:pt x="3" y="3"/>
                  </a:lnTo>
                  <a:lnTo>
                    <a:pt x="0" y="6"/>
                  </a:lnTo>
                  <a:lnTo>
                    <a:pt x="0" y="12"/>
                  </a:lnTo>
                  <a:lnTo>
                    <a:pt x="3" y="15"/>
                  </a:lnTo>
                  <a:lnTo>
                    <a:pt x="6" y="18"/>
                  </a:lnTo>
                  <a:lnTo>
                    <a:pt x="12" y="18"/>
                  </a:lnTo>
                  <a:lnTo>
                    <a:pt x="15" y="15"/>
                  </a:lnTo>
                  <a:lnTo>
                    <a:pt x="18" y="12"/>
                  </a:lnTo>
                  <a:lnTo>
                    <a:pt x="18" y="6"/>
                  </a:lnTo>
                  <a:lnTo>
                    <a:pt x="15" y="3"/>
                  </a:lnTo>
                  <a:lnTo>
                    <a:pt x="12" y="0"/>
                  </a:lnTo>
                  <a:lnTo>
                    <a:pt x="9" y="0"/>
                  </a:lnTo>
                  <a:close/>
                </a:path>
              </a:pathLst>
            </a:custGeom>
            <a:solidFill>
              <a:srgbClr val="000000"/>
            </a:solidFill>
            <a:ln w="9525">
              <a:noFill/>
              <a:round/>
              <a:headEnd/>
              <a:tailEnd/>
            </a:ln>
          </p:spPr>
          <p:txBody>
            <a:bodyPr/>
            <a:lstStyle/>
            <a:p>
              <a:endParaRPr lang="en-US"/>
            </a:p>
          </p:txBody>
        </p:sp>
        <p:sp>
          <p:nvSpPr>
            <p:cNvPr id="219" name="Freeform 195"/>
            <p:cNvSpPr>
              <a:spLocks/>
            </p:cNvSpPr>
            <p:nvPr/>
          </p:nvSpPr>
          <p:spPr bwMode="auto">
            <a:xfrm>
              <a:off x="3131" y="2865"/>
              <a:ext cx="9" cy="9"/>
            </a:xfrm>
            <a:custGeom>
              <a:avLst/>
              <a:gdLst/>
              <a:ahLst/>
              <a:cxnLst>
                <a:cxn ang="0">
                  <a:pos x="8" y="0"/>
                </a:cxn>
                <a:cxn ang="0">
                  <a:pos x="6" y="0"/>
                </a:cxn>
                <a:cxn ang="0">
                  <a:pos x="3" y="3"/>
                </a:cxn>
                <a:cxn ang="0">
                  <a:pos x="0" y="6"/>
                </a:cxn>
                <a:cxn ang="0">
                  <a:pos x="0" y="12"/>
                </a:cxn>
                <a:cxn ang="0">
                  <a:pos x="3" y="15"/>
                </a:cxn>
                <a:cxn ang="0">
                  <a:pos x="6" y="18"/>
                </a:cxn>
                <a:cxn ang="0">
                  <a:pos x="11" y="18"/>
                </a:cxn>
                <a:cxn ang="0">
                  <a:pos x="14" y="15"/>
                </a:cxn>
                <a:cxn ang="0">
                  <a:pos x="17" y="12"/>
                </a:cxn>
                <a:cxn ang="0">
                  <a:pos x="17" y="6"/>
                </a:cxn>
                <a:cxn ang="0">
                  <a:pos x="14" y="3"/>
                </a:cxn>
                <a:cxn ang="0">
                  <a:pos x="11" y="0"/>
                </a:cxn>
                <a:cxn ang="0">
                  <a:pos x="8" y="0"/>
                </a:cxn>
              </a:cxnLst>
              <a:rect l="0" t="0" r="r" b="b"/>
              <a:pathLst>
                <a:path w="17" h="18">
                  <a:moveTo>
                    <a:pt x="8" y="0"/>
                  </a:moveTo>
                  <a:lnTo>
                    <a:pt x="6" y="0"/>
                  </a:lnTo>
                  <a:lnTo>
                    <a:pt x="3" y="3"/>
                  </a:lnTo>
                  <a:lnTo>
                    <a:pt x="0" y="6"/>
                  </a:lnTo>
                  <a:lnTo>
                    <a:pt x="0" y="12"/>
                  </a:lnTo>
                  <a:lnTo>
                    <a:pt x="3" y="15"/>
                  </a:lnTo>
                  <a:lnTo>
                    <a:pt x="6" y="18"/>
                  </a:lnTo>
                  <a:lnTo>
                    <a:pt x="11" y="18"/>
                  </a:lnTo>
                  <a:lnTo>
                    <a:pt x="14" y="15"/>
                  </a:lnTo>
                  <a:lnTo>
                    <a:pt x="17" y="12"/>
                  </a:lnTo>
                  <a:lnTo>
                    <a:pt x="17" y="6"/>
                  </a:lnTo>
                  <a:lnTo>
                    <a:pt x="14" y="3"/>
                  </a:lnTo>
                  <a:lnTo>
                    <a:pt x="11" y="0"/>
                  </a:lnTo>
                  <a:lnTo>
                    <a:pt x="8" y="0"/>
                  </a:lnTo>
                  <a:close/>
                </a:path>
              </a:pathLst>
            </a:custGeom>
            <a:solidFill>
              <a:srgbClr val="000000"/>
            </a:solidFill>
            <a:ln w="9525">
              <a:noFill/>
              <a:round/>
              <a:headEnd/>
              <a:tailEnd/>
            </a:ln>
          </p:spPr>
          <p:txBody>
            <a:bodyPr/>
            <a:lstStyle/>
            <a:p>
              <a:endParaRPr lang="en-US"/>
            </a:p>
          </p:txBody>
        </p:sp>
        <p:sp>
          <p:nvSpPr>
            <p:cNvPr id="220" name="Freeform 196"/>
            <p:cNvSpPr>
              <a:spLocks/>
            </p:cNvSpPr>
            <p:nvPr/>
          </p:nvSpPr>
          <p:spPr bwMode="auto">
            <a:xfrm>
              <a:off x="3148" y="2860"/>
              <a:ext cx="9" cy="8"/>
            </a:xfrm>
            <a:custGeom>
              <a:avLst/>
              <a:gdLst/>
              <a:ahLst/>
              <a:cxnLst>
                <a:cxn ang="0">
                  <a:pos x="9" y="0"/>
                </a:cxn>
                <a:cxn ang="0">
                  <a:pos x="6" y="0"/>
                </a:cxn>
                <a:cxn ang="0">
                  <a:pos x="3" y="3"/>
                </a:cxn>
                <a:cxn ang="0">
                  <a:pos x="0" y="6"/>
                </a:cxn>
                <a:cxn ang="0">
                  <a:pos x="0" y="12"/>
                </a:cxn>
                <a:cxn ang="0">
                  <a:pos x="3" y="15"/>
                </a:cxn>
                <a:cxn ang="0">
                  <a:pos x="6" y="18"/>
                </a:cxn>
                <a:cxn ang="0">
                  <a:pos x="12" y="18"/>
                </a:cxn>
                <a:cxn ang="0">
                  <a:pos x="15" y="15"/>
                </a:cxn>
                <a:cxn ang="0">
                  <a:pos x="18" y="12"/>
                </a:cxn>
                <a:cxn ang="0">
                  <a:pos x="18" y="6"/>
                </a:cxn>
                <a:cxn ang="0">
                  <a:pos x="15" y="3"/>
                </a:cxn>
                <a:cxn ang="0">
                  <a:pos x="12" y="0"/>
                </a:cxn>
                <a:cxn ang="0">
                  <a:pos x="9" y="0"/>
                </a:cxn>
              </a:cxnLst>
              <a:rect l="0" t="0" r="r" b="b"/>
              <a:pathLst>
                <a:path w="18" h="18">
                  <a:moveTo>
                    <a:pt x="9" y="0"/>
                  </a:moveTo>
                  <a:lnTo>
                    <a:pt x="6" y="0"/>
                  </a:lnTo>
                  <a:lnTo>
                    <a:pt x="3" y="3"/>
                  </a:lnTo>
                  <a:lnTo>
                    <a:pt x="0" y="6"/>
                  </a:lnTo>
                  <a:lnTo>
                    <a:pt x="0" y="12"/>
                  </a:lnTo>
                  <a:lnTo>
                    <a:pt x="3" y="15"/>
                  </a:lnTo>
                  <a:lnTo>
                    <a:pt x="6" y="18"/>
                  </a:lnTo>
                  <a:lnTo>
                    <a:pt x="12" y="18"/>
                  </a:lnTo>
                  <a:lnTo>
                    <a:pt x="15" y="15"/>
                  </a:lnTo>
                  <a:lnTo>
                    <a:pt x="18" y="12"/>
                  </a:lnTo>
                  <a:lnTo>
                    <a:pt x="18" y="6"/>
                  </a:lnTo>
                  <a:lnTo>
                    <a:pt x="15" y="3"/>
                  </a:lnTo>
                  <a:lnTo>
                    <a:pt x="12" y="0"/>
                  </a:lnTo>
                  <a:lnTo>
                    <a:pt x="9" y="0"/>
                  </a:lnTo>
                  <a:close/>
                </a:path>
              </a:pathLst>
            </a:custGeom>
            <a:solidFill>
              <a:srgbClr val="000000"/>
            </a:solidFill>
            <a:ln w="9525">
              <a:noFill/>
              <a:round/>
              <a:headEnd/>
              <a:tailEnd/>
            </a:ln>
          </p:spPr>
          <p:txBody>
            <a:bodyPr/>
            <a:lstStyle/>
            <a:p>
              <a:endParaRPr lang="en-US"/>
            </a:p>
          </p:txBody>
        </p:sp>
        <p:sp>
          <p:nvSpPr>
            <p:cNvPr id="221" name="Freeform 197"/>
            <p:cNvSpPr>
              <a:spLocks/>
            </p:cNvSpPr>
            <p:nvPr/>
          </p:nvSpPr>
          <p:spPr bwMode="auto">
            <a:xfrm>
              <a:off x="3166" y="2855"/>
              <a:ext cx="9" cy="9"/>
            </a:xfrm>
            <a:custGeom>
              <a:avLst/>
              <a:gdLst/>
              <a:ahLst/>
              <a:cxnLst>
                <a:cxn ang="0">
                  <a:pos x="9" y="0"/>
                </a:cxn>
                <a:cxn ang="0">
                  <a:pos x="6" y="0"/>
                </a:cxn>
                <a:cxn ang="0">
                  <a:pos x="3" y="3"/>
                </a:cxn>
                <a:cxn ang="0">
                  <a:pos x="0" y="6"/>
                </a:cxn>
                <a:cxn ang="0">
                  <a:pos x="0" y="12"/>
                </a:cxn>
                <a:cxn ang="0">
                  <a:pos x="3" y="15"/>
                </a:cxn>
                <a:cxn ang="0">
                  <a:pos x="6" y="18"/>
                </a:cxn>
                <a:cxn ang="0">
                  <a:pos x="12" y="18"/>
                </a:cxn>
                <a:cxn ang="0">
                  <a:pos x="14" y="15"/>
                </a:cxn>
                <a:cxn ang="0">
                  <a:pos x="17" y="12"/>
                </a:cxn>
                <a:cxn ang="0">
                  <a:pos x="17" y="6"/>
                </a:cxn>
                <a:cxn ang="0">
                  <a:pos x="14" y="3"/>
                </a:cxn>
                <a:cxn ang="0">
                  <a:pos x="12" y="0"/>
                </a:cxn>
                <a:cxn ang="0">
                  <a:pos x="9" y="0"/>
                </a:cxn>
              </a:cxnLst>
              <a:rect l="0" t="0" r="r" b="b"/>
              <a:pathLst>
                <a:path w="17" h="18">
                  <a:moveTo>
                    <a:pt x="9" y="0"/>
                  </a:moveTo>
                  <a:lnTo>
                    <a:pt x="6" y="0"/>
                  </a:lnTo>
                  <a:lnTo>
                    <a:pt x="3" y="3"/>
                  </a:lnTo>
                  <a:lnTo>
                    <a:pt x="0" y="6"/>
                  </a:lnTo>
                  <a:lnTo>
                    <a:pt x="0" y="12"/>
                  </a:lnTo>
                  <a:lnTo>
                    <a:pt x="3" y="15"/>
                  </a:lnTo>
                  <a:lnTo>
                    <a:pt x="6" y="18"/>
                  </a:lnTo>
                  <a:lnTo>
                    <a:pt x="12" y="18"/>
                  </a:lnTo>
                  <a:lnTo>
                    <a:pt x="14" y="15"/>
                  </a:lnTo>
                  <a:lnTo>
                    <a:pt x="17" y="12"/>
                  </a:lnTo>
                  <a:lnTo>
                    <a:pt x="17" y="6"/>
                  </a:lnTo>
                  <a:lnTo>
                    <a:pt x="14" y="3"/>
                  </a:lnTo>
                  <a:lnTo>
                    <a:pt x="12" y="0"/>
                  </a:lnTo>
                  <a:lnTo>
                    <a:pt x="9" y="0"/>
                  </a:lnTo>
                  <a:close/>
                </a:path>
              </a:pathLst>
            </a:custGeom>
            <a:solidFill>
              <a:srgbClr val="000000"/>
            </a:solidFill>
            <a:ln w="9525">
              <a:noFill/>
              <a:round/>
              <a:headEnd/>
              <a:tailEnd/>
            </a:ln>
          </p:spPr>
          <p:txBody>
            <a:bodyPr/>
            <a:lstStyle/>
            <a:p>
              <a:endParaRPr lang="en-US"/>
            </a:p>
          </p:txBody>
        </p:sp>
        <p:sp>
          <p:nvSpPr>
            <p:cNvPr id="222" name="Freeform 198"/>
            <p:cNvSpPr>
              <a:spLocks/>
            </p:cNvSpPr>
            <p:nvPr/>
          </p:nvSpPr>
          <p:spPr bwMode="auto">
            <a:xfrm>
              <a:off x="3183" y="2851"/>
              <a:ext cx="9" cy="9"/>
            </a:xfrm>
            <a:custGeom>
              <a:avLst/>
              <a:gdLst/>
              <a:ahLst/>
              <a:cxnLst>
                <a:cxn ang="0">
                  <a:pos x="9" y="0"/>
                </a:cxn>
                <a:cxn ang="0">
                  <a:pos x="6" y="0"/>
                </a:cxn>
                <a:cxn ang="0">
                  <a:pos x="3" y="3"/>
                </a:cxn>
                <a:cxn ang="0">
                  <a:pos x="0" y="6"/>
                </a:cxn>
                <a:cxn ang="0">
                  <a:pos x="0" y="12"/>
                </a:cxn>
                <a:cxn ang="0">
                  <a:pos x="3" y="15"/>
                </a:cxn>
                <a:cxn ang="0">
                  <a:pos x="6" y="18"/>
                </a:cxn>
                <a:cxn ang="0">
                  <a:pos x="12" y="18"/>
                </a:cxn>
                <a:cxn ang="0">
                  <a:pos x="15" y="15"/>
                </a:cxn>
                <a:cxn ang="0">
                  <a:pos x="18" y="12"/>
                </a:cxn>
                <a:cxn ang="0">
                  <a:pos x="18" y="6"/>
                </a:cxn>
                <a:cxn ang="0">
                  <a:pos x="15" y="3"/>
                </a:cxn>
                <a:cxn ang="0">
                  <a:pos x="12" y="0"/>
                </a:cxn>
                <a:cxn ang="0">
                  <a:pos x="9" y="0"/>
                </a:cxn>
              </a:cxnLst>
              <a:rect l="0" t="0" r="r" b="b"/>
              <a:pathLst>
                <a:path w="18" h="18">
                  <a:moveTo>
                    <a:pt x="9" y="0"/>
                  </a:moveTo>
                  <a:lnTo>
                    <a:pt x="6" y="0"/>
                  </a:lnTo>
                  <a:lnTo>
                    <a:pt x="3" y="3"/>
                  </a:lnTo>
                  <a:lnTo>
                    <a:pt x="0" y="6"/>
                  </a:lnTo>
                  <a:lnTo>
                    <a:pt x="0" y="12"/>
                  </a:lnTo>
                  <a:lnTo>
                    <a:pt x="3" y="15"/>
                  </a:lnTo>
                  <a:lnTo>
                    <a:pt x="6" y="18"/>
                  </a:lnTo>
                  <a:lnTo>
                    <a:pt x="12" y="18"/>
                  </a:lnTo>
                  <a:lnTo>
                    <a:pt x="15" y="15"/>
                  </a:lnTo>
                  <a:lnTo>
                    <a:pt x="18" y="12"/>
                  </a:lnTo>
                  <a:lnTo>
                    <a:pt x="18" y="6"/>
                  </a:lnTo>
                  <a:lnTo>
                    <a:pt x="15" y="3"/>
                  </a:lnTo>
                  <a:lnTo>
                    <a:pt x="12" y="0"/>
                  </a:lnTo>
                  <a:lnTo>
                    <a:pt x="9" y="0"/>
                  </a:lnTo>
                  <a:close/>
                </a:path>
              </a:pathLst>
            </a:custGeom>
            <a:solidFill>
              <a:srgbClr val="000000"/>
            </a:solidFill>
            <a:ln w="9525">
              <a:noFill/>
              <a:round/>
              <a:headEnd/>
              <a:tailEnd/>
            </a:ln>
          </p:spPr>
          <p:txBody>
            <a:bodyPr/>
            <a:lstStyle/>
            <a:p>
              <a:endParaRPr lang="en-US"/>
            </a:p>
          </p:txBody>
        </p:sp>
        <p:sp>
          <p:nvSpPr>
            <p:cNvPr id="223" name="Freeform 199"/>
            <p:cNvSpPr>
              <a:spLocks/>
            </p:cNvSpPr>
            <p:nvPr/>
          </p:nvSpPr>
          <p:spPr bwMode="auto">
            <a:xfrm>
              <a:off x="3200" y="2846"/>
              <a:ext cx="9" cy="9"/>
            </a:xfrm>
            <a:custGeom>
              <a:avLst/>
              <a:gdLst/>
              <a:ahLst/>
              <a:cxnLst>
                <a:cxn ang="0">
                  <a:pos x="9" y="0"/>
                </a:cxn>
                <a:cxn ang="0">
                  <a:pos x="6" y="0"/>
                </a:cxn>
                <a:cxn ang="0">
                  <a:pos x="3" y="3"/>
                </a:cxn>
                <a:cxn ang="0">
                  <a:pos x="0" y="6"/>
                </a:cxn>
                <a:cxn ang="0">
                  <a:pos x="0" y="12"/>
                </a:cxn>
                <a:cxn ang="0">
                  <a:pos x="3" y="15"/>
                </a:cxn>
                <a:cxn ang="0">
                  <a:pos x="6" y="18"/>
                </a:cxn>
                <a:cxn ang="0">
                  <a:pos x="12" y="18"/>
                </a:cxn>
                <a:cxn ang="0">
                  <a:pos x="15" y="15"/>
                </a:cxn>
                <a:cxn ang="0">
                  <a:pos x="18" y="12"/>
                </a:cxn>
                <a:cxn ang="0">
                  <a:pos x="18" y="6"/>
                </a:cxn>
                <a:cxn ang="0">
                  <a:pos x="15" y="3"/>
                </a:cxn>
                <a:cxn ang="0">
                  <a:pos x="12" y="0"/>
                </a:cxn>
                <a:cxn ang="0">
                  <a:pos x="9" y="0"/>
                </a:cxn>
              </a:cxnLst>
              <a:rect l="0" t="0" r="r" b="b"/>
              <a:pathLst>
                <a:path w="18" h="18">
                  <a:moveTo>
                    <a:pt x="9" y="0"/>
                  </a:moveTo>
                  <a:lnTo>
                    <a:pt x="6" y="0"/>
                  </a:lnTo>
                  <a:lnTo>
                    <a:pt x="3" y="3"/>
                  </a:lnTo>
                  <a:lnTo>
                    <a:pt x="0" y="6"/>
                  </a:lnTo>
                  <a:lnTo>
                    <a:pt x="0" y="12"/>
                  </a:lnTo>
                  <a:lnTo>
                    <a:pt x="3" y="15"/>
                  </a:lnTo>
                  <a:lnTo>
                    <a:pt x="6" y="18"/>
                  </a:lnTo>
                  <a:lnTo>
                    <a:pt x="12" y="18"/>
                  </a:lnTo>
                  <a:lnTo>
                    <a:pt x="15" y="15"/>
                  </a:lnTo>
                  <a:lnTo>
                    <a:pt x="18" y="12"/>
                  </a:lnTo>
                  <a:lnTo>
                    <a:pt x="18" y="6"/>
                  </a:lnTo>
                  <a:lnTo>
                    <a:pt x="15" y="3"/>
                  </a:lnTo>
                  <a:lnTo>
                    <a:pt x="12" y="0"/>
                  </a:lnTo>
                  <a:lnTo>
                    <a:pt x="9" y="0"/>
                  </a:lnTo>
                  <a:close/>
                </a:path>
              </a:pathLst>
            </a:custGeom>
            <a:solidFill>
              <a:srgbClr val="000000"/>
            </a:solidFill>
            <a:ln w="9525">
              <a:noFill/>
              <a:round/>
              <a:headEnd/>
              <a:tailEnd/>
            </a:ln>
          </p:spPr>
          <p:txBody>
            <a:bodyPr/>
            <a:lstStyle/>
            <a:p>
              <a:endParaRPr lang="en-US"/>
            </a:p>
          </p:txBody>
        </p:sp>
        <p:sp>
          <p:nvSpPr>
            <p:cNvPr id="224" name="Freeform 200"/>
            <p:cNvSpPr>
              <a:spLocks/>
            </p:cNvSpPr>
            <p:nvPr/>
          </p:nvSpPr>
          <p:spPr bwMode="auto">
            <a:xfrm>
              <a:off x="3217" y="2841"/>
              <a:ext cx="9" cy="9"/>
            </a:xfrm>
            <a:custGeom>
              <a:avLst/>
              <a:gdLst/>
              <a:ahLst/>
              <a:cxnLst>
                <a:cxn ang="0">
                  <a:pos x="9" y="0"/>
                </a:cxn>
                <a:cxn ang="0">
                  <a:pos x="6" y="0"/>
                </a:cxn>
                <a:cxn ang="0">
                  <a:pos x="3" y="3"/>
                </a:cxn>
                <a:cxn ang="0">
                  <a:pos x="0" y="6"/>
                </a:cxn>
                <a:cxn ang="0">
                  <a:pos x="0" y="12"/>
                </a:cxn>
                <a:cxn ang="0">
                  <a:pos x="3" y="15"/>
                </a:cxn>
                <a:cxn ang="0">
                  <a:pos x="6" y="18"/>
                </a:cxn>
                <a:cxn ang="0">
                  <a:pos x="12" y="18"/>
                </a:cxn>
                <a:cxn ang="0">
                  <a:pos x="15" y="15"/>
                </a:cxn>
                <a:cxn ang="0">
                  <a:pos x="18" y="12"/>
                </a:cxn>
                <a:cxn ang="0">
                  <a:pos x="18" y="6"/>
                </a:cxn>
                <a:cxn ang="0">
                  <a:pos x="15" y="3"/>
                </a:cxn>
                <a:cxn ang="0">
                  <a:pos x="12" y="0"/>
                </a:cxn>
                <a:cxn ang="0">
                  <a:pos x="9" y="0"/>
                </a:cxn>
              </a:cxnLst>
              <a:rect l="0" t="0" r="r" b="b"/>
              <a:pathLst>
                <a:path w="18" h="18">
                  <a:moveTo>
                    <a:pt x="9" y="0"/>
                  </a:moveTo>
                  <a:lnTo>
                    <a:pt x="6" y="0"/>
                  </a:lnTo>
                  <a:lnTo>
                    <a:pt x="3" y="3"/>
                  </a:lnTo>
                  <a:lnTo>
                    <a:pt x="0" y="6"/>
                  </a:lnTo>
                  <a:lnTo>
                    <a:pt x="0" y="12"/>
                  </a:lnTo>
                  <a:lnTo>
                    <a:pt x="3" y="15"/>
                  </a:lnTo>
                  <a:lnTo>
                    <a:pt x="6" y="18"/>
                  </a:lnTo>
                  <a:lnTo>
                    <a:pt x="12" y="18"/>
                  </a:lnTo>
                  <a:lnTo>
                    <a:pt x="15" y="15"/>
                  </a:lnTo>
                  <a:lnTo>
                    <a:pt x="18" y="12"/>
                  </a:lnTo>
                  <a:lnTo>
                    <a:pt x="18" y="6"/>
                  </a:lnTo>
                  <a:lnTo>
                    <a:pt x="15" y="3"/>
                  </a:lnTo>
                  <a:lnTo>
                    <a:pt x="12" y="0"/>
                  </a:lnTo>
                  <a:lnTo>
                    <a:pt x="9" y="0"/>
                  </a:lnTo>
                  <a:close/>
                </a:path>
              </a:pathLst>
            </a:custGeom>
            <a:solidFill>
              <a:srgbClr val="000000"/>
            </a:solidFill>
            <a:ln w="9525">
              <a:noFill/>
              <a:round/>
              <a:headEnd/>
              <a:tailEnd/>
            </a:ln>
          </p:spPr>
          <p:txBody>
            <a:bodyPr/>
            <a:lstStyle/>
            <a:p>
              <a:endParaRPr lang="en-US"/>
            </a:p>
          </p:txBody>
        </p:sp>
        <p:sp>
          <p:nvSpPr>
            <p:cNvPr id="225" name="Freeform 201"/>
            <p:cNvSpPr>
              <a:spLocks/>
            </p:cNvSpPr>
            <p:nvPr/>
          </p:nvSpPr>
          <p:spPr bwMode="auto">
            <a:xfrm>
              <a:off x="3234" y="2836"/>
              <a:ext cx="9" cy="9"/>
            </a:xfrm>
            <a:custGeom>
              <a:avLst/>
              <a:gdLst/>
              <a:ahLst/>
              <a:cxnLst>
                <a:cxn ang="0">
                  <a:pos x="9" y="0"/>
                </a:cxn>
                <a:cxn ang="0">
                  <a:pos x="6" y="0"/>
                </a:cxn>
                <a:cxn ang="0">
                  <a:pos x="3" y="3"/>
                </a:cxn>
                <a:cxn ang="0">
                  <a:pos x="0" y="6"/>
                </a:cxn>
                <a:cxn ang="0">
                  <a:pos x="0" y="12"/>
                </a:cxn>
                <a:cxn ang="0">
                  <a:pos x="3" y="15"/>
                </a:cxn>
                <a:cxn ang="0">
                  <a:pos x="6" y="18"/>
                </a:cxn>
                <a:cxn ang="0">
                  <a:pos x="12" y="18"/>
                </a:cxn>
                <a:cxn ang="0">
                  <a:pos x="15" y="15"/>
                </a:cxn>
                <a:cxn ang="0">
                  <a:pos x="18" y="12"/>
                </a:cxn>
                <a:cxn ang="0">
                  <a:pos x="18" y="6"/>
                </a:cxn>
                <a:cxn ang="0">
                  <a:pos x="15" y="3"/>
                </a:cxn>
                <a:cxn ang="0">
                  <a:pos x="12" y="0"/>
                </a:cxn>
                <a:cxn ang="0">
                  <a:pos x="9" y="0"/>
                </a:cxn>
              </a:cxnLst>
              <a:rect l="0" t="0" r="r" b="b"/>
              <a:pathLst>
                <a:path w="18" h="18">
                  <a:moveTo>
                    <a:pt x="9" y="0"/>
                  </a:moveTo>
                  <a:lnTo>
                    <a:pt x="6" y="0"/>
                  </a:lnTo>
                  <a:lnTo>
                    <a:pt x="3" y="3"/>
                  </a:lnTo>
                  <a:lnTo>
                    <a:pt x="0" y="6"/>
                  </a:lnTo>
                  <a:lnTo>
                    <a:pt x="0" y="12"/>
                  </a:lnTo>
                  <a:lnTo>
                    <a:pt x="3" y="15"/>
                  </a:lnTo>
                  <a:lnTo>
                    <a:pt x="6" y="18"/>
                  </a:lnTo>
                  <a:lnTo>
                    <a:pt x="12" y="18"/>
                  </a:lnTo>
                  <a:lnTo>
                    <a:pt x="15" y="15"/>
                  </a:lnTo>
                  <a:lnTo>
                    <a:pt x="18" y="12"/>
                  </a:lnTo>
                  <a:lnTo>
                    <a:pt x="18" y="6"/>
                  </a:lnTo>
                  <a:lnTo>
                    <a:pt x="15" y="3"/>
                  </a:lnTo>
                  <a:lnTo>
                    <a:pt x="12" y="0"/>
                  </a:lnTo>
                  <a:lnTo>
                    <a:pt x="9" y="0"/>
                  </a:lnTo>
                  <a:close/>
                </a:path>
              </a:pathLst>
            </a:custGeom>
            <a:solidFill>
              <a:srgbClr val="000000"/>
            </a:solidFill>
            <a:ln w="9525">
              <a:noFill/>
              <a:round/>
              <a:headEnd/>
              <a:tailEnd/>
            </a:ln>
          </p:spPr>
          <p:txBody>
            <a:bodyPr/>
            <a:lstStyle/>
            <a:p>
              <a:endParaRPr lang="en-US"/>
            </a:p>
          </p:txBody>
        </p:sp>
        <p:sp>
          <p:nvSpPr>
            <p:cNvPr id="226" name="Freeform 202"/>
            <p:cNvSpPr>
              <a:spLocks/>
            </p:cNvSpPr>
            <p:nvPr/>
          </p:nvSpPr>
          <p:spPr bwMode="auto">
            <a:xfrm>
              <a:off x="3251" y="2832"/>
              <a:ext cx="9" cy="9"/>
            </a:xfrm>
            <a:custGeom>
              <a:avLst/>
              <a:gdLst/>
              <a:ahLst/>
              <a:cxnLst>
                <a:cxn ang="0">
                  <a:pos x="9" y="0"/>
                </a:cxn>
                <a:cxn ang="0">
                  <a:pos x="6" y="0"/>
                </a:cxn>
                <a:cxn ang="0">
                  <a:pos x="3" y="3"/>
                </a:cxn>
                <a:cxn ang="0">
                  <a:pos x="0" y="6"/>
                </a:cxn>
                <a:cxn ang="0">
                  <a:pos x="0" y="12"/>
                </a:cxn>
                <a:cxn ang="0">
                  <a:pos x="3" y="15"/>
                </a:cxn>
                <a:cxn ang="0">
                  <a:pos x="6" y="18"/>
                </a:cxn>
                <a:cxn ang="0">
                  <a:pos x="12" y="18"/>
                </a:cxn>
                <a:cxn ang="0">
                  <a:pos x="15" y="15"/>
                </a:cxn>
                <a:cxn ang="0">
                  <a:pos x="18" y="12"/>
                </a:cxn>
                <a:cxn ang="0">
                  <a:pos x="18" y="6"/>
                </a:cxn>
                <a:cxn ang="0">
                  <a:pos x="15" y="3"/>
                </a:cxn>
                <a:cxn ang="0">
                  <a:pos x="12" y="0"/>
                </a:cxn>
                <a:cxn ang="0">
                  <a:pos x="9" y="0"/>
                </a:cxn>
              </a:cxnLst>
              <a:rect l="0" t="0" r="r" b="b"/>
              <a:pathLst>
                <a:path w="18" h="18">
                  <a:moveTo>
                    <a:pt x="9" y="0"/>
                  </a:moveTo>
                  <a:lnTo>
                    <a:pt x="6" y="0"/>
                  </a:lnTo>
                  <a:lnTo>
                    <a:pt x="3" y="3"/>
                  </a:lnTo>
                  <a:lnTo>
                    <a:pt x="0" y="6"/>
                  </a:lnTo>
                  <a:lnTo>
                    <a:pt x="0" y="12"/>
                  </a:lnTo>
                  <a:lnTo>
                    <a:pt x="3" y="15"/>
                  </a:lnTo>
                  <a:lnTo>
                    <a:pt x="6" y="18"/>
                  </a:lnTo>
                  <a:lnTo>
                    <a:pt x="12" y="18"/>
                  </a:lnTo>
                  <a:lnTo>
                    <a:pt x="15" y="15"/>
                  </a:lnTo>
                  <a:lnTo>
                    <a:pt x="18" y="12"/>
                  </a:lnTo>
                  <a:lnTo>
                    <a:pt x="18" y="6"/>
                  </a:lnTo>
                  <a:lnTo>
                    <a:pt x="15" y="3"/>
                  </a:lnTo>
                  <a:lnTo>
                    <a:pt x="12" y="0"/>
                  </a:lnTo>
                  <a:lnTo>
                    <a:pt x="9" y="0"/>
                  </a:lnTo>
                  <a:close/>
                </a:path>
              </a:pathLst>
            </a:custGeom>
            <a:solidFill>
              <a:srgbClr val="000000"/>
            </a:solidFill>
            <a:ln w="9525">
              <a:noFill/>
              <a:round/>
              <a:headEnd/>
              <a:tailEnd/>
            </a:ln>
          </p:spPr>
          <p:txBody>
            <a:bodyPr/>
            <a:lstStyle/>
            <a:p>
              <a:endParaRPr lang="en-US"/>
            </a:p>
          </p:txBody>
        </p:sp>
        <p:sp>
          <p:nvSpPr>
            <p:cNvPr id="227" name="Freeform 203"/>
            <p:cNvSpPr>
              <a:spLocks/>
            </p:cNvSpPr>
            <p:nvPr/>
          </p:nvSpPr>
          <p:spPr bwMode="auto">
            <a:xfrm>
              <a:off x="3269" y="2828"/>
              <a:ext cx="9" cy="8"/>
            </a:xfrm>
            <a:custGeom>
              <a:avLst/>
              <a:gdLst/>
              <a:ahLst/>
              <a:cxnLst>
                <a:cxn ang="0">
                  <a:pos x="9" y="0"/>
                </a:cxn>
                <a:cxn ang="0">
                  <a:pos x="6" y="0"/>
                </a:cxn>
                <a:cxn ang="0">
                  <a:pos x="3" y="3"/>
                </a:cxn>
                <a:cxn ang="0">
                  <a:pos x="0" y="6"/>
                </a:cxn>
                <a:cxn ang="0">
                  <a:pos x="0" y="12"/>
                </a:cxn>
                <a:cxn ang="0">
                  <a:pos x="3" y="15"/>
                </a:cxn>
                <a:cxn ang="0">
                  <a:pos x="6" y="18"/>
                </a:cxn>
                <a:cxn ang="0">
                  <a:pos x="12" y="18"/>
                </a:cxn>
                <a:cxn ang="0">
                  <a:pos x="15" y="15"/>
                </a:cxn>
                <a:cxn ang="0">
                  <a:pos x="18" y="12"/>
                </a:cxn>
                <a:cxn ang="0">
                  <a:pos x="18" y="6"/>
                </a:cxn>
                <a:cxn ang="0">
                  <a:pos x="15" y="3"/>
                </a:cxn>
                <a:cxn ang="0">
                  <a:pos x="12" y="0"/>
                </a:cxn>
                <a:cxn ang="0">
                  <a:pos x="9" y="0"/>
                </a:cxn>
              </a:cxnLst>
              <a:rect l="0" t="0" r="r" b="b"/>
              <a:pathLst>
                <a:path w="18" h="18">
                  <a:moveTo>
                    <a:pt x="9" y="0"/>
                  </a:moveTo>
                  <a:lnTo>
                    <a:pt x="6" y="0"/>
                  </a:lnTo>
                  <a:lnTo>
                    <a:pt x="3" y="3"/>
                  </a:lnTo>
                  <a:lnTo>
                    <a:pt x="0" y="6"/>
                  </a:lnTo>
                  <a:lnTo>
                    <a:pt x="0" y="12"/>
                  </a:lnTo>
                  <a:lnTo>
                    <a:pt x="3" y="15"/>
                  </a:lnTo>
                  <a:lnTo>
                    <a:pt x="6" y="18"/>
                  </a:lnTo>
                  <a:lnTo>
                    <a:pt x="12" y="18"/>
                  </a:lnTo>
                  <a:lnTo>
                    <a:pt x="15" y="15"/>
                  </a:lnTo>
                  <a:lnTo>
                    <a:pt x="18" y="12"/>
                  </a:lnTo>
                  <a:lnTo>
                    <a:pt x="18" y="6"/>
                  </a:lnTo>
                  <a:lnTo>
                    <a:pt x="15" y="3"/>
                  </a:lnTo>
                  <a:lnTo>
                    <a:pt x="12" y="0"/>
                  </a:lnTo>
                  <a:lnTo>
                    <a:pt x="9" y="0"/>
                  </a:lnTo>
                  <a:close/>
                </a:path>
              </a:pathLst>
            </a:custGeom>
            <a:solidFill>
              <a:srgbClr val="000000"/>
            </a:solidFill>
            <a:ln w="9525">
              <a:noFill/>
              <a:round/>
              <a:headEnd/>
              <a:tailEnd/>
            </a:ln>
          </p:spPr>
          <p:txBody>
            <a:bodyPr/>
            <a:lstStyle/>
            <a:p>
              <a:endParaRPr lang="en-US"/>
            </a:p>
          </p:txBody>
        </p:sp>
        <p:sp>
          <p:nvSpPr>
            <p:cNvPr id="228" name="Freeform 204"/>
            <p:cNvSpPr>
              <a:spLocks/>
            </p:cNvSpPr>
            <p:nvPr/>
          </p:nvSpPr>
          <p:spPr bwMode="auto">
            <a:xfrm>
              <a:off x="3286" y="2822"/>
              <a:ext cx="9" cy="9"/>
            </a:xfrm>
            <a:custGeom>
              <a:avLst/>
              <a:gdLst/>
              <a:ahLst/>
              <a:cxnLst>
                <a:cxn ang="0">
                  <a:pos x="9" y="0"/>
                </a:cxn>
                <a:cxn ang="0">
                  <a:pos x="6" y="0"/>
                </a:cxn>
                <a:cxn ang="0">
                  <a:pos x="3" y="3"/>
                </a:cxn>
                <a:cxn ang="0">
                  <a:pos x="0" y="6"/>
                </a:cxn>
                <a:cxn ang="0">
                  <a:pos x="0" y="12"/>
                </a:cxn>
                <a:cxn ang="0">
                  <a:pos x="3" y="14"/>
                </a:cxn>
                <a:cxn ang="0">
                  <a:pos x="6" y="17"/>
                </a:cxn>
                <a:cxn ang="0">
                  <a:pos x="12" y="17"/>
                </a:cxn>
                <a:cxn ang="0">
                  <a:pos x="15" y="14"/>
                </a:cxn>
                <a:cxn ang="0">
                  <a:pos x="18" y="12"/>
                </a:cxn>
                <a:cxn ang="0">
                  <a:pos x="18" y="6"/>
                </a:cxn>
                <a:cxn ang="0">
                  <a:pos x="15" y="3"/>
                </a:cxn>
                <a:cxn ang="0">
                  <a:pos x="12" y="0"/>
                </a:cxn>
                <a:cxn ang="0">
                  <a:pos x="9" y="0"/>
                </a:cxn>
              </a:cxnLst>
              <a:rect l="0" t="0" r="r" b="b"/>
              <a:pathLst>
                <a:path w="18" h="17">
                  <a:moveTo>
                    <a:pt x="9" y="0"/>
                  </a:moveTo>
                  <a:lnTo>
                    <a:pt x="6" y="0"/>
                  </a:lnTo>
                  <a:lnTo>
                    <a:pt x="3" y="3"/>
                  </a:lnTo>
                  <a:lnTo>
                    <a:pt x="0" y="6"/>
                  </a:lnTo>
                  <a:lnTo>
                    <a:pt x="0" y="12"/>
                  </a:lnTo>
                  <a:lnTo>
                    <a:pt x="3" y="14"/>
                  </a:lnTo>
                  <a:lnTo>
                    <a:pt x="6" y="17"/>
                  </a:lnTo>
                  <a:lnTo>
                    <a:pt x="12" y="17"/>
                  </a:lnTo>
                  <a:lnTo>
                    <a:pt x="15" y="14"/>
                  </a:lnTo>
                  <a:lnTo>
                    <a:pt x="18" y="12"/>
                  </a:lnTo>
                  <a:lnTo>
                    <a:pt x="18" y="6"/>
                  </a:lnTo>
                  <a:lnTo>
                    <a:pt x="15" y="3"/>
                  </a:lnTo>
                  <a:lnTo>
                    <a:pt x="12" y="0"/>
                  </a:lnTo>
                  <a:lnTo>
                    <a:pt x="9" y="0"/>
                  </a:lnTo>
                  <a:close/>
                </a:path>
              </a:pathLst>
            </a:custGeom>
            <a:solidFill>
              <a:srgbClr val="000000"/>
            </a:solidFill>
            <a:ln w="9525">
              <a:noFill/>
              <a:round/>
              <a:headEnd/>
              <a:tailEnd/>
            </a:ln>
          </p:spPr>
          <p:txBody>
            <a:bodyPr/>
            <a:lstStyle/>
            <a:p>
              <a:endParaRPr lang="en-US"/>
            </a:p>
          </p:txBody>
        </p:sp>
        <p:sp>
          <p:nvSpPr>
            <p:cNvPr id="229" name="Freeform 205"/>
            <p:cNvSpPr>
              <a:spLocks/>
            </p:cNvSpPr>
            <p:nvPr/>
          </p:nvSpPr>
          <p:spPr bwMode="auto">
            <a:xfrm>
              <a:off x="3304" y="2818"/>
              <a:ext cx="9" cy="9"/>
            </a:xfrm>
            <a:custGeom>
              <a:avLst/>
              <a:gdLst/>
              <a:ahLst/>
              <a:cxnLst>
                <a:cxn ang="0">
                  <a:pos x="9" y="0"/>
                </a:cxn>
                <a:cxn ang="0">
                  <a:pos x="6" y="0"/>
                </a:cxn>
                <a:cxn ang="0">
                  <a:pos x="3" y="3"/>
                </a:cxn>
                <a:cxn ang="0">
                  <a:pos x="0" y="6"/>
                </a:cxn>
                <a:cxn ang="0">
                  <a:pos x="0" y="12"/>
                </a:cxn>
                <a:cxn ang="0">
                  <a:pos x="3" y="15"/>
                </a:cxn>
                <a:cxn ang="0">
                  <a:pos x="6" y="18"/>
                </a:cxn>
                <a:cxn ang="0">
                  <a:pos x="12" y="18"/>
                </a:cxn>
                <a:cxn ang="0">
                  <a:pos x="15" y="15"/>
                </a:cxn>
                <a:cxn ang="0">
                  <a:pos x="18" y="12"/>
                </a:cxn>
                <a:cxn ang="0">
                  <a:pos x="18" y="6"/>
                </a:cxn>
                <a:cxn ang="0">
                  <a:pos x="15" y="3"/>
                </a:cxn>
                <a:cxn ang="0">
                  <a:pos x="12" y="0"/>
                </a:cxn>
                <a:cxn ang="0">
                  <a:pos x="9" y="0"/>
                </a:cxn>
              </a:cxnLst>
              <a:rect l="0" t="0" r="r" b="b"/>
              <a:pathLst>
                <a:path w="18" h="18">
                  <a:moveTo>
                    <a:pt x="9" y="0"/>
                  </a:moveTo>
                  <a:lnTo>
                    <a:pt x="6" y="0"/>
                  </a:lnTo>
                  <a:lnTo>
                    <a:pt x="3" y="3"/>
                  </a:lnTo>
                  <a:lnTo>
                    <a:pt x="0" y="6"/>
                  </a:lnTo>
                  <a:lnTo>
                    <a:pt x="0" y="12"/>
                  </a:lnTo>
                  <a:lnTo>
                    <a:pt x="3" y="15"/>
                  </a:lnTo>
                  <a:lnTo>
                    <a:pt x="6" y="18"/>
                  </a:lnTo>
                  <a:lnTo>
                    <a:pt x="12" y="18"/>
                  </a:lnTo>
                  <a:lnTo>
                    <a:pt x="15" y="15"/>
                  </a:lnTo>
                  <a:lnTo>
                    <a:pt x="18" y="12"/>
                  </a:lnTo>
                  <a:lnTo>
                    <a:pt x="18" y="6"/>
                  </a:lnTo>
                  <a:lnTo>
                    <a:pt x="15" y="3"/>
                  </a:lnTo>
                  <a:lnTo>
                    <a:pt x="12" y="0"/>
                  </a:lnTo>
                  <a:lnTo>
                    <a:pt x="9" y="0"/>
                  </a:lnTo>
                  <a:close/>
                </a:path>
              </a:pathLst>
            </a:custGeom>
            <a:solidFill>
              <a:srgbClr val="000000"/>
            </a:solidFill>
            <a:ln w="9525">
              <a:noFill/>
              <a:round/>
              <a:headEnd/>
              <a:tailEnd/>
            </a:ln>
          </p:spPr>
          <p:txBody>
            <a:bodyPr/>
            <a:lstStyle/>
            <a:p>
              <a:endParaRPr lang="en-US"/>
            </a:p>
          </p:txBody>
        </p:sp>
        <p:sp>
          <p:nvSpPr>
            <p:cNvPr id="230" name="Freeform 206"/>
            <p:cNvSpPr>
              <a:spLocks/>
            </p:cNvSpPr>
            <p:nvPr/>
          </p:nvSpPr>
          <p:spPr bwMode="auto">
            <a:xfrm>
              <a:off x="3321" y="2813"/>
              <a:ext cx="9" cy="9"/>
            </a:xfrm>
            <a:custGeom>
              <a:avLst/>
              <a:gdLst/>
              <a:ahLst/>
              <a:cxnLst>
                <a:cxn ang="0">
                  <a:pos x="8" y="0"/>
                </a:cxn>
                <a:cxn ang="0">
                  <a:pos x="6" y="0"/>
                </a:cxn>
                <a:cxn ang="0">
                  <a:pos x="3" y="3"/>
                </a:cxn>
                <a:cxn ang="0">
                  <a:pos x="0" y="6"/>
                </a:cxn>
                <a:cxn ang="0">
                  <a:pos x="0" y="12"/>
                </a:cxn>
                <a:cxn ang="0">
                  <a:pos x="3" y="15"/>
                </a:cxn>
                <a:cxn ang="0">
                  <a:pos x="6" y="18"/>
                </a:cxn>
                <a:cxn ang="0">
                  <a:pos x="11" y="18"/>
                </a:cxn>
                <a:cxn ang="0">
                  <a:pos x="14" y="15"/>
                </a:cxn>
                <a:cxn ang="0">
                  <a:pos x="17" y="12"/>
                </a:cxn>
                <a:cxn ang="0">
                  <a:pos x="17" y="6"/>
                </a:cxn>
                <a:cxn ang="0">
                  <a:pos x="14" y="3"/>
                </a:cxn>
                <a:cxn ang="0">
                  <a:pos x="11" y="0"/>
                </a:cxn>
                <a:cxn ang="0">
                  <a:pos x="8" y="0"/>
                </a:cxn>
              </a:cxnLst>
              <a:rect l="0" t="0" r="r" b="b"/>
              <a:pathLst>
                <a:path w="17" h="18">
                  <a:moveTo>
                    <a:pt x="8" y="0"/>
                  </a:moveTo>
                  <a:lnTo>
                    <a:pt x="6" y="0"/>
                  </a:lnTo>
                  <a:lnTo>
                    <a:pt x="3" y="3"/>
                  </a:lnTo>
                  <a:lnTo>
                    <a:pt x="0" y="6"/>
                  </a:lnTo>
                  <a:lnTo>
                    <a:pt x="0" y="12"/>
                  </a:lnTo>
                  <a:lnTo>
                    <a:pt x="3" y="15"/>
                  </a:lnTo>
                  <a:lnTo>
                    <a:pt x="6" y="18"/>
                  </a:lnTo>
                  <a:lnTo>
                    <a:pt x="11" y="18"/>
                  </a:lnTo>
                  <a:lnTo>
                    <a:pt x="14" y="15"/>
                  </a:lnTo>
                  <a:lnTo>
                    <a:pt x="17" y="12"/>
                  </a:lnTo>
                  <a:lnTo>
                    <a:pt x="17" y="6"/>
                  </a:lnTo>
                  <a:lnTo>
                    <a:pt x="14" y="3"/>
                  </a:lnTo>
                  <a:lnTo>
                    <a:pt x="11" y="0"/>
                  </a:lnTo>
                  <a:lnTo>
                    <a:pt x="8" y="0"/>
                  </a:lnTo>
                  <a:close/>
                </a:path>
              </a:pathLst>
            </a:custGeom>
            <a:solidFill>
              <a:srgbClr val="000000"/>
            </a:solidFill>
            <a:ln w="9525">
              <a:noFill/>
              <a:round/>
              <a:headEnd/>
              <a:tailEnd/>
            </a:ln>
          </p:spPr>
          <p:txBody>
            <a:bodyPr/>
            <a:lstStyle/>
            <a:p>
              <a:endParaRPr lang="en-US"/>
            </a:p>
          </p:txBody>
        </p:sp>
        <p:sp>
          <p:nvSpPr>
            <p:cNvPr id="231" name="Freeform 207"/>
            <p:cNvSpPr>
              <a:spLocks/>
            </p:cNvSpPr>
            <p:nvPr/>
          </p:nvSpPr>
          <p:spPr bwMode="auto">
            <a:xfrm>
              <a:off x="3338" y="2809"/>
              <a:ext cx="9" cy="9"/>
            </a:xfrm>
            <a:custGeom>
              <a:avLst/>
              <a:gdLst/>
              <a:ahLst/>
              <a:cxnLst>
                <a:cxn ang="0">
                  <a:pos x="9" y="0"/>
                </a:cxn>
                <a:cxn ang="0">
                  <a:pos x="6" y="0"/>
                </a:cxn>
                <a:cxn ang="0">
                  <a:pos x="3" y="3"/>
                </a:cxn>
                <a:cxn ang="0">
                  <a:pos x="0" y="6"/>
                </a:cxn>
                <a:cxn ang="0">
                  <a:pos x="0" y="12"/>
                </a:cxn>
                <a:cxn ang="0">
                  <a:pos x="3" y="15"/>
                </a:cxn>
                <a:cxn ang="0">
                  <a:pos x="6" y="18"/>
                </a:cxn>
                <a:cxn ang="0">
                  <a:pos x="12" y="18"/>
                </a:cxn>
                <a:cxn ang="0">
                  <a:pos x="15" y="15"/>
                </a:cxn>
                <a:cxn ang="0">
                  <a:pos x="18" y="12"/>
                </a:cxn>
                <a:cxn ang="0">
                  <a:pos x="18" y="6"/>
                </a:cxn>
                <a:cxn ang="0">
                  <a:pos x="15" y="3"/>
                </a:cxn>
                <a:cxn ang="0">
                  <a:pos x="12" y="0"/>
                </a:cxn>
                <a:cxn ang="0">
                  <a:pos x="9" y="0"/>
                </a:cxn>
              </a:cxnLst>
              <a:rect l="0" t="0" r="r" b="b"/>
              <a:pathLst>
                <a:path w="18" h="18">
                  <a:moveTo>
                    <a:pt x="9" y="0"/>
                  </a:moveTo>
                  <a:lnTo>
                    <a:pt x="6" y="0"/>
                  </a:lnTo>
                  <a:lnTo>
                    <a:pt x="3" y="3"/>
                  </a:lnTo>
                  <a:lnTo>
                    <a:pt x="0" y="6"/>
                  </a:lnTo>
                  <a:lnTo>
                    <a:pt x="0" y="12"/>
                  </a:lnTo>
                  <a:lnTo>
                    <a:pt x="3" y="15"/>
                  </a:lnTo>
                  <a:lnTo>
                    <a:pt x="6" y="18"/>
                  </a:lnTo>
                  <a:lnTo>
                    <a:pt x="12" y="18"/>
                  </a:lnTo>
                  <a:lnTo>
                    <a:pt x="15" y="15"/>
                  </a:lnTo>
                  <a:lnTo>
                    <a:pt x="18" y="12"/>
                  </a:lnTo>
                  <a:lnTo>
                    <a:pt x="18" y="6"/>
                  </a:lnTo>
                  <a:lnTo>
                    <a:pt x="15" y="3"/>
                  </a:lnTo>
                  <a:lnTo>
                    <a:pt x="12" y="0"/>
                  </a:lnTo>
                  <a:lnTo>
                    <a:pt x="9" y="0"/>
                  </a:lnTo>
                  <a:close/>
                </a:path>
              </a:pathLst>
            </a:custGeom>
            <a:solidFill>
              <a:srgbClr val="000000"/>
            </a:solidFill>
            <a:ln w="9525">
              <a:noFill/>
              <a:round/>
              <a:headEnd/>
              <a:tailEnd/>
            </a:ln>
          </p:spPr>
          <p:txBody>
            <a:bodyPr/>
            <a:lstStyle/>
            <a:p>
              <a:endParaRPr lang="en-US"/>
            </a:p>
          </p:txBody>
        </p:sp>
        <p:sp>
          <p:nvSpPr>
            <p:cNvPr id="232" name="Freeform 208"/>
            <p:cNvSpPr>
              <a:spLocks/>
            </p:cNvSpPr>
            <p:nvPr/>
          </p:nvSpPr>
          <p:spPr bwMode="auto">
            <a:xfrm>
              <a:off x="3355" y="2804"/>
              <a:ext cx="9" cy="9"/>
            </a:xfrm>
            <a:custGeom>
              <a:avLst/>
              <a:gdLst/>
              <a:ahLst/>
              <a:cxnLst>
                <a:cxn ang="0">
                  <a:pos x="9" y="0"/>
                </a:cxn>
                <a:cxn ang="0">
                  <a:pos x="6" y="0"/>
                </a:cxn>
                <a:cxn ang="0">
                  <a:pos x="3" y="3"/>
                </a:cxn>
                <a:cxn ang="0">
                  <a:pos x="0" y="6"/>
                </a:cxn>
                <a:cxn ang="0">
                  <a:pos x="0" y="12"/>
                </a:cxn>
                <a:cxn ang="0">
                  <a:pos x="3" y="15"/>
                </a:cxn>
                <a:cxn ang="0">
                  <a:pos x="6" y="18"/>
                </a:cxn>
                <a:cxn ang="0">
                  <a:pos x="12" y="18"/>
                </a:cxn>
                <a:cxn ang="0">
                  <a:pos x="15" y="15"/>
                </a:cxn>
                <a:cxn ang="0">
                  <a:pos x="18" y="12"/>
                </a:cxn>
                <a:cxn ang="0">
                  <a:pos x="18" y="6"/>
                </a:cxn>
                <a:cxn ang="0">
                  <a:pos x="15" y="3"/>
                </a:cxn>
                <a:cxn ang="0">
                  <a:pos x="12" y="0"/>
                </a:cxn>
                <a:cxn ang="0">
                  <a:pos x="9" y="0"/>
                </a:cxn>
              </a:cxnLst>
              <a:rect l="0" t="0" r="r" b="b"/>
              <a:pathLst>
                <a:path w="18" h="18">
                  <a:moveTo>
                    <a:pt x="9" y="0"/>
                  </a:moveTo>
                  <a:lnTo>
                    <a:pt x="6" y="0"/>
                  </a:lnTo>
                  <a:lnTo>
                    <a:pt x="3" y="3"/>
                  </a:lnTo>
                  <a:lnTo>
                    <a:pt x="0" y="6"/>
                  </a:lnTo>
                  <a:lnTo>
                    <a:pt x="0" y="12"/>
                  </a:lnTo>
                  <a:lnTo>
                    <a:pt x="3" y="15"/>
                  </a:lnTo>
                  <a:lnTo>
                    <a:pt x="6" y="18"/>
                  </a:lnTo>
                  <a:lnTo>
                    <a:pt x="12" y="18"/>
                  </a:lnTo>
                  <a:lnTo>
                    <a:pt x="15" y="15"/>
                  </a:lnTo>
                  <a:lnTo>
                    <a:pt x="18" y="12"/>
                  </a:lnTo>
                  <a:lnTo>
                    <a:pt x="18" y="6"/>
                  </a:lnTo>
                  <a:lnTo>
                    <a:pt x="15" y="3"/>
                  </a:lnTo>
                  <a:lnTo>
                    <a:pt x="12" y="0"/>
                  </a:lnTo>
                  <a:lnTo>
                    <a:pt x="9" y="0"/>
                  </a:lnTo>
                  <a:close/>
                </a:path>
              </a:pathLst>
            </a:custGeom>
            <a:solidFill>
              <a:srgbClr val="000000"/>
            </a:solidFill>
            <a:ln w="9525">
              <a:noFill/>
              <a:round/>
              <a:headEnd/>
              <a:tailEnd/>
            </a:ln>
          </p:spPr>
          <p:txBody>
            <a:bodyPr/>
            <a:lstStyle/>
            <a:p>
              <a:endParaRPr lang="en-US"/>
            </a:p>
          </p:txBody>
        </p:sp>
        <p:sp>
          <p:nvSpPr>
            <p:cNvPr id="233" name="Freeform 209"/>
            <p:cNvSpPr>
              <a:spLocks/>
            </p:cNvSpPr>
            <p:nvPr/>
          </p:nvSpPr>
          <p:spPr bwMode="auto">
            <a:xfrm>
              <a:off x="3373" y="2799"/>
              <a:ext cx="9" cy="9"/>
            </a:xfrm>
            <a:custGeom>
              <a:avLst/>
              <a:gdLst/>
              <a:ahLst/>
              <a:cxnLst>
                <a:cxn ang="0">
                  <a:pos x="9" y="0"/>
                </a:cxn>
                <a:cxn ang="0">
                  <a:pos x="6" y="0"/>
                </a:cxn>
                <a:cxn ang="0">
                  <a:pos x="3" y="3"/>
                </a:cxn>
                <a:cxn ang="0">
                  <a:pos x="0" y="6"/>
                </a:cxn>
                <a:cxn ang="0">
                  <a:pos x="0" y="12"/>
                </a:cxn>
                <a:cxn ang="0">
                  <a:pos x="3" y="15"/>
                </a:cxn>
                <a:cxn ang="0">
                  <a:pos x="6" y="18"/>
                </a:cxn>
                <a:cxn ang="0">
                  <a:pos x="12" y="18"/>
                </a:cxn>
                <a:cxn ang="0">
                  <a:pos x="15" y="15"/>
                </a:cxn>
                <a:cxn ang="0">
                  <a:pos x="18" y="12"/>
                </a:cxn>
                <a:cxn ang="0">
                  <a:pos x="18" y="6"/>
                </a:cxn>
                <a:cxn ang="0">
                  <a:pos x="15" y="3"/>
                </a:cxn>
                <a:cxn ang="0">
                  <a:pos x="12" y="0"/>
                </a:cxn>
                <a:cxn ang="0">
                  <a:pos x="9" y="0"/>
                </a:cxn>
              </a:cxnLst>
              <a:rect l="0" t="0" r="r" b="b"/>
              <a:pathLst>
                <a:path w="18" h="18">
                  <a:moveTo>
                    <a:pt x="9" y="0"/>
                  </a:moveTo>
                  <a:lnTo>
                    <a:pt x="6" y="0"/>
                  </a:lnTo>
                  <a:lnTo>
                    <a:pt x="3" y="3"/>
                  </a:lnTo>
                  <a:lnTo>
                    <a:pt x="0" y="6"/>
                  </a:lnTo>
                  <a:lnTo>
                    <a:pt x="0" y="12"/>
                  </a:lnTo>
                  <a:lnTo>
                    <a:pt x="3" y="15"/>
                  </a:lnTo>
                  <a:lnTo>
                    <a:pt x="6" y="18"/>
                  </a:lnTo>
                  <a:lnTo>
                    <a:pt x="12" y="18"/>
                  </a:lnTo>
                  <a:lnTo>
                    <a:pt x="15" y="15"/>
                  </a:lnTo>
                  <a:lnTo>
                    <a:pt x="18" y="12"/>
                  </a:lnTo>
                  <a:lnTo>
                    <a:pt x="18" y="6"/>
                  </a:lnTo>
                  <a:lnTo>
                    <a:pt x="15" y="3"/>
                  </a:lnTo>
                  <a:lnTo>
                    <a:pt x="12" y="0"/>
                  </a:lnTo>
                  <a:lnTo>
                    <a:pt x="9" y="0"/>
                  </a:lnTo>
                  <a:close/>
                </a:path>
              </a:pathLst>
            </a:custGeom>
            <a:solidFill>
              <a:srgbClr val="000000"/>
            </a:solidFill>
            <a:ln w="9525">
              <a:noFill/>
              <a:round/>
              <a:headEnd/>
              <a:tailEnd/>
            </a:ln>
          </p:spPr>
          <p:txBody>
            <a:bodyPr/>
            <a:lstStyle/>
            <a:p>
              <a:endParaRPr lang="en-US"/>
            </a:p>
          </p:txBody>
        </p:sp>
        <p:sp>
          <p:nvSpPr>
            <p:cNvPr id="234" name="Freeform 210"/>
            <p:cNvSpPr>
              <a:spLocks/>
            </p:cNvSpPr>
            <p:nvPr/>
          </p:nvSpPr>
          <p:spPr bwMode="auto">
            <a:xfrm>
              <a:off x="3390" y="2795"/>
              <a:ext cx="9" cy="9"/>
            </a:xfrm>
            <a:custGeom>
              <a:avLst/>
              <a:gdLst/>
              <a:ahLst/>
              <a:cxnLst>
                <a:cxn ang="0">
                  <a:pos x="9" y="0"/>
                </a:cxn>
                <a:cxn ang="0">
                  <a:pos x="6" y="0"/>
                </a:cxn>
                <a:cxn ang="0">
                  <a:pos x="3" y="3"/>
                </a:cxn>
                <a:cxn ang="0">
                  <a:pos x="0" y="6"/>
                </a:cxn>
                <a:cxn ang="0">
                  <a:pos x="0" y="12"/>
                </a:cxn>
                <a:cxn ang="0">
                  <a:pos x="3" y="15"/>
                </a:cxn>
                <a:cxn ang="0">
                  <a:pos x="6" y="18"/>
                </a:cxn>
                <a:cxn ang="0">
                  <a:pos x="12" y="18"/>
                </a:cxn>
                <a:cxn ang="0">
                  <a:pos x="15" y="15"/>
                </a:cxn>
                <a:cxn ang="0">
                  <a:pos x="18" y="12"/>
                </a:cxn>
                <a:cxn ang="0">
                  <a:pos x="18" y="6"/>
                </a:cxn>
                <a:cxn ang="0">
                  <a:pos x="15" y="3"/>
                </a:cxn>
                <a:cxn ang="0">
                  <a:pos x="12" y="0"/>
                </a:cxn>
                <a:cxn ang="0">
                  <a:pos x="9" y="0"/>
                </a:cxn>
              </a:cxnLst>
              <a:rect l="0" t="0" r="r" b="b"/>
              <a:pathLst>
                <a:path w="18" h="18">
                  <a:moveTo>
                    <a:pt x="9" y="0"/>
                  </a:moveTo>
                  <a:lnTo>
                    <a:pt x="6" y="0"/>
                  </a:lnTo>
                  <a:lnTo>
                    <a:pt x="3" y="3"/>
                  </a:lnTo>
                  <a:lnTo>
                    <a:pt x="0" y="6"/>
                  </a:lnTo>
                  <a:lnTo>
                    <a:pt x="0" y="12"/>
                  </a:lnTo>
                  <a:lnTo>
                    <a:pt x="3" y="15"/>
                  </a:lnTo>
                  <a:lnTo>
                    <a:pt x="6" y="18"/>
                  </a:lnTo>
                  <a:lnTo>
                    <a:pt x="12" y="18"/>
                  </a:lnTo>
                  <a:lnTo>
                    <a:pt x="15" y="15"/>
                  </a:lnTo>
                  <a:lnTo>
                    <a:pt x="18" y="12"/>
                  </a:lnTo>
                  <a:lnTo>
                    <a:pt x="18" y="6"/>
                  </a:lnTo>
                  <a:lnTo>
                    <a:pt x="15" y="3"/>
                  </a:lnTo>
                  <a:lnTo>
                    <a:pt x="12" y="0"/>
                  </a:lnTo>
                  <a:lnTo>
                    <a:pt x="9" y="0"/>
                  </a:lnTo>
                  <a:close/>
                </a:path>
              </a:pathLst>
            </a:custGeom>
            <a:solidFill>
              <a:srgbClr val="000000"/>
            </a:solidFill>
            <a:ln w="9525">
              <a:noFill/>
              <a:round/>
              <a:headEnd/>
              <a:tailEnd/>
            </a:ln>
          </p:spPr>
          <p:txBody>
            <a:bodyPr/>
            <a:lstStyle/>
            <a:p>
              <a:endParaRPr lang="en-US"/>
            </a:p>
          </p:txBody>
        </p:sp>
        <p:sp>
          <p:nvSpPr>
            <p:cNvPr id="235" name="Freeform 211"/>
            <p:cNvSpPr>
              <a:spLocks/>
            </p:cNvSpPr>
            <p:nvPr/>
          </p:nvSpPr>
          <p:spPr bwMode="auto">
            <a:xfrm>
              <a:off x="3407" y="2790"/>
              <a:ext cx="9" cy="9"/>
            </a:xfrm>
            <a:custGeom>
              <a:avLst/>
              <a:gdLst/>
              <a:ahLst/>
              <a:cxnLst>
                <a:cxn ang="0">
                  <a:pos x="9" y="0"/>
                </a:cxn>
                <a:cxn ang="0">
                  <a:pos x="6" y="0"/>
                </a:cxn>
                <a:cxn ang="0">
                  <a:pos x="3" y="3"/>
                </a:cxn>
                <a:cxn ang="0">
                  <a:pos x="0" y="5"/>
                </a:cxn>
                <a:cxn ang="0">
                  <a:pos x="0" y="11"/>
                </a:cxn>
                <a:cxn ang="0">
                  <a:pos x="3" y="14"/>
                </a:cxn>
                <a:cxn ang="0">
                  <a:pos x="6" y="17"/>
                </a:cxn>
                <a:cxn ang="0">
                  <a:pos x="12" y="17"/>
                </a:cxn>
                <a:cxn ang="0">
                  <a:pos x="15" y="14"/>
                </a:cxn>
                <a:cxn ang="0">
                  <a:pos x="18" y="11"/>
                </a:cxn>
                <a:cxn ang="0">
                  <a:pos x="18" y="5"/>
                </a:cxn>
                <a:cxn ang="0">
                  <a:pos x="15" y="3"/>
                </a:cxn>
                <a:cxn ang="0">
                  <a:pos x="12" y="0"/>
                </a:cxn>
                <a:cxn ang="0">
                  <a:pos x="9" y="0"/>
                </a:cxn>
              </a:cxnLst>
              <a:rect l="0" t="0" r="r" b="b"/>
              <a:pathLst>
                <a:path w="18" h="17">
                  <a:moveTo>
                    <a:pt x="9" y="0"/>
                  </a:moveTo>
                  <a:lnTo>
                    <a:pt x="6" y="0"/>
                  </a:lnTo>
                  <a:lnTo>
                    <a:pt x="3" y="3"/>
                  </a:lnTo>
                  <a:lnTo>
                    <a:pt x="0" y="5"/>
                  </a:lnTo>
                  <a:lnTo>
                    <a:pt x="0" y="11"/>
                  </a:lnTo>
                  <a:lnTo>
                    <a:pt x="3" y="14"/>
                  </a:lnTo>
                  <a:lnTo>
                    <a:pt x="6" y="17"/>
                  </a:lnTo>
                  <a:lnTo>
                    <a:pt x="12" y="17"/>
                  </a:lnTo>
                  <a:lnTo>
                    <a:pt x="15" y="14"/>
                  </a:lnTo>
                  <a:lnTo>
                    <a:pt x="18" y="11"/>
                  </a:lnTo>
                  <a:lnTo>
                    <a:pt x="18" y="5"/>
                  </a:lnTo>
                  <a:lnTo>
                    <a:pt x="15" y="3"/>
                  </a:lnTo>
                  <a:lnTo>
                    <a:pt x="12" y="0"/>
                  </a:lnTo>
                  <a:lnTo>
                    <a:pt x="9" y="0"/>
                  </a:lnTo>
                  <a:close/>
                </a:path>
              </a:pathLst>
            </a:custGeom>
            <a:solidFill>
              <a:srgbClr val="000000"/>
            </a:solidFill>
            <a:ln w="9525">
              <a:noFill/>
              <a:round/>
              <a:headEnd/>
              <a:tailEnd/>
            </a:ln>
          </p:spPr>
          <p:txBody>
            <a:bodyPr/>
            <a:lstStyle/>
            <a:p>
              <a:endParaRPr lang="en-US"/>
            </a:p>
          </p:txBody>
        </p:sp>
        <p:sp>
          <p:nvSpPr>
            <p:cNvPr id="236" name="Freeform 212"/>
            <p:cNvSpPr>
              <a:spLocks/>
            </p:cNvSpPr>
            <p:nvPr/>
          </p:nvSpPr>
          <p:spPr bwMode="auto">
            <a:xfrm>
              <a:off x="3424" y="2785"/>
              <a:ext cx="9" cy="9"/>
            </a:xfrm>
            <a:custGeom>
              <a:avLst/>
              <a:gdLst/>
              <a:ahLst/>
              <a:cxnLst>
                <a:cxn ang="0">
                  <a:pos x="9" y="0"/>
                </a:cxn>
                <a:cxn ang="0">
                  <a:pos x="6" y="0"/>
                </a:cxn>
                <a:cxn ang="0">
                  <a:pos x="3" y="3"/>
                </a:cxn>
                <a:cxn ang="0">
                  <a:pos x="0" y="6"/>
                </a:cxn>
                <a:cxn ang="0">
                  <a:pos x="0" y="12"/>
                </a:cxn>
                <a:cxn ang="0">
                  <a:pos x="3" y="15"/>
                </a:cxn>
                <a:cxn ang="0">
                  <a:pos x="6" y="18"/>
                </a:cxn>
                <a:cxn ang="0">
                  <a:pos x="12" y="18"/>
                </a:cxn>
                <a:cxn ang="0">
                  <a:pos x="15" y="15"/>
                </a:cxn>
                <a:cxn ang="0">
                  <a:pos x="18" y="12"/>
                </a:cxn>
                <a:cxn ang="0">
                  <a:pos x="18" y="6"/>
                </a:cxn>
                <a:cxn ang="0">
                  <a:pos x="15" y="3"/>
                </a:cxn>
                <a:cxn ang="0">
                  <a:pos x="12" y="0"/>
                </a:cxn>
                <a:cxn ang="0">
                  <a:pos x="9" y="0"/>
                </a:cxn>
              </a:cxnLst>
              <a:rect l="0" t="0" r="r" b="b"/>
              <a:pathLst>
                <a:path w="18" h="18">
                  <a:moveTo>
                    <a:pt x="9" y="0"/>
                  </a:moveTo>
                  <a:lnTo>
                    <a:pt x="6" y="0"/>
                  </a:lnTo>
                  <a:lnTo>
                    <a:pt x="3" y="3"/>
                  </a:lnTo>
                  <a:lnTo>
                    <a:pt x="0" y="6"/>
                  </a:lnTo>
                  <a:lnTo>
                    <a:pt x="0" y="12"/>
                  </a:lnTo>
                  <a:lnTo>
                    <a:pt x="3" y="15"/>
                  </a:lnTo>
                  <a:lnTo>
                    <a:pt x="6" y="18"/>
                  </a:lnTo>
                  <a:lnTo>
                    <a:pt x="12" y="18"/>
                  </a:lnTo>
                  <a:lnTo>
                    <a:pt x="15" y="15"/>
                  </a:lnTo>
                  <a:lnTo>
                    <a:pt x="18" y="12"/>
                  </a:lnTo>
                  <a:lnTo>
                    <a:pt x="18" y="6"/>
                  </a:lnTo>
                  <a:lnTo>
                    <a:pt x="15" y="3"/>
                  </a:lnTo>
                  <a:lnTo>
                    <a:pt x="12" y="0"/>
                  </a:lnTo>
                  <a:lnTo>
                    <a:pt x="9" y="0"/>
                  </a:lnTo>
                  <a:close/>
                </a:path>
              </a:pathLst>
            </a:custGeom>
            <a:solidFill>
              <a:srgbClr val="000000"/>
            </a:solidFill>
            <a:ln w="9525">
              <a:noFill/>
              <a:round/>
              <a:headEnd/>
              <a:tailEnd/>
            </a:ln>
          </p:spPr>
          <p:txBody>
            <a:bodyPr/>
            <a:lstStyle/>
            <a:p>
              <a:endParaRPr lang="en-US"/>
            </a:p>
          </p:txBody>
        </p:sp>
        <p:sp>
          <p:nvSpPr>
            <p:cNvPr id="237" name="Freeform 213"/>
            <p:cNvSpPr>
              <a:spLocks/>
            </p:cNvSpPr>
            <p:nvPr/>
          </p:nvSpPr>
          <p:spPr bwMode="auto">
            <a:xfrm>
              <a:off x="3441" y="2781"/>
              <a:ext cx="9" cy="9"/>
            </a:xfrm>
            <a:custGeom>
              <a:avLst/>
              <a:gdLst/>
              <a:ahLst/>
              <a:cxnLst>
                <a:cxn ang="0">
                  <a:pos x="9" y="0"/>
                </a:cxn>
                <a:cxn ang="0">
                  <a:pos x="6" y="0"/>
                </a:cxn>
                <a:cxn ang="0">
                  <a:pos x="3" y="3"/>
                </a:cxn>
                <a:cxn ang="0">
                  <a:pos x="0" y="6"/>
                </a:cxn>
                <a:cxn ang="0">
                  <a:pos x="0" y="12"/>
                </a:cxn>
                <a:cxn ang="0">
                  <a:pos x="3" y="15"/>
                </a:cxn>
                <a:cxn ang="0">
                  <a:pos x="6" y="18"/>
                </a:cxn>
                <a:cxn ang="0">
                  <a:pos x="12" y="18"/>
                </a:cxn>
                <a:cxn ang="0">
                  <a:pos x="15" y="15"/>
                </a:cxn>
                <a:cxn ang="0">
                  <a:pos x="18" y="12"/>
                </a:cxn>
                <a:cxn ang="0">
                  <a:pos x="18" y="6"/>
                </a:cxn>
                <a:cxn ang="0">
                  <a:pos x="15" y="3"/>
                </a:cxn>
                <a:cxn ang="0">
                  <a:pos x="12" y="0"/>
                </a:cxn>
                <a:cxn ang="0">
                  <a:pos x="9" y="0"/>
                </a:cxn>
              </a:cxnLst>
              <a:rect l="0" t="0" r="r" b="b"/>
              <a:pathLst>
                <a:path w="18" h="18">
                  <a:moveTo>
                    <a:pt x="9" y="0"/>
                  </a:moveTo>
                  <a:lnTo>
                    <a:pt x="6" y="0"/>
                  </a:lnTo>
                  <a:lnTo>
                    <a:pt x="3" y="3"/>
                  </a:lnTo>
                  <a:lnTo>
                    <a:pt x="0" y="6"/>
                  </a:lnTo>
                  <a:lnTo>
                    <a:pt x="0" y="12"/>
                  </a:lnTo>
                  <a:lnTo>
                    <a:pt x="3" y="15"/>
                  </a:lnTo>
                  <a:lnTo>
                    <a:pt x="6" y="18"/>
                  </a:lnTo>
                  <a:lnTo>
                    <a:pt x="12" y="18"/>
                  </a:lnTo>
                  <a:lnTo>
                    <a:pt x="15" y="15"/>
                  </a:lnTo>
                  <a:lnTo>
                    <a:pt x="18" y="12"/>
                  </a:lnTo>
                  <a:lnTo>
                    <a:pt x="18" y="6"/>
                  </a:lnTo>
                  <a:lnTo>
                    <a:pt x="15" y="3"/>
                  </a:lnTo>
                  <a:lnTo>
                    <a:pt x="12" y="0"/>
                  </a:lnTo>
                  <a:lnTo>
                    <a:pt x="9" y="0"/>
                  </a:lnTo>
                  <a:close/>
                </a:path>
              </a:pathLst>
            </a:custGeom>
            <a:solidFill>
              <a:srgbClr val="000000"/>
            </a:solidFill>
            <a:ln w="9525">
              <a:noFill/>
              <a:round/>
              <a:headEnd/>
              <a:tailEnd/>
            </a:ln>
          </p:spPr>
          <p:txBody>
            <a:bodyPr/>
            <a:lstStyle/>
            <a:p>
              <a:endParaRPr lang="en-US"/>
            </a:p>
          </p:txBody>
        </p:sp>
        <p:sp>
          <p:nvSpPr>
            <p:cNvPr id="238" name="Freeform 214"/>
            <p:cNvSpPr>
              <a:spLocks/>
            </p:cNvSpPr>
            <p:nvPr/>
          </p:nvSpPr>
          <p:spPr bwMode="auto">
            <a:xfrm>
              <a:off x="3459" y="2776"/>
              <a:ext cx="9" cy="9"/>
            </a:xfrm>
            <a:custGeom>
              <a:avLst/>
              <a:gdLst/>
              <a:ahLst/>
              <a:cxnLst>
                <a:cxn ang="0">
                  <a:pos x="9" y="0"/>
                </a:cxn>
                <a:cxn ang="0">
                  <a:pos x="6" y="0"/>
                </a:cxn>
                <a:cxn ang="0">
                  <a:pos x="3" y="3"/>
                </a:cxn>
                <a:cxn ang="0">
                  <a:pos x="0" y="6"/>
                </a:cxn>
                <a:cxn ang="0">
                  <a:pos x="0" y="12"/>
                </a:cxn>
                <a:cxn ang="0">
                  <a:pos x="3" y="15"/>
                </a:cxn>
                <a:cxn ang="0">
                  <a:pos x="6" y="18"/>
                </a:cxn>
                <a:cxn ang="0">
                  <a:pos x="12" y="18"/>
                </a:cxn>
                <a:cxn ang="0">
                  <a:pos x="15" y="15"/>
                </a:cxn>
                <a:cxn ang="0">
                  <a:pos x="18" y="12"/>
                </a:cxn>
                <a:cxn ang="0">
                  <a:pos x="18" y="6"/>
                </a:cxn>
                <a:cxn ang="0">
                  <a:pos x="15" y="3"/>
                </a:cxn>
                <a:cxn ang="0">
                  <a:pos x="12" y="0"/>
                </a:cxn>
                <a:cxn ang="0">
                  <a:pos x="9" y="0"/>
                </a:cxn>
              </a:cxnLst>
              <a:rect l="0" t="0" r="r" b="b"/>
              <a:pathLst>
                <a:path w="18" h="18">
                  <a:moveTo>
                    <a:pt x="9" y="0"/>
                  </a:moveTo>
                  <a:lnTo>
                    <a:pt x="6" y="0"/>
                  </a:lnTo>
                  <a:lnTo>
                    <a:pt x="3" y="3"/>
                  </a:lnTo>
                  <a:lnTo>
                    <a:pt x="0" y="6"/>
                  </a:lnTo>
                  <a:lnTo>
                    <a:pt x="0" y="12"/>
                  </a:lnTo>
                  <a:lnTo>
                    <a:pt x="3" y="15"/>
                  </a:lnTo>
                  <a:lnTo>
                    <a:pt x="6" y="18"/>
                  </a:lnTo>
                  <a:lnTo>
                    <a:pt x="12" y="18"/>
                  </a:lnTo>
                  <a:lnTo>
                    <a:pt x="15" y="15"/>
                  </a:lnTo>
                  <a:lnTo>
                    <a:pt x="18" y="12"/>
                  </a:lnTo>
                  <a:lnTo>
                    <a:pt x="18" y="6"/>
                  </a:lnTo>
                  <a:lnTo>
                    <a:pt x="15" y="3"/>
                  </a:lnTo>
                  <a:lnTo>
                    <a:pt x="12" y="0"/>
                  </a:lnTo>
                  <a:lnTo>
                    <a:pt x="9" y="0"/>
                  </a:lnTo>
                  <a:close/>
                </a:path>
              </a:pathLst>
            </a:custGeom>
            <a:solidFill>
              <a:srgbClr val="000000"/>
            </a:solidFill>
            <a:ln w="9525">
              <a:noFill/>
              <a:round/>
              <a:headEnd/>
              <a:tailEnd/>
            </a:ln>
          </p:spPr>
          <p:txBody>
            <a:bodyPr/>
            <a:lstStyle/>
            <a:p>
              <a:endParaRPr lang="en-US"/>
            </a:p>
          </p:txBody>
        </p:sp>
        <p:sp>
          <p:nvSpPr>
            <p:cNvPr id="239" name="Freeform 215"/>
            <p:cNvSpPr>
              <a:spLocks/>
            </p:cNvSpPr>
            <p:nvPr/>
          </p:nvSpPr>
          <p:spPr bwMode="auto">
            <a:xfrm>
              <a:off x="3476" y="2772"/>
              <a:ext cx="9" cy="9"/>
            </a:xfrm>
            <a:custGeom>
              <a:avLst/>
              <a:gdLst/>
              <a:ahLst/>
              <a:cxnLst>
                <a:cxn ang="0">
                  <a:pos x="9" y="0"/>
                </a:cxn>
                <a:cxn ang="0">
                  <a:pos x="6" y="0"/>
                </a:cxn>
                <a:cxn ang="0">
                  <a:pos x="3" y="3"/>
                </a:cxn>
                <a:cxn ang="0">
                  <a:pos x="0" y="6"/>
                </a:cxn>
                <a:cxn ang="0">
                  <a:pos x="0" y="12"/>
                </a:cxn>
                <a:cxn ang="0">
                  <a:pos x="3" y="15"/>
                </a:cxn>
                <a:cxn ang="0">
                  <a:pos x="6" y="18"/>
                </a:cxn>
                <a:cxn ang="0">
                  <a:pos x="12" y="18"/>
                </a:cxn>
                <a:cxn ang="0">
                  <a:pos x="15" y="15"/>
                </a:cxn>
                <a:cxn ang="0">
                  <a:pos x="18" y="12"/>
                </a:cxn>
                <a:cxn ang="0">
                  <a:pos x="18" y="6"/>
                </a:cxn>
                <a:cxn ang="0">
                  <a:pos x="15" y="3"/>
                </a:cxn>
                <a:cxn ang="0">
                  <a:pos x="12" y="0"/>
                </a:cxn>
                <a:cxn ang="0">
                  <a:pos x="9" y="0"/>
                </a:cxn>
              </a:cxnLst>
              <a:rect l="0" t="0" r="r" b="b"/>
              <a:pathLst>
                <a:path w="18" h="18">
                  <a:moveTo>
                    <a:pt x="9" y="0"/>
                  </a:moveTo>
                  <a:lnTo>
                    <a:pt x="6" y="0"/>
                  </a:lnTo>
                  <a:lnTo>
                    <a:pt x="3" y="3"/>
                  </a:lnTo>
                  <a:lnTo>
                    <a:pt x="0" y="6"/>
                  </a:lnTo>
                  <a:lnTo>
                    <a:pt x="0" y="12"/>
                  </a:lnTo>
                  <a:lnTo>
                    <a:pt x="3" y="15"/>
                  </a:lnTo>
                  <a:lnTo>
                    <a:pt x="6" y="18"/>
                  </a:lnTo>
                  <a:lnTo>
                    <a:pt x="12" y="18"/>
                  </a:lnTo>
                  <a:lnTo>
                    <a:pt x="15" y="15"/>
                  </a:lnTo>
                  <a:lnTo>
                    <a:pt x="18" y="12"/>
                  </a:lnTo>
                  <a:lnTo>
                    <a:pt x="18" y="6"/>
                  </a:lnTo>
                  <a:lnTo>
                    <a:pt x="15" y="3"/>
                  </a:lnTo>
                  <a:lnTo>
                    <a:pt x="12" y="0"/>
                  </a:lnTo>
                  <a:lnTo>
                    <a:pt x="9" y="0"/>
                  </a:lnTo>
                  <a:close/>
                </a:path>
              </a:pathLst>
            </a:custGeom>
            <a:solidFill>
              <a:srgbClr val="000000"/>
            </a:solidFill>
            <a:ln w="9525">
              <a:noFill/>
              <a:round/>
              <a:headEnd/>
              <a:tailEnd/>
            </a:ln>
          </p:spPr>
          <p:txBody>
            <a:bodyPr/>
            <a:lstStyle/>
            <a:p>
              <a:endParaRPr lang="en-US"/>
            </a:p>
          </p:txBody>
        </p:sp>
        <p:sp>
          <p:nvSpPr>
            <p:cNvPr id="240" name="Freeform 216"/>
            <p:cNvSpPr>
              <a:spLocks/>
            </p:cNvSpPr>
            <p:nvPr/>
          </p:nvSpPr>
          <p:spPr bwMode="auto">
            <a:xfrm>
              <a:off x="3494" y="2766"/>
              <a:ext cx="9" cy="9"/>
            </a:xfrm>
            <a:custGeom>
              <a:avLst/>
              <a:gdLst/>
              <a:ahLst/>
              <a:cxnLst>
                <a:cxn ang="0">
                  <a:pos x="9" y="0"/>
                </a:cxn>
                <a:cxn ang="0">
                  <a:pos x="6" y="0"/>
                </a:cxn>
                <a:cxn ang="0">
                  <a:pos x="3" y="3"/>
                </a:cxn>
                <a:cxn ang="0">
                  <a:pos x="0" y="6"/>
                </a:cxn>
                <a:cxn ang="0">
                  <a:pos x="0" y="12"/>
                </a:cxn>
                <a:cxn ang="0">
                  <a:pos x="3" y="15"/>
                </a:cxn>
                <a:cxn ang="0">
                  <a:pos x="6" y="18"/>
                </a:cxn>
                <a:cxn ang="0">
                  <a:pos x="12" y="18"/>
                </a:cxn>
                <a:cxn ang="0">
                  <a:pos x="15" y="15"/>
                </a:cxn>
                <a:cxn ang="0">
                  <a:pos x="18" y="12"/>
                </a:cxn>
                <a:cxn ang="0">
                  <a:pos x="18" y="6"/>
                </a:cxn>
                <a:cxn ang="0">
                  <a:pos x="15" y="3"/>
                </a:cxn>
                <a:cxn ang="0">
                  <a:pos x="12" y="0"/>
                </a:cxn>
                <a:cxn ang="0">
                  <a:pos x="9" y="0"/>
                </a:cxn>
              </a:cxnLst>
              <a:rect l="0" t="0" r="r" b="b"/>
              <a:pathLst>
                <a:path w="18" h="18">
                  <a:moveTo>
                    <a:pt x="9" y="0"/>
                  </a:moveTo>
                  <a:lnTo>
                    <a:pt x="6" y="0"/>
                  </a:lnTo>
                  <a:lnTo>
                    <a:pt x="3" y="3"/>
                  </a:lnTo>
                  <a:lnTo>
                    <a:pt x="0" y="6"/>
                  </a:lnTo>
                  <a:lnTo>
                    <a:pt x="0" y="12"/>
                  </a:lnTo>
                  <a:lnTo>
                    <a:pt x="3" y="15"/>
                  </a:lnTo>
                  <a:lnTo>
                    <a:pt x="6" y="18"/>
                  </a:lnTo>
                  <a:lnTo>
                    <a:pt x="12" y="18"/>
                  </a:lnTo>
                  <a:lnTo>
                    <a:pt x="15" y="15"/>
                  </a:lnTo>
                  <a:lnTo>
                    <a:pt x="18" y="12"/>
                  </a:lnTo>
                  <a:lnTo>
                    <a:pt x="18" y="6"/>
                  </a:lnTo>
                  <a:lnTo>
                    <a:pt x="15" y="3"/>
                  </a:lnTo>
                  <a:lnTo>
                    <a:pt x="12" y="0"/>
                  </a:lnTo>
                  <a:lnTo>
                    <a:pt x="9" y="0"/>
                  </a:lnTo>
                  <a:close/>
                </a:path>
              </a:pathLst>
            </a:custGeom>
            <a:solidFill>
              <a:srgbClr val="000000"/>
            </a:solidFill>
            <a:ln w="9525">
              <a:noFill/>
              <a:round/>
              <a:headEnd/>
              <a:tailEnd/>
            </a:ln>
          </p:spPr>
          <p:txBody>
            <a:bodyPr/>
            <a:lstStyle/>
            <a:p>
              <a:endParaRPr lang="en-US"/>
            </a:p>
          </p:txBody>
        </p:sp>
        <p:sp>
          <p:nvSpPr>
            <p:cNvPr id="241" name="Freeform 217"/>
            <p:cNvSpPr>
              <a:spLocks/>
            </p:cNvSpPr>
            <p:nvPr/>
          </p:nvSpPr>
          <p:spPr bwMode="auto">
            <a:xfrm>
              <a:off x="3511" y="2762"/>
              <a:ext cx="9" cy="9"/>
            </a:xfrm>
            <a:custGeom>
              <a:avLst/>
              <a:gdLst/>
              <a:ahLst/>
              <a:cxnLst>
                <a:cxn ang="0">
                  <a:pos x="8" y="0"/>
                </a:cxn>
                <a:cxn ang="0">
                  <a:pos x="5" y="0"/>
                </a:cxn>
                <a:cxn ang="0">
                  <a:pos x="3" y="3"/>
                </a:cxn>
                <a:cxn ang="0">
                  <a:pos x="0" y="6"/>
                </a:cxn>
                <a:cxn ang="0">
                  <a:pos x="0" y="12"/>
                </a:cxn>
                <a:cxn ang="0">
                  <a:pos x="3" y="15"/>
                </a:cxn>
                <a:cxn ang="0">
                  <a:pos x="5" y="18"/>
                </a:cxn>
                <a:cxn ang="0">
                  <a:pos x="11" y="18"/>
                </a:cxn>
                <a:cxn ang="0">
                  <a:pos x="14" y="15"/>
                </a:cxn>
                <a:cxn ang="0">
                  <a:pos x="17" y="12"/>
                </a:cxn>
                <a:cxn ang="0">
                  <a:pos x="17" y="6"/>
                </a:cxn>
                <a:cxn ang="0">
                  <a:pos x="14" y="3"/>
                </a:cxn>
                <a:cxn ang="0">
                  <a:pos x="11" y="0"/>
                </a:cxn>
                <a:cxn ang="0">
                  <a:pos x="8" y="0"/>
                </a:cxn>
              </a:cxnLst>
              <a:rect l="0" t="0" r="r" b="b"/>
              <a:pathLst>
                <a:path w="17" h="18">
                  <a:moveTo>
                    <a:pt x="8" y="0"/>
                  </a:moveTo>
                  <a:lnTo>
                    <a:pt x="5" y="0"/>
                  </a:lnTo>
                  <a:lnTo>
                    <a:pt x="3" y="3"/>
                  </a:lnTo>
                  <a:lnTo>
                    <a:pt x="0" y="6"/>
                  </a:lnTo>
                  <a:lnTo>
                    <a:pt x="0" y="12"/>
                  </a:lnTo>
                  <a:lnTo>
                    <a:pt x="3" y="15"/>
                  </a:lnTo>
                  <a:lnTo>
                    <a:pt x="5" y="18"/>
                  </a:lnTo>
                  <a:lnTo>
                    <a:pt x="11" y="18"/>
                  </a:lnTo>
                  <a:lnTo>
                    <a:pt x="14" y="15"/>
                  </a:lnTo>
                  <a:lnTo>
                    <a:pt x="17" y="12"/>
                  </a:lnTo>
                  <a:lnTo>
                    <a:pt x="17" y="6"/>
                  </a:lnTo>
                  <a:lnTo>
                    <a:pt x="14" y="3"/>
                  </a:lnTo>
                  <a:lnTo>
                    <a:pt x="11" y="0"/>
                  </a:lnTo>
                  <a:lnTo>
                    <a:pt x="8" y="0"/>
                  </a:lnTo>
                  <a:close/>
                </a:path>
              </a:pathLst>
            </a:custGeom>
            <a:solidFill>
              <a:srgbClr val="000000"/>
            </a:solidFill>
            <a:ln w="9525">
              <a:noFill/>
              <a:round/>
              <a:headEnd/>
              <a:tailEnd/>
            </a:ln>
          </p:spPr>
          <p:txBody>
            <a:bodyPr/>
            <a:lstStyle/>
            <a:p>
              <a:endParaRPr lang="en-US"/>
            </a:p>
          </p:txBody>
        </p:sp>
        <p:sp>
          <p:nvSpPr>
            <p:cNvPr id="242" name="Freeform 218"/>
            <p:cNvSpPr>
              <a:spLocks/>
            </p:cNvSpPr>
            <p:nvPr/>
          </p:nvSpPr>
          <p:spPr bwMode="auto">
            <a:xfrm>
              <a:off x="3528" y="2757"/>
              <a:ext cx="9" cy="9"/>
            </a:xfrm>
            <a:custGeom>
              <a:avLst/>
              <a:gdLst/>
              <a:ahLst/>
              <a:cxnLst>
                <a:cxn ang="0">
                  <a:pos x="9" y="0"/>
                </a:cxn>
                <a:cxn ang="0">
                  <a:pos x="6" y="0"/>
                </a:cxn>
                <a:cxn ang="0">
                  <a:pos x="3" y="3"/>
                </a:cxn>
                <a:cxn ang="0">
                  <a:pos x="0" y="6"/>
                </a:cxn>
                <a:cxn ang="0">
                  <a:pos x="0" y="12"/>
                </a:cxn>
                <a:cxn ang="0">
                  <a:pos x="3" y="15"/>
                </a:cxn>
                <a:cxn ang="0">
                  <a:pos x="6" y="18"/>
                </a:cxn>
                <a:cxn ang="0">
                  <a:pos x="12" y="18"/>
                </a:cxn>
                <a:cxn ang="0">
                  <a:pos x="15" y="15"/>
                </a:cxn>
                <a:cxn ang="0">
                  <a:pos x="18" y="12"/>
                </a:cxn>
                <a:cxn ang="0">
                  <a:pos x="18" y="6"/>
                </a:cxn>
                <a:cxn ang="0">
                  <a:pos x="15" y="3"/>
                </a:cxn>
                <a:cxn ang="0">
                  <a:pos x="12" y="0"/>
                </a:cxn>
                <a:cxn ang="0">
                  <a:pos x="9" y="0"/>
                </a:cxn>
              </a:cxnLst>
              <a:rect l="0" t="0" r="r" b="b"/>
              <a:pathLst>
                <a:path w="18" h="18">
                  <a:moveTo>
                    <a:pt x="9" y="0"/>
                  </a:moveTo>
                  <a:lnTo>
                    <a:pt x="6" y="0"/>
                  </a:lnTo>
                  <a:lnTo>
                    <a:pt x="3" y="3"/>
                  </a:lnTo>
                  <a:lnTo>
                    <a:pt x="0" y="6"/>
                  </a:lnTo>
                  <a:lnTo>
                    <a:pt x="0" y="12"/>
                  </a:lnTo>
                  <a:lnTo>
                    <a:pt x="3" y="15"/>
                  </a:lnTo>
                  <a:lnTo>
                    <a:pt x="6" y="18"/>
                  </a:lnTo>
                  <a:lnTo>
                    <a:pt x="12" y="18"/>
                  </a:lnTo>
                  <a:lnTo>
                    <a:pt x="15" y="15"/>
                  </a:lnTo>
                  <a:lnTo>
                    <a:pt x="18" y="12"/>
                  </a:lnTo>
                  <a:lnTo>
                    <a:pt x="18" y="6"/>
                  </a:lnTo>
                  <a:lnTo>
                    <a:pt x="15" y="3"/>
                  </a:lnTo>
                  <a:lnTo>
                    <a:pt x="12" y="0"/>
                  </a:lnTo>
                  <a:lnTo>
                    <a:pt x="9" y="0"/>
                  </a:lnTo>
                  <a:close/>
                </a:path>
              </a:pathLst>
            </a:custGeom>
            <a:solidFill>
              <a:srgbClr val="000000"/>
            </a:solidFill>
            <a:ln w="9525">
              <a:noFill/>
              <a:round/>
              <a:headEnd/>
              <a:tailEnd/>
            </a:ln>
          </p:spPr>
          <p:txBody>
            <a:bodyPr/>
            <a:lstStyle/>
            <a:p>
              <a:endParaRPr lang="en-US"/>
            </a:p>
          </p:txBody>
        </p:sp>
        <p:sp>
          <p:nvSpPr>
            <p:cNvPr id="243" name="Freeform 219"/>
            <p:cNvSpPr>
              <a:spLocks/>
            </p:cNvSpPr>
            <p:nvPr/>
          </p:nvSpPr>
          <p:spPr bwMode="auto">
            <a:xfrm>
              <a:off x="3545" y="2753"/>
              <a:ext cx="9" cy="9"/>
            </a:xfrm>
            <a:custGeom>
              <a:avLst/>
              <a:gdLst/>
              <a:ahLst/>
              <a:cxnLst>
                <a:cxn ang="0">
                  <a:pos x="9" y="0"/>
                </a:cxn>
                <a:cxn ang="0">
                  <a:pos x="6" y="0"/>
                </a:cxn>
                <a:cxn ang="0">
                  <a:pos x="3" y="3"/>
                </a:cxn>
                <a:cxn ang="0">
                  <a:pos x="0" y="6"/>
                </a:cxn>
                <a:cxn ang="0">
                  <a:pos x="0" y="12"/>
                </a:cxn>
                <a:cxn ang="0">
                  <a:pos x="3" y="15"/>
                </a:cxn>
                <a:cxn ang="0">
                  <a:pos x="6" y="18"/>
                </a:cxn>
                <a:cxn ang="0">
                  <a:pos x="12" y="18"/>
                </a:cxn>
                <a:cxn ang="0">
                  <a:pos x="15" y="15"/>
                </a:cxn>
                <a:cxn ang="0">
                  <a:pos x="18" y="12"/>
                </a:cxn>
                <a:cxn ang="0">
                  <a:pos x="18" y="6"/>
                </a:cxn>
                <a:cxn ang="0">
                  <a:pos x="15" y="3"/>
                </a:cxn>
                <a:cxn ang="0">
                  <a:pos x="12" y="0"/>
                </a:cxn>
                <a:cxn ang="0">
                  <a:pos x="9" y="0"/>
                </a:cxn>
              </a:cxnLst>
              <a:rect l="0" t="0" r="r" b="b"/>
              <a:pathLst>
                <a:path w="18" h="18">
                  <a:moveTo>
                    <a:pt x="9" y="0"/>
                  </a:moveTo>
                  <a:lnTo>
                    <a:pt x="6" y="0"/>
                  </a:lnTo>
                  <a:lnTo>
                    <a:pt x="3" y="3"/>
                  </a:lnTo>
                  <a:lnTo>
                    <a:pt x="0" y="6"/>
                  </a:lnTo>
                  <a:lnTo>
                    <a:pt x="0" y="12"/>
                  </a:lnTo>
                  <a:lnTo>
                    <a:pt x="3" y="15"/>
                  </a:lnTo>
                  <a:lnTo>
                    <a:pt x="6" y="18"/>
                  </a:lnTo>
                  <a:lnTo>
                    <a:pt x="12" y="18"/>
                  </a:lnTo>
                  <a:lnTo>
                    <a:pt x="15" y="15"/>
                  </a:lnTo>
                  <a:lnTo>
                    <a:pt x="18" y="12"/>
                  </a:lnTo>
                  <a:lnTo>
                    <a:pt x="18" y="6"/>
                  </a:lnTo>
                  <a:lnTo>
                    <a:pt x="15" y="3"/>
                  </a:lnTo>
                  <a:lnTo>
                    <a:pt x="12" y="0"/>
                  </a:lnTo>
                  <a:lnTo>
                    <a:pt x="9" y="0"/>
                  </a:lnTo>
                  <a:close/>
                </a:path>
              </a:pathLst>
            </a:custGeom>
            <a:solidFill>
              <a:srgbClr val="000000"/>
            </a:solidFill>
            <a:ln w="9525">
              <a:noFill/>
              <a:round/>
              <a:headEnd/>
              <a:tailEnd/>
            </a:ln>
          </p:spPr>
          <p:txBody>
            <a:bodyPr/>
            <a:lstStyle/>
            <a:p>
              <a:endParaRPr lang="en-US"/>
            </a:p>
          </p:txBody>
        </p:sp>
        <p:sp>
          <p:nvSpPr>
            <p:cNvPr id="244" name="Freeform 220"/>
            <p:cNvSpPr>
              <a:spLocks/>
            </p:cNvSpPr>
            <p:nvPr/>
          </p:nvSpPr>
          <p:spPr bwMode="auto">
            <a:xfrm>
              <a:off x="3562" y="2748"/>
              <a:ext cx="9" cy="9"/>
            </a:xfrm>
            <a:custGeom>
              <a:avLst/>
              <a:gdLst/>
              <a:ahLst/>
              <a:cxnLst>
                <a:cxn ang="0">
                  <a:pos x="9" y="0"/>
                </a:cxn>
                <a:cxn ang="0">
                  <a:pos x="6" y="0"/>
                </a:cxn>
                <a:cxn ang="0">
                  <a:pos x="3" y="3"/>
                </a:cxn>
                <a:cxn ang="0">
                  <a:pos x="0" y="6"/>
                </a:cxn>
                <a:cxn ang="0">
                  <a:pos x="0" y="12"/>
                </a:cxn>
                <a:cxn ang="0">
                  <a:pos x="3" y="15"/>
                </a:cxn>
                <a:cxn ang="0">
                  <a:pos x="6" y="17"/>
                </a:cxn>
                <a:cxn ang="0">
                  <a:pos x="12" y="17"/>
                </a:cxn>
                <a:cxn ang="0">
                  <a:pos x="15" y="15"/>
                </a:cxn>
                <a:cxn ang="0">
                  <a:pos x="18" y="12"/>
                </a:cxn>
                <a:cxn ang="0">
                  <a:pos x="18" y="6"/>
                </a:cxn>
                <a:cxn ang="0">
                  <a:pos x="15" y="3"/>
                </a:cxn>
                <a:cxn ang="0">
                  <a:pos x="12" y="0"/>
                </a:cxn>
                <a:cxn ang="0">
                  <a:pos x="9" y="0"/>
                </a:cxn>
              </a:cxnLst>
              <a:rect l="0" t="0" r="r" b="b"/>
              <a:pathLst>
                <a:path w="18" h="17">
                  <a:moveTo>
                    <a:pt x="9" y="0"/>
                  </a:moveTo>
                  <a:lnTo>
                    <a:pt x="6" y="0"/>
                  </a:lnTo>
                  <a:lnTo>
                    <a:pt x="3" y="3"/>
                  </a:lnTo>
                  <a:lnTo>
                    <a:pt x="0" y="6"/>
                  </a:lnTo>
                  <a:lnTo>
                    <a:pt x="0" y="12"/>
                  </a:lnTo>
                  <a:lnTo>
                    <a:pt x="3" y="15"/>
                  </a:lnTo>
                  <a:lnTo>
                    <a:pt x="6" y="17"/>
                  </a:lnTo>
                  <a:lnTo>
                    <a:pt x="12" y="17"/>
                  </a:lnTo>
                  <a:lnTo>
                    <a:pt x="15" y="15"/>
                  </a:lnTo>
                  <a:lnTo>
                    <a:pt x="18" y="12"/>
                  </a:lnTo>
                  <a:lnTo>
                    <a:pt x="18" y="6"/>
                  </a:lnTo>
                  <a:lnTo>
                    <a:pt x="15" y="3"/>
                  </a:lnTo>
                  <a:lnTo>
                    <a:pt x="12" y="0"/>
                  </a:lnTo>
                  <a:lnTo>
                    <a:pt x="9" y="0"/>
                  </a:lnTo>
                  <a:close/>
                </a:path>
              </a:pathLst>
            </a:custGeom>
            <a:solidFill>
              <a:srgbClr val="000000"/>
            </a:solidFill>
            <a:ln w="9525">
              <a:noFill/>
              <a:round/>
              <a:headEnd/>
              <a:tailEnd/>
            </a:ln>
          </p:spPr>
          <p:txBody>
            <a:bodyPr/>
            <a:lstStyle/>
            <a:p>
              <a:endParaRPr lang="en-US"/>
            </a:p>
          </p:txBody>
        </p:sp>
        <p:sp>
          <p:nvSpPr>
            <p:cNvPr id="245" name="Freeform 221"/>
            <p:cNvSpPr>
              <a:spLocks/>
            </p:cNvSpPr>
            <p:nvPr/>
          </p:nvSpPr>
          <p:spPr bwMode="auto">
            <a:xfrm>
              <a:off x="3580" y="2743"/>
              <a:ext cx="9" cy="9"/>
            </a:xfrm>
            <a:custGeom>
              <a:avLst/>
              <a:gdLst/>
              <a:ahLst/>
              <a:cxnLst>
                <a:cxn ang="0">
                  <a:pos x="9" y="0"/>
                </a:cxn>
                <a:cxn ang="0">
                  <a:pos x="6" y="0"/>
                </a:cxn>
                <a:cxn ang="0">
                  <a:pos x="3" y="3"/>
                </a:cxn>
                <a:cxn ang="0">
                  <a:pos x="0" y="6"/>
                </a:cxn>
                <a:cxn ang="0">
                  <a:pos x="0" y="12"/>
                </a:cxn>
                <a:cxn ang="0">
                  <a:pos x="3" y="15"/>
                </a:cxn>
                <a:cxn ang="0">
                  <a:pos x="6" y="18"/>
                </a:cxn>
                <a:cxn ang="0">
                  <a:pos x="12" y="18"/>
                </a:cxn>
                <a:cxn ang="0">
                  <a:pos x="15" y="15"/>
                </a:cxn>
                <a:cxn ang="0">
                  <a:pos x="18" y="12"/>
                </a:cxn>
                <a:cxn ang="0">
                  <a:pos x="18" y="6"/>
                </a:cxn>
                <a:cxn ang="0">
                  <a:pos x="15" y="3"/>
                </a:cxn>
                <a:cxn ang="0">
                  <a:pos x="12" y="0"/>
                </a:cxn>
                <a:cxn ang="0">
                  <a:pos x="9" y="0"/>
                </a:cxn>
              </a:cxnLst>
              <a:rect l="0" t="0" r="r" b="b"/>
              <a:pathLst>
                <a:path w="18" h="18">
                  <a:moveTo>
                    <a:pt x="9" y="0"/>
                  </a:moveTo>
                  <a:lnTo>
                    <a:pt x="6" y="0"/>
                  </a:lnTo>
                  <a:lnTo>
                    <a:pt x="3" y="3"/>
                  </a:lnTo>
                  <a:lnTo>
                    <a:pt x="0" y="6"/>
                  </a:lnTo>
                  <a:lnTo>
                    <a:pt x="0" y="12"/>
                  </a:lnTo>
                  <a:lnTo>
                    <a:pt x="3" y="15"/>
                  </a:lnTo>
                  <a:lnTo>
                    <a:pt x="6" y="18"/>
                  </a:lnTo>
                  <a:lnTo>
                    <a:pt x="12" y="18"/>
                  </a:lnTo>
                  <a:lnTo>
                    <a:pt x="15" y="15"/>
                  </a:lnTo>
                  <a:lnTo>
                    <a:pt x="18" y="12"/>
                  </a:lnTo>
                  <a:lnTo>
                    <a:pt x="18" y="6"/>
                  </a:lnTo>
                  <a:lnTo>
                    <a:pt x="15" y="3"/>
                  </a:lnTo>
                  <a:lnTo>
                    <a:pt x="12" y="0"/>
                  </a:lnTo>
                  <a:lnTo>
                    <a:pt x="9" y="0"/>
                  </a:lnTo>
                  <a:close/>
                </a:path>
              </a:pathLst>
            </a:custGeom>
            <a:solidFill>
              <a:srgbClr val="000000"/>
            </a:solidFill>
            <a:ln w="9525">
              <a:noFill/>
              <a:round/>
              <a:headEnd/>
              <a:tailEnd/>
            </a:ln>
          </p:spPr>
          <p:txBody>
            <a:bodyPr/>
            <a:lstStyle/>
            <a:p>
              <a:endParaRPr lang="en-US"/>
            </a:p>
          </p:txBody>
        </p:sp>
        <p:sp>
          <p:nvSpPr>
            <p:cNvPr id="246" name="Freeform 222"/>
            <p:cNvSpPr>
              <a:spLocks/>
            </p:cNvSpPr>
            <p:nvPr/>
          </p:nvSpPr>
          <p:spPr bwMode="auto">
            <a:xfrm>
              <a:off x="3597" y="2739"/>
              <a:ext cx="9" cy="9"/>
            </a:xfrm>
            <a:custGeom>
              <a:avLst/>
              <a:gdLst/>
              <a:ahLst/>
              <a:cxnLst>
                <a:cxn ang="0">
                  <a:pos x="9" y="0"/>
                </a:cxn>
                <a:cxn ang="0">
                  <a:pos x="6" y="0"/>
                </a:cxn>
                <a:cxn ang="0">
                  <a:pos x="3" y="3"/>
                </a:cxn>
                <a:cxn ang="0">
                  <a:pos x="0" y="6"/>
                </a:cxn>
                <a:cxn ang="0">
                  <a:pos x="0" y="12"/>
                </a:cxn>
                <a:cxn ang="0">
                  <a:pos x="3" y="15"/>
                </a:cxn>
                <a:cxn ang="0">
                  <a:pos x="6" y="18"/>
                </a:cxn>
                <a:cxn ang="0">
                  <a:pos x="12" y="18"/>
                </a:cxn>
                <a:cxn ang="0">
                  <a:pos x="15" y="15"/>
                </a:cxn>
                <a:cxn ang="0">
                  <a:pos x="18" y="12"/>
                </a:cxn>
                <a:cxn ang="0">
                  <a:pos x="18" y="6"/>
                </a:cxn>
                <a:cxn ang="0">
                  <a:pos x="15" y="3"/>
                </a:cxn>
                <a:cxn ang="0">
                  <a:pos x="12" y="0"/>
                </a:cxn>
                <a:cxn ang="0">
                  <a:pos x="9" y="0"/>
                </a:cxn>
              </a:cxnLst>
              <a:rect l="0" t="0" r="r" b="b"/>
              <a:pathLst>
                <a:path w="18" h="18">
                  <a:moveTo>
                    <a:pt x="9" y="0"/>
                  </a:moveTo>
                  <a:lnTo>
                    <a:pt x="6" y="0"/>
                  </a:lnTo>
                  <a:lnTo>
                    <a:pt x="3" y="3"/>
                  </a:lnTo>
                  <a:lnTo>
                    <a:pt x="0" y="6"/>
                  </a:lnTo>
                  <a:lnTo>
                    <a:pt x="0" y="12"/>
                  </a:lnTo>
                  <a:lnTo>
                    <a:pt x="3" y="15"/>
                  </a:lnTo>
                  <a:lnTo>
                    <a:pt x="6" y="18"/>
                  </a:lnTo>
                  <a:lnTo>
                    <a:pt x="12" y="18"/>
                  </a:lnTo>
                  <a:lnTo>
                    <a:pt x="15" y="15"/>
                  </a:lnTo>
                  <a:lnTo>
                    <a:pt x="18" y="12"/>
                  </a:lnTo>
                  <a:lnTo>
                    <a:pt x="18" y="6"/>
                  </a:lnTo>
                  <a:lnTo>
                    <a:pt x="15" y="3"/>
                  </a:lnTo>
                  <a:lnTo>
                    <a:pt x="12" y="0"/>
                  </a:lnTo>
                  <a:lnTo>
                    <a:pt x="9" y="0"/>
                  </a:lnTo>
                  <a:close/>
                </a:path>
              </a:pathLst>
            </a:custGeom>
            <a:solidFill>
              <a:srgbClr val="000000"/>
            </a:solidFill>
            <a:ln w="9525">
              <a:noFill/>
              <a:round/>
              <a:headEnd/>
              <a:tailEnd/>
            </a:ln>
          </p:spPr>
          <p:txBody>
            <a:bodyPr/>
            <a:lstStyle/>
            <a:p>
              <a:endParaRPr lang="en-US"/>
            </a:p>
          </p:txBody>
        </p:sp>
        <p:sp>
          <p:nvSpPr>
            <p:cNvPr id="247" name="Freeform 223"/>
            <p:cNvSpPr>
              <a:spLocks/>
            </p:cNvSpPr>
            <p:nvPr/>
          </p:nvSpPr>
          <p:spPr bwMode="auto">
            <a:xfrm>
              <a:off x="3614" y="2734"/>
              <a:ext cx="9" cy="9"/>
            </a:xfrm>
            <a:custGeom>
              <a:avLst/>
              <a:gdLst/>
              <a:ahLst/>
              <a:cxnLst>
                <a:cxn ang="0">
                  <a:pos x="9" y="0"/>
                </a:cxn>
                <a:cxn ang="0">
                  <a:pos x="6" y="0"/>
                </a:cxn>
                <a:cxn ang="0">
                  <a:pos x="3" y="3"/>
                </a:cxn>
                <a:cxn ang="0">
                  <a:pos x="0" y="6"/>
                </a:cxn>
                <a:cxn ang="0">
                  <a:pos x="0" y="12"/>
                </a:cxn>
                <a:cxn ang="0">
                  <a:pos x="3" y="15"/>
                </a:cxn>
                <a:cxn ang="0">
                  <a:pos x="6" y="18"/>
                </a:cxn>
                <a:cxn ang="0">
                  <a:pos x="12" y="18"/>
                </a:cxn>
                <a:cxn ang="0">
                  <a:pos x="15" y="15"/>
                </a:cxn>
                <a:cxn ang="0">
                  <a:pos x="18" y="12"/>
                </a:cxn>
                <a:cxn ang="0">
                  <a:pos x="18" y="6"/>
                </a:cxn>
                <a:cxn ang="0">
                  <a:pos x="15" y="3"/>
                </a:cxn>
                <a:cxn ang="0">
                  <a:pos x="12" y="0"/>
                </a:cxn>
                <a:cxn ang="0">
                  <a:pos x="9" y="0"/>
                </a:cxn>
              </a:cxnLst>
              <a:rect l="0" t="0" r="r" b="b"/>
              <a:pathLst>
                <a:path w="18" h="18">
                  <a:moveTo>
                    <a:pt x="9" y="0"/>
                  </a:moveTo>
                  <a:lnTo>
                    <a:pt x="6" y="0"/>
                  </a:lnTo>
                  <a:lnTo>
                    <a:pt x="3" y="3"/>
                  </a:lnTo>
                  <a:lnTo>
                    <a:pt x="0" y="6"/>
                  </a:lnTo>
                  <a:lnTo>
                    <a:pt x="0" y="12"/>
                  </a:lnTo>
                  <a:lnTo>
                    <a:pt x="3" y="15"/>
                  </a:lnTo>
                  <a:lnTo>
                    <a:pt x="6" y="18"/>
                  </a:lnTo>
                  <a:lnTo>
                    <a:pt x="12" y="18"/>
                  </a:lnTo>
                  <a:lnTo>
                    <a:pt x="15" y="15"/>
                  </a:lnTo>
                  <a:lnTo>
                    <a:pt x="18" y="12"/>
                  </a:lnTo>
                  <a:lnTo>
                    <a:pt x="18" y="6"/>
                  </a:lnTo>
                  <a:lnTo>
                    <a:pt x="15" y="3"/>
                  </a:lnTo>
                  <a:lnTo>
                    <a:pt x="12" y="0"/>
                  </a:lnTo>
                  <a:lnTo>
                    <a:pt x="9" y="0"/>
                  </a:lnTo>
                  <a:close/>
                </a:path>
              </a:pathLst>
            </a:custGeom>
            <a:solidFill>
              <a:srgbClr val="000000"/>
            </a:solidFill>
            <a:ln w="9525">
              <a:noFill/>
              <a:round/>
              <a:headEnd/>
              <a:tailEnd/>
            </a:ln>
          </p:spPr>
          <p:txBody>
            <a:bodyPr/>
            <a:lstStyle/>
            <a:p>
              <a:endParaRPr lang="en-US"/>
            </a:p>
          </p:txBody>
        </p:sp>
        <p:sp>
          <p:nvSpPr>
            <p:cNvPr id="248" name="Freeform 224"/>
            <p:cNvSpPr>
              <a:spLocks/>
            </p:cNvSpPr>
            <p:nvPr/>
          </p:nvSpPr>
          <p:spPr bwMode="auto">
            <a:xfrm>
              <a:off x="3631" y="2729"/>
              <a:ext cx="9" cy="9"/>
            </a:xfrm>
            <a:custGeom>
              <a:avLst/>
              <a:gdLst/>
              <a:ahLst/>
              <a:cxnLst>
                <a:cxn ang="0">
                  <a:pos x="9" y="0"/>
                </a:cxn>
                <a:cxn ang="0">
                  <a:pos x="6" y="0"/>
                </a:cxn>
                <a:cxn ang="0">
                  <a:pos x="3" y="3"/>
                </a:cxn>
                <a:cxn ang="0">
                  <a:pos x="0" y="6"/>
                </a:cxn>
                <a:cxn ang="0">
                  <a:pos x="0" y="12"/>
                </a:cxn>
                <a:cxn ang="0">
                  <a:pos x="3" y="15"/>
                </a:cxn>
                <a:cxn ang="0">
                  <a:pos x="6" y="18"/>
                </a:cxn>
                <a:cxn ang="0">
                  <a:pos x="12" y="18"/>
                </a:cxn>
                <a:cxn ang="0">
                  <a:pos x="15" y="15"/>
                </a:cxn>
                <a:cxn ang="0">
                  <a:pos x="18" y="12"/>
                </a:cxn>
                <a:cxn ang="0">
                  <a:pos x="18" y="6"/>
                </a:cxn>
                <a:cxn ang="0">
                  <a:pos x="15" y="3"/>
                </a:cxn>
                <a:cxn ang="0">
                  <a:pos x="12" y="0"/>
                </a:cxn>
                <a:cxn ang="0">
                  <a:pos x="9" y="0"/>
                </a:cxn>
              </a:cxnLst>
              <a:rect l="0" t="0" r="r" b="b"/>
              <a:pathLst>
                <a:path w="18" h="18">
                  <a:moveTo>
                    <a:pt x="9" y="0"/>
                  </a:moveTo>
                  <a:lnTo>
                    <a:pt x="6" y="0"/>
                  </a:lnTo>
                  <a:lnTo>
                    <a:pt x="3" y="3"/>
                  </a:lnTo>
                  <a:lnTo>
                    <a:pt x="0" y="6"/>
                  </a:lnTo>
                  <a:lnTo>
                    <a:pt x="0" y="12"/>
                  </a:lnTo>
                  <a:lnTo>
                    <a:pt x="3" y="15"/>
                  </a:lnTo>
                  <a:lnTo>
                    <a:pt x="6" y="18"/>
                  </a:lnTo>
                  <a:lnTo>
                    <a:pt x="12" y="18"/>
                  </a:lnTo>
                  <a:lnTo>
                    <a:pt x="15" y="15"/>
                  </a:lnTo>
                  <a:lnTo>
                    <a:pt x="18" y="12"/>
                  </a:lnTo>
                  <a:lnTo>
                    <a:pt x="18" y="6"/>
                  </a:lnTo>
                  <a:lnTo>
                    <a:pt x="15" y="3"/>
                  </a:lnTo>
                  <a:lnTo>
                    <a:pt x="12" y="0"/>
                  </a:lnTo>
                  <a:lnTo>
                    <a:pt x="9" y="0"/>
                  </a:lnTo>
                  <a:close/>
                </a:path>
              </a:pathLst>
            </a:custGeom>
            <a:solidFill>
              <a:srgbClr val="000000"/>
            </a:solidFill>
            <a:ln w="9525">
              <a:noFill/>
              <a:round/>
              <a:headEnd/>
              <a:tailEnd/>
            </a:ln>
          </p:spPr>
          <p:txBody>
            <a:bodyPr/>
            <a:lstStyle/>
            <a:p>
              <a:endParaRPr lang="en-US"/>
            </a:p>
          </p:txBody>
        </p:sp>
        <p:sp>
          <p:nvSpPr>
            <p:cNvPr id="249" name="Freeform 225"/>
            <p:cNvSpPr>
              <a:spLocks/>
            </p:cNvSpPr>
            <p:nvPr/>
          </p:nvSpPr>
          <p:spPr bwMode="auto">
            <a:xfrm>
              <a:off x="3649" y="2725"/>
              <a:ext cx="9" cy="9"/>
            </a:xfrm>
            <a:custGeom>
              <a:avLst/>
              <a:gdLst/>
              <a:ahLst/>
              <a:cxnLst>
                <a:cxn ang="0">
                  <a:pos x="9" y="0"/>
                </a:cxn>
                <a:cxn ang="0">
                  <a:pos x="6" y="0"/>
                </a:cxn>
                <a:cxn ang="0">
                  <a:pos x="3" y="3"/>
                </a:cxn>
                <a:cxn ang="0">
                  <a:pos x="0" y="6"/>
                </a:cxn>
                <a:cxn ang="0">
                  <a:pos x="0" y="12"/>
                </a:cxn>
                <a:cxn ang="0">
                  <a:pos x="3" y="15"/>
                </a:cxn>
                <a:cxn ang="0">
                  <a:pos x="6" y="18"/>
                </a:cxn>
                <a:cxn ang="0">
                  <a:pos x="12" y="18"/>
                </a:cxn>
                <a:cxn ang="0">
                  <a:pos x="15" y="15"/>
                </a:cxn>
                <a:cxn ang="0">
                  <a:pos x="18" y="12"/>
                </a:cxn>
                <a:cxn ang="0">
                  <a:pos x="18" y="6"/>
                </a:cxn>
                <a:cxn ang="0">
                  <a:pos x="15" y="3"/>
                </a:cxn>
                <a:cxn ang="0">
                  <a:pos x="12" y="0"/>
                </a:cxn>
                <a:cxn ang="0">
                  <a:pos x="9" y="0"/>
                </a:cxn>
              </a:cxnLst>
              <a:rect l="0" t="0" r="r" b="b"/>
              <a:pathLst>
                <a:path w="18" h="18">
                  <a:moveTo>
                    <a:pt x="9" y="0"/>
                  </a:moveTo>
                  <a:lnTo>
                    <a:pt x="6" y="0"/>
                  </a:lnTo>
                  <a:lnTo>
                    <a:pt x="3" y="3"/>
                  </a:lnTo>
                  <a:lnTo>
                    <a:pt x="0" y="6"/>
                  </a:lnTo>
                  <a:lnTo>
                    <a:pt x="0" y="12"/>
                  </a:lnTo>
                  <a:lnTo>
                    <a:pt x="3" y="15"/>
                  </a:lnTo>
                  <a:lnTo>
                    <a:pt x="6" y="18"/>
                  </a:lnTo>
                  <a:lnTo>
                    <a:pt x="12" y="18"/>
                  </a:lnTo>
                  <a:lnTo>
                    <a:pt x="15" y="15"/>
                  </a:lnTo>
                  <a:lnTo>
                    <a:pt x="18" y="12"/>
                  </a:lnTo>
                  <a:lnTo>
                    <a:pt x="18" y="6"/>
                  </a:lnTo>
                  <a:lnTo>
                    <a:pt x="15" y="3"/>
                  </a:lnTo>
                  <a:lnTo>
                    <a:pt x="12" y="0"/>
                  </a:lnTo>
                  <a:lnTo>
                    <a:pt x="9" y="0"/>
                  </a:lnTo>
                  <a:close/>
                </a:path>
              </a:pathLst>
            </a:custGeom>
            <a:solidFill>
              <a:srgbClr val="000000"/>
            </a:solidFill>
            <a:ln w="9525">
              <a:noFill/>
              <a:round/>
              <a:headEnd/>
              <a:tailEnd/>
            </a:ln>
          </p:spPr>
          <p:txBody>
            <a:bodyPr/>
            <a:lstStyle/>
            <a:p>
              <a:endParaRPr lang="en-US"/>
            </a:p>
          </p:txBody>
        </p:sp>
        <p:sp>
          <p:nvSpPr>
            <p:cNvPr id="250" name="Freeform 226"/>
            <p:cNvSpPr>
              <a:spLocks/>
            </p:cNvSpPr>
            <p:nvPr/>
          </p:nvSpPr>
          <p:spPr bwMode="auto">
            <a:xfrm>
              <a:off x="3666" y="2720"/>
              <a:ext cx="9" cy="9"/>
            </a:xfrm>
            <a:custGeom>
              <a:avLst/>
              <a:gdLst/>
              <a:ahLst/>
              <a:cxnLst>
                <a:cxn ang="0">
                  <a:pos x="9" y="0"/>
                </a:cxn>
                <a:cxn ang="0">
                  <a:pos x="6" y="0"/>
                </a:cxn>
                <a:cxn ang="0">
                  <a:pos x="3" y="3"/>
                </a:cxn>
                <a:cxn ang="0">
                  <a:pos x="0" y="6"/>
                </a:cxn>
                <a:cxn ang="0">
                  <a:pos x="0" y="12"/>
                </a:cxn>
                <a:cxn ang="0">
                  <a:pos x="3" y="15"/>
                </a:cxn>
                <a:cxn ang="0">
                  <a:pos x="6" y="18"/>
                </a:cxn>
                <a:cxn ang="0">
                  <a:pos x="12" y="18"/>
                </a:cxn>
                <a:cxn ang="0">
                  <a:pos x="15" y="15"/>
                </a:cxn>
                <a:cxn ang="0">
                  <a:pos x="18" y="12"/>
                </a:cxn>
                <a:cxn ang="0">
                  <a:pos x="18" y="6"/>
                </a:cxn>
                <a:cxn ang="0">
                  <a:pos x="15" y="3"/>
                </a:cxn>
                <a:cxn ang="0">
                  <a:pos x="12" y="0"/>
                </a:cxn>
                <a:cxn ang="0">
                  <a:pos x="9" y="0"/>
                </a:cxn>
              </a:cxnLst>
              <a:rect l="0" t="0" r="r" b="b"/>
              <a:pathLst>
                <a:path w="18" h="18">
                  <a:moveTo>
                    <a:pt x="9" y="0"/>
                  </a:moveTo>
                  <a:lnTo>
                    <a:pt x="6" y="0"/>
                  </a:lnTo>
                  <a:lnTo>
                    <a:pt x="3" y="3"/>
                  </a:lnTo>
                  <a:lnTo>
                    <a:pt x="0" y="6"/>
                  </a:lnTo>
                  <a:lnTo>
                    <a:pt x="0" y="12"/>
                  </a:lnTo>
                  <a:lnTo>
                    <a:pt x="3" y="15"/>
                  </a:lnTo>
                  <a:lnTo>
                    <a:pt x="6" y="18"/>
                  </a:lnTo>
                  <a:lnTo>
                    <a:pt x="12" y="18"/>
                  </a:lnTo>
                  <a:lnTo>
                    <a:pt x="15" y="15"/>
                  </a:lnTo>
                  <a:lnTo>
                    <a:pt x="18" y="12"/>
                  </a:lnTo>
                  <a:lnTo>
                    <a:pt x="18" y="6"/>
                  </a:lnTo>
                  <a:lnTo>
                    <a:pt x="15" y="3"/>
                  </a:lnTo>
                  <a:lnTo>
                    <a:pt x="12" y="0"/>
                  </a:lnTo>
                  <a:lnTo>
                    <a:pt x="9" y="0"/>
                  </a:lnTo>
                  <a:close/>
                </a:path>
              </a:pathLst>
            </a:custGeom>
            <a:solidFill>
              <a:srgbClr val="000000"/>
            </a:solidFill>
            <a:ln w="9525">
              <a:noFill/>
              <a:round/>
              <a:headEnd/>
              <a:tailEnd/>
            </a:ln>
          </p:spPr>
          <p:txBody>
            <a:bodyPr/>
            <a:lstStyle/>
            <a:p>
              <a:endParaRPr lang="en-US"/>
            </a:p>
          </p:txBody>
        </p:sp>
        <p:sp>
          <p:nvSpPr>
            <p:cNvPr id="251" name="Freeform 227"/>
            <p:cNvSpPr>
              <a:spLocks/>
            </p:cNvSpPr>
            <p:nvPr/>
          </p:nvSpPr>
          <p:spPr bwMode="auto">
            <a:xfrm>
              <a:off x="3684" y="2716"/>
              <a:ext cx="9" cy="9"/>
            </a:xfrm>
            <a:custGeom>
              <a:avLst/>
              <a:gdLst/>
              <a:ahLst/>
              <a:cxnLst>
                <a:cxn ang="0">
                  <a:pos x="9" y="0"/>
                </a:cxn>
                <a:cxn ang="0">
                  <a:pos x="6" y="0"/>
                </a:cxn>
                <a:cxn ang="0">
                  <a:pos x="3" y="3"/>
                </a:cxn>
                <a:cxn ang="0">
                  <a:pos x="0" y="6"/>
                </a:cxn>
                <a:cxn ang="0">
                  <a:pos x="0" y="11"/>
                </a:cxn>
                <a:cxn ang="0">
                  <a:pos x="3" y="14"/>
                </a:cxn>
                <a:cxn ang="0">
                  <a:pos x="6" y="17"/>
                </a:cxn>
                <a:cxn ang="0">
                  <a:pos x="12" y="17"/>
                </a:cxn>
                <a:cxn ang="0">
                  <a:pos x="15" y="14"/>
                </a:cxn>
                <a:cxn ang="0">
                  <a:pos x="18" y="11"/>
                </a:cxn>
                <a:cxn ang="0">
                  <a:pos x="18" y="6"/>
                </a:cxn>
                <a:cxn ang="0">
                  <a:pos x="15" y="3"/>
                </a:cxn>
                <a:cxn ang="0">
                  <a:pos x="12" y="0"/>
                </a:cxn>
                <a:cxn ang="0">
                  <a:pos x="9" y="0"/>
                </a:cxn>
              </a:cxnLst>
              <a:rect l="0" t="0" r="r" b="b"/>
              <a:pathLst>
                <a:path w="18" h="17">
                  <a:moveTo>
                    <a:pt x="9" y="0"/>
                  </a:moveTo>
                  <a:lnTo>
                    <a:pt x="6" y="0"/>
                  </a:lnTo>
                  <a:lnTo>
                    <a:pt x="3" y="3"/>
                  </a:lnTo>
                  <a:lnTo>
                    <a:pt x="0" y="6"/>
                  </a:lnTo>
                  <a:lnTo>
                    <a:pt x="0" y="11"/>
                  </a:lnTo>
                  <a:lnTo>
                    <a:pt x="3" y="14"/>
                  </a:lnTo>
                  <a:lnTo>
                    <a:pt x="6" y="17"/>
                  </a:lnTo>
                  <a:lnTo>
                    <a:pt x="12" y="17"/>
                  </a:lnTo>
                  <a:lnTo>
                    <a:pt x="15" y="14"/>
                  </a:lnTo>
                  <a:lnTo>
                    <a:pt x="18" y="11"/>
                  </a:lnTo>
                  <a:lnTo>
                    <a:pt x="18" y="6"/>
                  </a:lnTo>
                  <a:lnTo>
                    <a:pt x="15" y="3"/>
                  </a:lnTo>
                  <a:lnTo>
                    <a:pt x="12" y="0"/>
                  </a:lnTo>
                  <a:lnTo>
                    <a:pt x="9" y="0"/>
                  </a:lnTo>
                  <a:close/>
                </a:path>
              </a:pathLst>
            </a:custGeom>
            <a:solidFill>
              <a:srgbClr val="000000"/>
            </a:solidFill>
            <a:ln w="9525">
              <a:noFill/>
              <a:round/>
              <a:headEnd/>
              <a:tailEnd/>
            </a:ln>
          </p:spPr>
          <p:txBody>
            <a:bodyPr/>
            <a:lstStyle/>
            <a:p>
              <a:endParaRPr lang="en-US"/>
            </a:p>
          </p:txBody>
        </p:sp>
        <p:sp>
          <p:nvSpPr>
            <p:cNvPr id="252" name="Freeform 228"/>
            <p:cNvSpPr>
              <a:spLocks/>
            </p:cNvSpPr>
            <p:nvPr/>
          </p:nvSpPr>
          <p:spPr bwMode="auto">
            <a:xfrm>
              <a:off x="3701" y="2711"/>
              <a:ext cx="9" cy="8"/>
            </a:xfrm>
            <a:custGeom>
              <a:avLst/>
              <a:gdLst/>
              <a:ahLst/>
              <a:cxnLst>
                <a:cxn ang="0">
                  <a:pos x="8" y="0"/>
                </a:cxn>
                <a:cxn ang="0">
                  <a:pos x="5" y="0"/>
                </a:cxn>
                <a:cxn ang="0">
                  <a:pos x="3" y="3"/>
                </a:cxn>
                <a:cxn ang="0">
                  <a:pos x="0" y="6"/>
                </a:cxn>
                <a:cxn ang="0">
                  <a:pos x="0" y="12"/>
                </a:cxn>
                <a:cxn ang="0">
                  <a:pos x="3" y="15"/>
                </a:cxn>
                <a:cxn ang="0">
                  <a:pos x="5" y="18"/>
                </a:cxn>
                <a:cxn ang="0">
                  <a:pos x="11" y="18"/>
                </a:cxn>
                <a:cxn ang="0">
                  <a:pos x="14" y="15"/>
                </a:cxn>
                <a:cxn ang="0">
                  <a:pos x="17" y="12"/>
                </a:cxn>
                <a:cxn ang="0">
                  <a:pos x="17" y="6"/>
                </a:cxn>
                <a:cxn ang="0">
                  <a:pos x="14" y="3"/>
                </a:cxn>
                <a:cxn ang="0">
                  <a:pos x="11" y="0"/>
                </a:cxn>
                <a:cxn ang="0">
                  <a:pos x="8" y="0"/>
                </a:cxn>
              </a:cxnLst>
              <a:rect l="0" t="0" r="r" b="b"/>
              <a:pathLst>
                <a:path w="17" h="18">
                  <a:moveTo>
                    <a:pt x="8" y="0"/>
                  </a:moveTo>
                  <a:lnTo>
                    <a:pt x="5" y="0"/>
                  </a:lnTo>
                  <a:lnTo>
                    <a:pt x="3" y="3"/>
                  </a:lnTo>
                  <a:lnTo>
                    <a:pt x="0" y="6"/>
                  </a:lnTo>
                  <a:lnTo>
                    <a:pt x="0" y="12"/>
                  </a:lnTo>
                  <a:lnTo>
                    <a:pt x="3" y="15"/>
                  </a:lnTo>
                  <a:lnTo>
                    <a:pt x="5" y="18"/>
                  </a:lnTo>
                  <a:lnTo>
                    <a:pt x="11" y="18"/>
                  </a:lnTo>
                  <a:lnTo>
                    <a:pt x="14" y="15"/>
                  </a:lnTo>
                  <a:lnTo>
                    <a:pt x="17" y="12"/>
                  </a:lnTo>
                  <a:lnTo>
                    <a:pt x="17" y="6"/>
                  </a:lnTo>
                  <a:lnTo>
                    <a:pt x="14" y="3"/>
                  </a:lnTo>
                  <a:lnTo>
                    <a:pt x="11" y="0"/>
                  </a:lnTo>
                  <a:lnTo>
                    <a:pt x="8" y="0"/>
                  </a:lnTo>
                  <a:close/>
                </a:path>
              </a:pathLst>
            </a:custGeom>
            <a:solidFill>
              <a:srgbClr val="000000"/>
            </a:solidFill>
            <a:ln w="9525">
              <a:noFill/>
              <a:round/>
              <a:headEnd/>
              <a:tailEnd/>
            </a:ln>
          </p:spPr>
          <p:txBody>
            <a:bodyPr/>
            <a:lstStyle/>
            <a:p>
              <a:endParaRPr lang="en-US"/>
            </a:p>
          </p:txBody>
        </p:sp>
        <p:sp>
          <p:nvSpPr>
            <p:cNvPr id="253" name="Freeform 229"/>
            <p:cNvSpPr>
              <a:spLocks/>
            </p:cNvSpPr>
            <p:nvPr/>
          </p:nvSpPr>
          <p:spPr bwMode="auto">
            <a:xfrm>
              <a:off x="3718" y="2706"/>
              <a:ext cx="9" cy="9"/>
            </a:xfrm>
            <a:custGeom>
              <a:avLst/>
              <a:gdLst/>
              <a:ahLst/>
              <a:cxnLst>
                <a:cxn ang="0">
                  <a:pos x="9" y="0"/>
                </a:cxn>
                <a:cxn ang="0">
                  <a:pos x="6" y="0"/>
                </a:cxn>
                <a:cxn ang="0">
                  <a:pos x="3" y="3"/>
                </a:cxn>
                <a:cxn ang="0">
                  <a:pos x="0" y="6"/>
                </a:cxn>
                <a:cxn ang="0">
                  <a:pos x="0" y="12"/>
                </a:cxn>
                <a:cxn ang="0">
                  <a:pos x="3" y="15"/>
                </a:cxn>
                <a:cxn ang="0">
                  <a:pos x="6" y="18"/>
                </a:cxn>
                <a:cxn ang="0">
                  <a:pos x="12" y="18"/>
                </a:cxn>
                <a:cxn ang="0">
                  <a:pos x="15" y="15"/>
                </a:cxn>
                <a:cxn ang="0">
                  <a:pos x="18" y="12"/>
                </a:cxn>
                <a:cxn ang="0">
                  <a:pos x="18" y="6"/>
                </a:cxn>
                <a:cxn ang="0">
                  <a:pos x="15" y="3"/>
                </a:cxn>
                <a:cxn ang="0">
                  <a:pos x="12" y="0"/>
                </a:cxn>
                <a:cxn ang="0">
                  <a:pos x="9" y="0"/>
                </a:cxn>
              </a:cxnLst>
              <a:rect l="0" t="0" r="r" b="b"/>
              <a:pathLst>
                <a:path w="18" h="18">
                  <a:moveTo>
                    <a:pt x="9" y="0"/>
                  </a:moveTo>
                  <a:lnTo>
                    <a:pt x="6" y="0"/>
                  </a:lnTo>
                  <a:lnTo>
                    <a:pt x="3" y="3"/>
                  </a:lnTo>
                  <a:lnTo>
                    <a:pt x="0" y="6"/>
                  </a:lnTo>
                  <a:lnTo>
                    <a:pt x="0" y="12"/>
                  </a:lnTo>
                  <a:lnTo>
                    <a:pt x="3" y="15"/>
                  </a:lnTo>
                  <a:lnTo>
                    <a:pt x="6" y="18"/>
                  </a:lnTo>
                  <a:lnTo>
                    <a:pt x="12" y="18"/>
                  </a:lnTo>
                  <a:lnTo>
                    <a:pt x="15" y="15"/>
                  </a:lnTo>
                  <a:lnTo>
                    <a:pt x="18" y="12"/>
                  </a:lnTo>
                  <a:lnTo>
                    <a:pt x="18" y="6"/>
                  </a:lnTo>
                  <a:lnTo>
                    <a:pt x="15" y="3"/>
                  </a:lnTo>
                  <a:lnTo>
                    <a:pt x="12" y="0"/>
                  </a:lnTo>
                  <a:lnTo>
                    <a:pt x="9" y="0"/>
                  </a:lnTo>
                  <a:close/>
                </a:path>
              </a:pathLst>
            </a:custGeom>
            <a:solidFill>
              <a:srgbClr val="000000"/>
            </a:solidFill>
            <a:ln w="9525">
              <a:noFill/>
              <a:round/>
              <a:headEnd/>
              <a:tailEnd/>
            </a:ln>
          </p:spPr>
          <p:txBody>
            <a:bodyPr/>
            <a:lstStyle/>
            <a:p>
              <a:endParaRPr lang="en-US"/>
            </a:p>
          </p:txBody>
        </p:sp>
        <p:sp>
          <p:nvSpPr>
            <p:cNvPr id="254" name="Freeform 230"/>
            <p:cNvSpPr>
              <a:spLocks/>
            </p:cNvSpPr>
            <p:nvPr/>
          </p:nvSpPr>
          <p:spPr bwMode="auto">
            <a:xfrm>
              <a:off x="3735" y="2702"/>
              <a:ext cx="9" cy="9"/>
            </a:xfrm>
            <a:custGeom>
              <a:avLst/>
              <a:gdLst/>
              <a:ahLst/>
              <a:cxnLst>
                <a:cxn ang="0">
                  <a:pos x="9" y="0"/>
                </a:cxn>
                <a:cxn ang="0">
                  <a:pos x="6" y="0"/>
                </a:cxn>
                <a:cxn ang="0">
                  <a:pos x="3" y="3"/>
                </a:cxn>
                <a:cxn ang="0">
                  <a:pos x="0" y="6"/>
                </a:cxn>
                <a:cxn ang="0">
                  <a:pos x="0" y="12"/>
                </a:cxn>
                <a:cxn ang="0">
                  <a:pos x="3" y="15"/>
                </a:cxn>
                <a:cxn ang="0">
                  <a:pos x="6" y="18"/>
                </a:cxn>
                <a:cxn ang="0">
                  <a:pos x="12" y="18"/>
                </a:cxn>
                <a:cxn ang="0">
                  <a:pos x="15" y="15"/>
                </a:cxn>
                <a:cxn ang="0">
                  <a:pos x="18" y="12"/>
                </a:cxn>
                <a:cxn ang="0">
                  <a:pos x="18" y="6"/>
                </a:cxn>
                <a:cxn ang="0">
                  <a:pos x="15" y="3"/>
                </a:cxn>
                <a:cxn ang="0">
                  <a:pos x="12" y="0"/>
                </a:cxn>
                <a:cxn ang="0">
                  <a:pos x="9" y="0"/>
                </a:cxn>
              </a:cxnLst>
              <a:rect l="0" t="0" r="r" b="b"/>
              <a:pathLst>
                <a:path w="18" h="18">
                  <a:moveTo>
                    <a:pt x="9" y="0"/>
                  </a:moveTo>
                  <a:lnTo>
                    <a:pt x="6" y="0"/>
                  </a:lnTo>
                  <a:lnTo>
                    <a:pt x="3" y="3"/>
                  </a:lnTo>
                  <a:lnTo>
                    <a:pt x="0" y="6"/>
                  </a:lnTo>
                  <a:lnTo>
                    <a:pt x="0" y="12"/>
                  </a:lnTo>
                  <a:lnTo>
                    <a:pt x="3" y="15"/>
                  </a:lnTo>
                  <a:lnTo>
                    <a:pt x="6" y="18"/>
                  </a:lnTo>
                  <a:lnTo>
                    <a:pt x="12" y="18"/>
                  </a:lnTo>
                  <a:lnTo>
                    <a:pt x="15" y="15"/>
                  </a:lnTo>
                  <a:lnTo>
                    <a:pt x="18" y="12"/>
                  </a:lnTo>
                  <a:lnTo>
                    <a:pt x="18" y="6"/>
                  </a:lnTo>
                  <a:lnTo>
                    <a:pt x="15" y="3"/>
                  </a:lnTo>
                  <a:lnTo>
                    <a:pt x="12" y="0"/>
                  </a:lnTo>
                  <a:lnTo>
                    <a:pt x="9" y="0"/>
                  </a:lnTo>
                  <a:close/>
                </a:path>
              </a:pathLst>
            </a:custGeom>
            <a:solidFill>
              <a:srgbClr val="000000"/>
            </a:solidFill>
            <a:ln w="9525">
              <a:noFill/>
              <a:round/>
              <a:headEnd/>
              <a:tailEnd/>
            </a:ln>
          </p:spPr>
          <p:txBody>
            <a:bodyPr/>
            <a:lstStyle/>
            <a:p>
              <a:endParaRPr lang="en-US"/>
            </a:p>
          </p:txBody>
        </p:sp>
        <p:sp>
          <p:nvSpPr>
            <p:cNvPr id="255" name="Freeform 231"/>
            <p:cNvSpPr>
              <a:spLocks/>
            </p:cNvSpPr>
            <p:nvPr/>
          </p:nvSpPr>
          <p:spPr bwMode="auto">
            <a:xfrm>
              <a:off x="3752" y="2697"/>
              <a:ext cx="9" cy="9"/>
            </a:xfrm>
            <a:custGeom>
              <a:avLst/>
              <a:gdLst/>
              <a:ahLst/>
              <a:cxnLst>
                <a:cxn ang="0">
                  <a:pos x="9" y="0"/>
                </a:cxn>
                <a:cxn ang="0">
                  <a:pos x="6" y="0"/>
                </a:cxn>
                <a:cxn ang="0">
                  <a:pos x="3" y="3"/>
                </a:cxn>
                <a:cxn ang="0">
                  <a:pos x="0" y="6"/>
                </a:cxn>
                <a:cxn ang="0">
                  <a:pos x="0" y="12"/>
                </a:cxn>
                <a:cxn ang="0">
                  <a:pos x="3" y="15"/>
                </a:cxn>
                <a:cxn ang="0">
                  <a:pos x="6" y="18"/>
                </a:cxn>
                <a:cxn ang="0">
                  <a:pos x="12" y="18"/>
                </a:cxn>
                <a:cxn ang="0">
                  <a:pos x="15" y="15"/>
                </a:cxn>
                <a:cxn ang="0">
                  <a:pos x="18" y="12"/>
                </a:cxn>
                <a:cxn ang="0">
                  <a:pos x="18" y="6"/>
                </a:cxn>
                <a:cxn ang="0">
                  <a:pos x="15" y="3"/>
                </a:cxn>
                <a:cxn ang="0">
                  <a:pos x="12" y="0"/>
                </a:cxn>
                <a:cxn ang="0">
                  <a:pos x="9" y="0"/>
                </a:cxn>
              </a:cxnLst>
              <a:rect l="0" t="0" r="r" b="b"/>
              <a:pathLst>
                <a:path w="18" h="18">
                  <a:moveTo>
                    <a:pt x="9" y="0"/>
                  </a:moveTo>
                  <a:lnTo>
                    <a:pt x="6" y="0"/>
                  </a:lnTo>
                  <a:lnTo>
                    <a:pt x="3" y="3"/>
                  </a:lnTo>
                  <a:lnTo>
                    <a:pt x="0" y="6"/>
                  </a:lnTo>
                  <a:lnTo>
                    <a:pt x="0" y="12"/>
                  </a:lnTo>
                  <a:lnTo>
                    <a:pt x="3" y="15"/>
                  </a:lnTo>
                  <a:lnTo>
                    <a:pt x="6" y="18"/>
                  </a:lnTo>
                  <a:lnTo>
                    <a:pt x="12" y="18"/>
                  </a:lnTo>
                  <a:lnTo>
                    <a:pt x="15" y="15"/>
                  </a:lnTo>
                  <a:lnTo>
                    <a:pt x="18" y="12"/>
                  </a:lnTo>
                  <a:lnTo>
                    <a:pt x="18" y="6"/>
                  </a:lnTo>
                  <a:lnTo>
                    <a:pt x="15" y="3"/>
                  </a:lnTo>
                  <a:lnTo>
                    <a:pt x="12" y="0"/>
                  </a:lnTo>
                  <a:lnTo>
                    <a:pt x="9" y="0"/>
                  </a:lnTo>
                  <a:close/>
                </a:path>
              </a:pathLst>
            </a:custGeom>
            <a:solidFill>
              <a:srgbClr val="000000"/>
            </a:solidFill>
            <a:ln w="9525">
              <a:noFill/>
              <a:round/>
              <a:headEnd/>
              <a:tailEnd/>
            </a:ln>
          </p:spPr>
          <p:txBody>
            <a:bodyPr/>
            <a:lstStyle/>
            <a:p>
              <a:endParaRPr lang="en-US"/>
            </a:p>
          </p:txBody>
        </p:sp>
        <p:sp>
          <p:nvSpPr>
            <p:cNvPr id="256" name="Freeform 232"/>
            <p:cNvSpPr>
              <a:spLocks/>
            </p:cNvSpPr>
            <p:nvPr/>
          </p:nvSpPr>
          <p:spPr bwMode="auto">
            <a:xfrm>
              <a:off x="3770" y="2692"/>
              <a:ext cx="9" cy="9"/>
            </a:xfrm>
            <a:custGeom>
              <a:avLst/>
              <a:gdLst/>
              <a:ahLst/>
              <a:cxnLst>
                <a:cxn ang="0">
                  <a:pos x="9" y="0"/>
                </a:cxn>
                <a:cxn ang="0">
                  <a:pos x="6" y="0"/>
                </a:cxn>
                <a:cxn ang="0">
                  <a:pos x="3" y="3"/>
                </a:cxn>
                <a:cxn ang="0">
                  <a:pos x="0" y="6"/>
                </a:cxn>
                <a:cxn ang="0">
                  <a:pos x="0" y="12"/>
                </a:cxn>
                <a:cxn ang="0">
                  <a:pos x="3" y="15"/>
                </a:cxn>
                <a:cxn ang="0">
                  <a:pos x="6" y="18"/>
                </a:cxn>
                <a:cxn ang="0">
                  <a:pos x="12" y="18"/>
                </a:cxn>
                <a:cxn ang="0">
                  <a:pos x="15" y="15"/>
                </a:cxn>
                <a:cxn ang="0">
                  <a:pos x="18" y="12"/>
                </a:cxn>
                <a:cxn ang="0">
                  <a:pos x="18" y="6"/>
                </a:cxn>
                <a:cxn ang="0">
                  <a:pos x="15" y="3"/>
                </a:cxn>
                <a:cxn ang="0">
                  <a:pos x="12" y="0"/>
                </a:cxn>
                <a:cxn ang="0">
                  <a:pos x="9" y="0"/>
                </a:cxn>
              </a:cxnLst>
              <a:rect l="0" t="0" r="r" b="b"/>
              <a:pathLst>
                <a:path w="18" h="18">
                  <a:moveTo>
                    <a:pt x="9" y="0"/>
                  </a:moveTo>
                  <a:lnTo>
                    <a:pt x="6" y="0"/>
                  </a:lnTo>
                  <a:lnTo>
                    <a:pt x="3" y="3"/>
                  </a:lnTo>
                  <a:lnTo>
                    <a:pt x="0" y="6"/>
                  </a:lnTo>
                  <a:lnTo>
                    <a:pt x="0" y="12"/>
                  </a:lnTo>
                  <a:lnTo>
                    <a:pt x="3" y="15"/>
                  </a:lnTo>
                  <a:lnTo>
                    <a:pt x="6" y="18"/>
                  </a:lnTo>
                  <a:lnTo>
                    <a:pt x="12" y="18"/>
                  </a:lnTo>
                  <a:lnTo>
                    <a:pt x="15" y="15"/>
                  </a:lnTo>
                  <a:lnTo>
                    <a:pt x="18" y="12"/>
                  </a:lnTo>
                  <a:lnTo>
                    <a:pt x="18" y="6"/>
                  </a:lnTo>
                  <a:lnTo>
                    <a:pt x="15" y="3"/>
                  </a:lnTo>
                  <a:lnTo>
                    <a:pt x="12" y="0"/>
                  </a:lnTo>
                  <a:lnTo>
                    <a:pt x="9" y="0"/>
                  </a:lnTo>
                  <a:close/>
                </a:path>
              </a:pathLst>
            </a:custGeom>
            <a:solidFill>
              <a:srgbClr val="000000"/>
            </a:solidFill>
            <a:ln w="9525">
              <a:noFill/>
              <a:round/>
              <a:headEnd/>
              <a:tailEnd/>
            </a:ln>
          </p:spPr>
          <p:txBody>
            <a:bodyPr/>
            <a:lstStyle/>
            <a:p>
              <a:endParaRPr lang="en-US"/>
            </a:p>
          </p:txBody>
        </p:sp>
        <p:sp>
          <p:nvSpPr>
            <p:cNvPr id="257" name="Freeform 233"/>
            <p:cNvSpPr>
              <a:spLocks/>
            </p:cNvSpPr>
            <p:nvPr/>
          </p:nvSpPr>
          <p:spPr bwMode="auto">
            <a:xfrm>
              <a:off x="3787" y="2687"/>
              <a:ext cx="9" cy="9"/>
            </a:xfrm>
            <a:custGeom>
              <a:avLst/>
              <a:gdLst/>
              <a:ahLst/>
              <a:cxnLst>
                <a:cxn ang="0">
                  <a:pos x="9" y="0"/>
                </a:cxn>
                <a:cxn ang="0">
                  <a:pos x="6" y="0"/>
                </a:cxn>
                <a:cxn ang="0">
                  <a:pos x="3" y="3"/>
                </a:cxn>
                <a:cxn ang="0">
                  <a:pos x="0" y="6"/>
                </a:cxn>
                <a:cxn ang="0">
                  <a:pos x="0" y="12"/>
                </a:cxn>
                <a:cxn ang="0">
                  <a:pos x="3" y="15"/>
                </a:cxn>
                <a:cxn ang="0">
                  <a:pos x="6" y="18"/>
                </a:cxn>
                <a:cxn ang="0">
                  <a:pos x="12" y="18"/>
                </a:cxn>
                <a:cxn ang="0">
                  <a:pos x="15" y="15"/>
                </a:cxn>
                <a:cxn ang="0">
                  <a:pos x="18" y="12"/>
                </a:cxn>
                <a:cxn ang="0">
                  <a:pos x="18" y="6"/>
                </a:cxn>
                <a:cxn ang="0">
                  <a:pos x="15" y="3"/>
                </a:cxn>
                <a:cxn ang="0">
                  <a:pos x="12" y="0"/>
                </a:cxn>
                <a:cxn ang="0">
                  <a:pos x="9" y="0"/>
                </a:cxn>
              </a:cxnLst>
              <a:rect l="0" t="0" r="r" b="b"/>
              <a:pathLst>
                <a:path w="18" h="18">
                  <a:moveTo>
                    <a:pt x="9" y="0"/>
                  </a:moveTo>
                  <a:lnTo>
                    <a:pt x="6" y="0"/>
                  </a:lnTo>
                  <a:lnTo>
                    <a:pt x="3" y="3"/>
                  </a:lnTo>
                  <a:lnTo>
                    <a:pt x="0" y="6"/>
                  </a:lnTo>
                  <a:lnTo>
                    <a:pt x="0" y="12"/>
                  </a:lnTo>
                  <a:lnTo>
                    <a:pt x="3" y="15"/>
                  </a:lnTo>
                  <a:lnTo>
                    <a:pt x="6" y="18"/>
                  </a:lnTo>
                  <a:lnTo>
                    <a:pt x="12" y="18"/>
                  </a:lnTo>
                  <a:lnTo>
                    <a:pt x="15" y="15"/>
                  </a:lnTo>
                  <a:lnTo>
                    <a:pt x="18" y="12"/>
                  </a:lnTo>
                  <a:lnTo>
                    <a:pt x="18" y="6"/>
                  </a:lnTo>
                  <a:lnTo>
                    <a:pt x="15" y="3"/>
                  </a:lnTo>
                  <a:lnTo>
                    <a:pt x="12" y="0"/>
                  </a:lnTo>
                  <a:lnTo>
                    <a:pt x="9" y="0"/>
                  </a:lnTo>
                  <a:close/>
                </a:path>
              </a:pathLst>
            </a:custGeom>
            <a:solidFill>
              <a:srgbClr val="000000"/>
            </a:solidFill>
            <a:ln w="9525">
              <a:noFill/>
              <a:round/>
              <a:headEnd/>
              <a:tailEnd/>
            </a:ln>
          </p:spPr>
          <p:txBody>
            <a:bodyPr/>
            <a:lstStyle/>
            <a:p>
              <a:endParaRPr lang="en-US"/>
            </a:p>
          </p:txBody>
        </p:sp>
        <p:sp>
          <p:nvSpPr>
            <p:cNvPr id="258" name="Freeform 234"/>
            <p:cNvSpPr>
              <a:spLocks/>
            </p:cNvSpPr>
            <p:nvPr/>
          </p:nvSpPr>
          <p:spPr bwMode="auto">
            <a:xfrm>
              <a:off x="3804" y="2683"/>
              <a:ext cx="9" cy="9"/>
            </a:xfrm>
            <a:custGeom>
              <a:avLst/>
              <a:gdLst/>
              <a:ahLst/>
              <a:cxnLst>
                <a:cxn ang="0">
                  <a:pos x="9" y="0"/>
                </a:cxn>
                <a:cxn ang="0">
                  <a:pos x="6" y="0"/>
                </a:cxn>
                <a:cxn ang="0">
                  <a:pos x="3" y="3"/>
                </a:cxn>
                <a:cxn ang="0">
                  <a:pos x="0" y="6"/>
                </a:cxn>
                <a:cxn ang="0">
                  <a:pos x="0" y="12"/>
                </a:cxn>
                <a:cxn ang="0">
                  <a:pos x="3" y="15"/>
                </a:cxn>
                <a:cxn ang="0">
                  <a:pos x="6" y="18"/>
                </a:cxn>
                <a:cxn ang="0">
                  <a:pos x="12" y="18"/>
                </a:cxn>
                <a:cxn ang="0">
                  <a:pos x="15" y="15"/>
                </a:cxn>
                <a:cxn ang="0">
                  <a:pos x="18" y="12"/>
                </a:cxn>
                <a:cxn ang="0">
                  <a:pos x="18" y="6"/>
                </a:cxn>
                <a:cxn ang="0">
                  <a:pos x="15" y="3"/>
                </a:cxn>
                <a:cxn ang="0">
                  <a:pos x="12" y="0"/>
                </a:cxn>
                <a:cxn ang="0">
                  <a:pos x="9" y="0"/>
                </a:cxn>
              </a:cxnLst>
              <a:rect l="0" t="0" r="r" b="b"/>
              <a:pathLst>
                <a:path w="18" h="18">
                  <a:moveTo>
                    <a:pt x="9" y="0"/>
                  </a:moveTo>
                  <a:lnTo>
                    <a:pt x="6" y="0"/>
                  </a:lnTo>
                  <a:lnTo>
                    <a:pt x="3" y="3"/>
                  </a:lnTo>
                  <a:lnTo>
                    <a:pt x="0" y="6"/>
                  </a:lnTo>
                  <a:lnTo>
                    <a:pt x="0" y="12"/>
                  </a:lnTo>
                  <a:lnTo>
                    <a:pt x="3" y="15"/>
                  </a:lnTo>
                  <a:lnTo>
                    <a:pt x="6" y="18"/>
                  </a:lnTo>
                  <a:lnTo>
                    <a:pt x="12" y="18"/>
                  </a:lnTo>
                  <a:lnTo>
                    <a:pt x="15" y="15"/>
                  </a:lnTo>
                  <a:lnTo>
                    <a:pt x="18" y="12"/>
                  </a:lnTo>
                  <a:lnTo>
                    <a:pt x="18" y="6"/>
                  </a:lnTo>
                  <a:lnTo>
                    <a:pt x="15" y="3"/>
                  </a:lnTo>
                  <a:lnTo>
                    <a:pt x="12" y="0"/>
                  </a:lnTo>
                  <a:lnTo>
                    <a:pt x="9" y="0"/>
                  </a:lnTo>
                  <a:close/>
                </a:path>
              </a:pathLst>
            </a:custGeom>
            <a:solidFill>
              <a:srgbClr val="000000"/>
            </a:solidFill>
            <a:ln w="9525">
              <a:noFill/>
              <a:round/>
              <a:headEnd/>
              <a:tailEnd/>
            </a:ln>
          </p:spPr>
          <p:txBody>
            <a:bodyPr/>
            <a:lstStyle/>
            <a:p>
              <a:endParaRPr lang="en-US"/>
            </a:p>
          </p:txBody>
        </p:sp>
        <p:sp>
          <p:nvSpPr>
            <p:cNvPr id="259" name="Freeform 235"/>
            <p:cNvSpPr>
              <a:spLocks/>
            </p:cNvSpPr>
            <p:nvPr/>
          </p:nvSpPr>
          <p:spPr bwMode="auto">
            <a:xfrm>
              <a:off x="3821" y="2679"/>
              <a:ext cx="9" cy="8"/>
            </a:xfrm>
            <a:custGeom>
              <a:avLst/>
              <a:gdLst/>
              <a:ahLst/>
              <a:cxnLst>
                <a:cxn ang="0">
                  <a:pos x="9" y="0"/>
                </a:cxn>
                <a:cxn ang="0">
                  <a:pos x="6" y="0"/>
                </a:cxn>
                <a:cxn ang="0">
                  <a:pos x="3" y="3"/>
                </a:cxn>
                <a:cxn ang="0">
                  <a:pos x="0" y="6"/>
                </a:cxn>
                <a:cxn ang="0">
                  <a:pos x="0" y="12"/>
                </a:cxn>
                <a:cxn ang="0">
                  <a:pos x="3" y="15"/>
                </a:cxn>
                <a:cxn ang="0">
                  <a:pos x="6" y="18"/>
                </a:cxn>
                <a:cxn ang="0">
                  <a:pos x="12" y="18"/>
                </a:cxn>
                <a:cxn ang="0">
                  <a:pos x="15" y="15"/>
                </a:cxn>
                <a:cxn ang="0">
                  <a:pos x="18" y="12"/>
                </a:cxn>
                <a:cxn ang="0">
                  <a:pos x="18" y="6"/>
                </a:cxn>
                <a:cxn ang="0">
                  <a:pos x="15" y="3"/>
                </a:cxn>
                <a:cxn ang="0">
                  <a:pos x="12" y="0"/>
                </a:cxn>
                <a:cxn ang="0">
                  <a:pos x="9" y="0"/>
                </a:cxn>
              </a:cxnLst>
              <a:rect l="0" t="0" r="r" b="b"/>
              <a:pathLst>
                <a:path w="18" h="18">
                  <a:moveTo>
                    <a:pt x="9" y="0"/>
                  </a:moveTo>
                  <a:lnTo>
                    <a:pt x="6" y="0"/>
                  </a:lnTo>
                  <a:lnTo>
                    <a:pt x="3" y="3"/>
                  </a:lnTo>
                  <a:lnTo>
                    <a:pt x="0" y="6"/>
                  </a:lnTo>
                  <a:lnTo>
                    <a:pt x="0" y="12"/>
                  </a:lnTo>
                  <a:lnTo>
                    <a:pt x="3" y="15"/>
                  </a:lnTo>
                  <a:lnTo>
                    <a:pt x="6" y="18"/>
                  </a:lnTo>
                  <a:lnTo>
                    <a:pt x="12" y="18"/>
                  </a:lnTo>
                  <a:lnTo>
                    <a:pt x="15" y="15"/>
                  </a:lnTo>
                  <a:lnTo>
                    <a:pt x="18" y="12"/>
                  </a:lnTo>
                  <a:lnTo>
                    <a:pt x="18" y="6"/>
                  </a:lnTo>
                  <a:lnTo>
                    <a:pt x="15" y="3"/>
                  </a:lnTo>
                  <a:lnTo>
                    <a:pt x="12" y="0"/>
                  </a:lnTo>
                  <a:lnTo>
                    <a:pt x="9" y="0"/>
                  </a:lnTo>
                  <a:close/>
                </a:path>
              </a:pathLst>
            </a:custGeom>
            <a:solidFill>
              <a:srgbClr val="000000"/>
            </a:solidFill>
            <a:ln w="9525">
              <a:noFill/>
              <a:round/>
              <a:headEnd/>
              <a:tailEnd/>
            </a:ln>
          </p:spPr>
          <p:txBody>
            <a:bodyPr/>
            <a:lstStyle/>
            <a:p>
              <a:endParaRPr lang="en-US"/>
            </a:p>
          </p:txBody>
        </p:sp>
        <p:sp>
          <p:nvSpPr>
            <p:cNvPr id="260" name="Freeform 236"/>
            <p:cNvSpPr>
              <a:spLocks/>
            </p:cNvSpPr>
            <p:nvPr/>
          </p:nvSpPr>
          <p:spPr bwMode="auto">
            <a:xfrm>
              <a:off x="3839" y="2673"/>
              <a:ext cx="9" cy="9"/>
            </a:xfrm>
            <a:custGeom>
              <a:avLst/>
              <a:gdLst/>
              <a:ahLst/>
              <a:cxnLst>
                <a:cxn ang="0">
                  <a:pos x="9" y="0"/>
                </a:cxn>
                <a:cxn ang="0">
                  <a:pos x="6" y="0"/>
                </a:cxn>
                <a:cxn ang="0">
                  <a:pos x="3" y="3"/>
                </a:cxn>
                <a:cxn ang="0">
                  <a:pos x="0" y="6"/>
                </a:cxn>
                <a:cxn ang="0">
                  <a:pos x="0" y="12"/>
                </a:cxn>
                <a:cxn ang="0">
                  <a:pos x="3" y="15"/>
                </a:cxn>
                <a:cxn ang="0">
                  <a:pos x="6" y="18"/>
                </a:cxn>
                <a:cxn ang="0">
                  <a:pos x="12" y="18"/>
                </a:cxn>
                <a:cxn ang="0">
                  <a:pos x="15" y="15"/>
                </a:cxn>
                <a:cxn ang="0">
                  <a:pos x="18" y="12"/>
                </a:cxn>
                <a:cxn ang="0">
                  <a:pos x="18" y="6"/>
                </a:cxn>
                <a:cxn ang="0">
                  <a:pos x="15" y="3"/>
                </a:cxn>
                <a:cxn ang="0">
                  <a:pos x="12" y="0"/>
                </a:cxn>
                <a:cxn ang="0">
                  <a:pos x="9" y="0"/>
                </a:cxn>
              </a:cxnLst>
              <a:rect l="0" t="0" r="r" b="b"/>
              <a:pathLst>
                <a:path w="18" h="18">
                  <a:moveTo>
                    <a:pt x="9" y="0"/>
                  </a:moveTo>
                  <a:lnTo>
                    <a:pt x="6" y="0"/>
                  </a:lnTo>
                  <a:lnTo>
                    <a:pt x="3" y="3"/>
                  </a:lnTo>
                  <a:lnTo>
                    <a:pt x="0" y="6"/>
                  </a:lnTo>
                  <a:lnTo>
                    <a:pt x="0" y="12"/>
                  </a:lnTo>
                  <a:lnTo>
                    <a:pt x="3" y="15"/>
                  </a:lnTo>
                  <a:lnTo>
                    <a:pt x="6" y="18"/>
                  </a:lnTo>
                  <a:lnTo>
                    <a:pt x="12" y="18"/>
                  </a:lnTo>
                  <a:lnTo>
                    <a:pt x="15" y="15"/>
                  </a:lnTo>
                  <a:lnTo>
                    <a:pt x="18" y="12"/>
                  </a:lnTo>
                  <a:lnTo>
                    <a:pt x="18" y="6"/>
                  </a:lnTo>
                  <a:lnTo>
                    <a:pt x="15" y="3"/>
                  </a:lnTo>
                  <a:lnTo>
                    <a:pt x="12" y="0"/>
                  </a:lnTo>
                  <a:lnTo>
                    <a:pt x="9" y="0"/>
                  </a:lnTo>
                  <a:close/>
                </a:path>
              </a:pathLst>
            </a:custGeom>
            <a:solidFill>
              <a:srgbClr val="000000"/>
            </a:solidFill>
            <a:ln w="9525">
              <a:noFill/>
              <a:round/>
              <a:headEnd/>
              <a:tailEnd/>
            </a:ln>
          </p:spPr>
          <p:txBody>
            <a:bodyPr/>
            <a:lstStyle/>
            <a:p>
              <a:endParaRPr lang="en-US"/>
            </a:p>
          </p:txBody>
        </p:sp>
        <p:sp>
          <p:nvSpPr>
            <p:cNvPr id="261" name="Freeform 237"/>
            <p:cNvSpPr>
              <a:spLocks/>
            </p:cNvSpPr>
            <p:nvPr/>
          </p:nvSpPr>
          <p:spPr bwMode="auto">
            <a:xfrm>
              <a:off x="3856" y="2669"/>
              <a:ext cx="9" cy="9"/>
            </a:xfrm>
            <a:custGeom>
              <a:avLst/>
              <a:gdLst/>
              <a:ahLst/>
              <a:cxnLst>
                <a:cxn ang="0">
                  <a:pos x="9" y="0"/>
                </a:cxn>
                <a:cxn ang="0">
                  <a:pos x="6" y="0"/>
                </a:cxn>
                <a:cxn ang="0">
                  <a:pos x="3" y="3"/>
                </a:cxn>
                <a:cxn ang="0">
                  <a:pos x="0" y="6"/>
                </a:cxn>
                <a:cxn ang="0">
                  <a:pos x="0" y="12"/>
                </a:cxn>
                <a:cxn ang="0">
                  <a:pos x="3" y="15"/>
                </a:cxn>
                <a:cxn ang="0">
                  <a:pos x="6" y="18"/>
                </a:cxn>
                <a:cxn ang="0">
                  <a:pos x="12" y="18"/>
                </a:cxn>
                <a:cxn ang="0">
                  <a:pos x="15" y="15"/>
                </a:cxn>
                <a:cxn ang="0">
                  <a:pos x="18" y="12"/>
                </a:cxn>
                <a:cxn ang="0">
                  <a:pos x="18" y="6"/>
                </a:cxn>
                <a:cxn ang="0">
                  <a:pos x="15" y="3"/>
                </a:cxn>
                <a:cxn ang="0">
                  <a:pos x="12" y="0"/>
                </a:cxn>
                <a:cxn ang="0">
                  <a:pos x="9" y="0"/>
                </a:cxn>
              </a:cxnLst>
              <a:rect l="0" t="0" r="r" b="b"/>
              <a:pathLst>
                <a:path w="18" h="18">
                  <a:moveTo>
                    <a:pt x="9" y="0"/>
                  </a:moveTo>
                  <a:lnTo>
                    <a:pt x="6" y="0"/>
                  </a:lnTo>
                  <a:lnTo>
                    <a:pt x="3" y="3"/>
                  </a:lnTo>
                  <a:lnTo>
                    <a:pt x="0" y="6"/>
                  </a:lnTo>
                  <a:lnTo>
                    <a:pt x="0" y="12"/>
                  </a:lnTo>
                  <a:lnTo>
                    <a:pt x="3" y="15"/>
                  </a:lnTo>
                  <a:lnTo>
                    <a:pt x="6" y="18"/>
                  </a:lnTo>
                  <a:lnTo>
                    <a:pt x="12" y="18"/>
                  </a:lnTo>
                  <a:lnTo>
                    <a:pt x="15" y="15"/>
                  </a:lnTo>
                  <a:lnTo>
                    <a:pt x="18" y="12"/>
                  </a:lnTo>
                  <a:lnTo>
                    <a:pt x="18" y="6"/>
                  </a:lnTo>
                  <a:lnTo>
                    <a:pt x="15" y="3"/>
                  </a:lnTo>
                  <a:lnTo>
                    <a:pt x="12" y="0"/>
                  </a:lnTo>
                  <a:lnTo>
                    <a:pt x="9" y="0"/>
                  </a:lnTo>
                  <a:close/>
                </a:path>
              </a:pathLst>
            </a:custGeom>
            <a:solidFill>
              <a:srgbClr val="000000"/>
            </a:solidFill>
            <a:ln w="9525">
              <a:noFill/>
              <a:round/>
              <a:headEnd/>
              <a:tailEnd/>
            </a:ln>
          </p:spPr>
          <p:txBody>
            <a:bodyPr/>
            <a:lstStyle/>
            <a:p>
              <a:endParaRPr lang="en-US"/>
            </a:p>
          </p:txBody>
        </p:sp>
        <p:sp>
          <p:nvSpPr>
            <p:cNvPr id="262" name="Freeform 238"/>
            <p:cNvSpPr>
              <a:spLocks/>
            </p:cNvSpPr>
            <p:nvPr/>
          </p:nvSpPr>
          <p:spPr bwMode="auto">
            <a:xfrm>
              <a:off x="3874" y="2664"/>
              <a:ext cx="9" cy="9"/>
            </a:xfrm>
            <a:custGeom>
              <a:avLst/>
              <a:gdLst/>
              <a:ahLst/>
              <a:cxnLst>
                <a:cxn ang="0">
                  <a:pos x="9" y="0"/>
                </a:cxn>
                <a:cxn ang="0">
                  <a:pos x="6" y="0"/>
                </a:cxn>
                <a:cxn ang="0">
                  <a:pos x="3" y="3"/>
                </a:cxn>
                <a:cxn ang="0">
                  <a:pos x="0" y="6"/>
                </a:cxn>
                <a:cxn ang="0">
                  <a:pos x="0" y="12"/>
                </a:cxn>
                <a:cxn ang="0">
                  <a:pos x="3" y="15"/>
                </a:cxn>
                <a:cxn ang="0">
                  <a:pos x="6" y="18"/>
                </a:cxn>
                <a:cxn ang="0">
                  <a:pos x="12" y="18"/>
                </a:cxn>
                <a:cxn ang="0">
                  <a:pos x="15" y="15"/>
                </a:cxn>
                <a:cxn ang="0">
                  <a:pos x="18" y="12"/>
                </a:cxn>
                <a:cxn ang="0">
                  <a:pos x="18" y="6"/>
                </a:cxn>
                <a:cxn ang="0">
                  <a:pos x="15" y="3"/>
                </a:cxn>
                <a:cxn ang="0">
                  <a:pos x="12" y="0"/>
                </a:cxn>
                <a:cxn ang="0">
                  <a:pos x="9" y="0"/>
                </a:cxn>
              </a:cxnLst>
              <a:rect l="0" t="0" r="r" b="b"/>
              <a:pathLst>
                <a:path w="18" h="18">
                  <a:moveTo>
                    <a:pt x="9" y="0"/>
                  </a:moveTo>
                  <a:lnTo>
                    <a:pt x="6" y="0"/>
                  </a:lnTo>
                  <a:lnTo>
                    <a:pt x="3" y="3"/>
                  </a:lnTo>
                  <a:lnTo>
                    <a:pt x="0" y="6"/>
                  </a:lnTo>
                  <a:lnTo>
                    <a:pt x="0" y="12"/>
                  </a:lnTo>
                  <a:lnTo>
                    <a:pt x="3" y="15"/>
                  </a:lnTo>
                  <a:lnTo>
                    <a:pt x="6" y="18"/>
                  </a:lnTo>
                  <a:lnTo>
                    <a:pt x="12" y="18"/>
                  </a:lnTo>
                  <a:lnTo>
                    <a:pt x="15" y="15"/>
                  </a:lnTo>
                  <a:lnTo>
                    <a:pt x="18" y="12"/>
                  </a:lnTo>
                  <a:lnTo>
                    <a:pt x="18" y="6"/>
                  </a:lnTo>
                  <a:lnTo>
                    <a:pt x="15" y="3"/>
                  </a:lnTo>
                  <a:lnTo>
                    <a:pt x="12" y="0"/>
                  </a:lnTo>
                  <a:lnTo>
                    <a:pt x="9" y="0"/>
                  </a:lnTo>
                  <a:close/>
                </a:path>
              </a:pathLst>
            </a:custGeom>
            <a:solidFill>
              <a:srgbClr val="000000"/>
            </a:solidFill>
            <a:ln w="9525">
              <a:noFill/>
              <a:round/>
              <a:headEnd/>
              <a:tailEnd/>
            </a:ln>
          </p:spPr>
          <p:txBody>
            <a:bodyPr/>
            <a:lstStyle/>
            <a:p>
              <a:endParaRPr lang="en-US"/>
            </a:p>
          </p:txBody>
        </p:sp>
        <p:sp>
          <p:nvSpPr>
            <p:cNvPr id="263" name="Freeform 239"/>
            <p:cNvSpPr>
              <a:spLocks/>
            </p:cNvSpPr>
            <p:nvPr/>
          </p:nvSpPr>
          <p:spPr bwMode="auto">
            <a:xfrm>
              <a:off x="3883" y="2670"/>
              <a:ext cx="9" cy="9"/>
            </a:xfrm>
            <a:custGeom>
              <a:avLst/>
              <a:gdLst/>
              <a:ahLst/>
              <a:cxnLst>
                <a:cxn ang="0">
                  <a:pos x="9" y="0"/>
                </a:cxn>
                <a:cxn ang="0">
                  <a:pos x="6" y="0"/>
                </a:cxn>
                <a:cxn ang="0">
                  <a:pos x="3" y="3"/>
                </a:cxn>
                <a:cxn ang="0">
                  <a:pos x="0" y="6"/>
                </a:cxn>
                <a:cxn ang="0">
                  <a:pos x="0" y="12"/>
                </a:cxn>
                <a:cxn ang="0">
                  <a:pos x="3" y="15"/>
                </a:cxn>
                <a:cxn ang="0">
                  <a:pos x="6" y="18"/>
                </a:cxn>
                <a:cxn ang="0">
                  <a:pos x="12" y="18"/>
                </a:cxn>
                <a:cxn ang="0">
                  <a:pos x="15" y="15"/>
                </a:cxn>
                <a:cxn ang="0">
                  <a:pos x="18" y="12"/>
                </a:cxn>
                <a:cxn ang="0">
                  <a:pos x="18" y="6"/>
                </a:cxn>
                <a:cxn ang="0">
                  <a:pos x="15" y="3"/>
                </a:cxn>
                <a:cxn ang="0">
                  <a:pos x="12" y="0"/>
                </a:cxn>
                <a:cxn ang="0">
                  <a:pos x="9" y="0"/>
                </a:cxn>
              </a:cxnLst>
              <a:rect l="0" t="0" r="r" b="b"/>
              <a:pathLst>
                <a:path w="18" h="18">
                  <a:moveTo>
                    <a:pt x="9" y="0"/>
                  </a:moveTo>
                  <a:lnTo>
                    <a:pt x="6" y="0"/>
                  </a:lnTo>
                  <a:lnTo>
                    <a:pt x="3" y="3"/>
                  </a:lnTo>
                  <a:lnTo>
                    <a:pt x="0" y="6"/>
                  </a:lnTo>
                  <a:lnTo>
                    <a:pt x="0" y="12"/>
                  </a:lnTo>
                  <a:lnTo>
                    <a:pt x="3" y="15"/>
                  </a:lnTo>
                  <a:lnTo>
                    <a:pt x="6" y="18"/>
                  </a:lnTo>
                  <a:lnTo>
                    <a:pt x="12" y="18"/>
                  </a:lnTo>
                  <a:lnTo>
                    <a:pt x="15" y="15"/>
                  </a:lnTo>
                  <a:lnTo>
                    <a:pt x="18" y="12"/>
                  </a:lnTo>
                  <a:lnTo>
                    <a:pt x="18" y="6"/>
                  </a:lnTo>
                  <a:lnTo>
                    <a:pt x="15" y="3"/>
                  </a:lnTo>
                  <a:lnTo>
                    <a:pt x="12" y="0"/>
                  </a:lnTo>
                  <a:lnTo>
                    <a:pt x="9" y="0"/>
                  </a:lnTo>
                  <a:close/>
                </a:path>
              </a:pathLst>
            </a:custGeom>
            <a:solidFill>
              <a:srgbClr val="000000"/>
            </a:solidFill>
            <a:ln w="9525">
              <a:noFill/>
              <a:round/>
              <a:headEnd/>
              <a:tailEnd/>
            </a:ln>
          </p:spPr>
          <p:txBody>
            <a:bodyPr/>
            <a:lstStyle/>
            <a:p>
              <a:endParaRPr lang="en-US"/>
            </a:p>
          </p:txBody>
        </p:sp>
        <p:sp>
          <p:nvSpPr>
            <p:cNvPr id="264" name="Freeform 240"/>
            <p:cNvSpPr>
              <a:spLocks/>
            </p:cNvSpPr>
            <p:nvPr/>
          </p:nvSpPr>
          <p:spPr bwMode="auto">
            <a:xfrm>
              <a:off x="3883" y="2687"/>
              <a:ext cx="9" cy="9"/>
            </a:xfrm>
            <a:custGeom>
              <a:avLst/>
              <a:gdLst/>
              <a:ahLst/>
              <a:cxnLst>
                <a:cxn ang="0">
                  <a:pos x="9" y="0"/>
                </a:cxn>
                <a:cxn ang="0">
                  <a:pos x="6" y="0"/>
                </a:cxn>
                <a:cxn ang="0">
                  <a:pos x="3" y="3"/>
                </a:cxn>
                <a:cxn ang="0">
                  <a:pos x="0" y="6"/>
                </a:cxn>
                <a:cxn ang="0">
                  <a:pos x="0" y="12"/>
                </a:cxn>
                <a:cxn ang="0">
                  <a:pos x="3" y="15"/>
                </a:cxn>
                <a:cxn ang="0">
                  <a:pos x="6" y="18"/>
                </a:cxn>
                <a:cxn ang="0">
                  <a:pos x="12" y="18"/>
                </a:cxn>
                <a:cxn ang="0">
                  <a:pos x="15" y="15"/>
                </a:cxn>
                <a:cxn ang="0">
                  <a:pos x="18" y="12"/>
                </a:cxn>
                <a:cxn ang="0">
                  <a:pos x="18" y="6"/>
                </a:cxn>
                <a:cxn ang="0">
                  <a:pos x="15" y="3"/>
                </a:cxn>
                <a:cxn ang="0">
                  <a:pos x="12" y="0"/>
                </a:cxn>
                <a:cxn ang="0">
                  <a:pos x="9" y="0"/>
                </a:cxn>
              </a:cxnLst>
              <a:rect l="0" t="0" r="r" b="b"/>
              <a:pathLst>
                <a:path w="18" h="18">
                  <a:moveTo>
                    <a:pt x="9" y="0"/>
                  </a:moveTo>
                  <a:lnTo>
                    <a:pt x="6" y="0"/>
                  </a:lnTo>
                  <a:lnTo>
                    <a:pt x="3" y="3"/>
                  </a:lnTo>
                  <a:lnTo>
                    <a:pt x="0" y="6"/>
                  </a:lnTo>
                  <a:lnTo>
                    <a:pt x="0" y="12"/>
                  </a:lnTo>
                  <a:lnTo>
                    <a:pt x="3" y="15"/>
                  </a:lnTo>
                  <a:lnTo>
                    <a:pt x="6" y="18"/>
                  </a:lnTo>
                  <a:lnTo>
                    <a:pt x="12" y="18"/>
                  </a:lnTo>
                  <a:lnTo>
                    <a:pt x="15" y="15"/>
                  </a:lnTo>
                  <a:lnTo>
                    <a:pt x="18" y="12"/>
                  </a:lnTo>
                  <a:lnTo>
                    <a:pt x="18" y="6"/>
                  </a:lnTo>
                  <a:lnTo>
                    <a:pt x="15" y="3"/>
                  </a:lnTo>
                  <a:lnTo>
                    <a:pt x="12" y="0"/>
                  </a:lnTo>
                  <a:lnTo>
                    <a:pt x="9" y="0"/>
                  </a:lnTo>
                  <a:close/>
                </a:path>
              </a:pathLst>
            </a:custGeom>
            <a:solidFill>
              <a:srgbClr val="000000"/>
            </a:solidFill>
            <a:ln w="9525">
              <a:noFill/>
              <a:round/>
              <a:headEnd/>
              <a:tailEnd/>
            </a:ln>
          </p:spPr>
          <p:txBody>
            <a:bodyPr/>
            <a:lstStyle/>
            <a:p>
              <a:endParaRPr lang="en-US"/>
            </a:p>
          </p:txBody>
        </p:sp>
        <p:sp>
          <p:nvSpPr>
            <p:cNvPr id="265" name="Freeform 241"/>
            <p:cNvSpPr>
              <a:spLocks/>
            </p:cNvSpPr>
            <p:nvPr/>
          </p:nvSpPr>
          <p:spPr bwMode="auto">
            <a:xfrm>
              <a:off x="3883" y="2705"/>
              <a:ext cx="9" cy="9"/>
            </a:xfrm>
            <a:custGeom>
              <a:avLst/>
              <a:gdLst/>
              <a:ahLst/>
              <a:cxnLst>
                <a:cxn ang="0">
                  <a:pos x="9" y="0"/>
                </a:cxn>
                <a:cxn ang="0">
                  <a:pos x="6" y="0"/>
                </a:cxn>
                <a:cxn ang="0">
                  <a:pos x="3" y="3"/>
                </a:cxn>
                <a:cxn ang="0">
                  <a:pos x="0" y="6"/>
                </a:cxn>
                <a:cxn ang="0">
                  <a:pos x="0" y="12"/>
                </a:cxn>
                <a:cxn ang="0">
                  <a:pos x="3" y="15"/>
                </a:cxn>
                <a:cxn ang="0">
                  <a:pos x="6" y="18"/>
                </a:cxn>
                <a:cxn ang="0">
                  <a:pos x="12" y="18"/>
                </a:cxn>
                <a:cxn ang="0">
                  <a:pos x="15" y="15"/>
                </a:cxn>
                <a:cxn ang="0">
                  <a:pos x="18" y="12"/>
                </a:cxn>
                <a:cxn ang="0">
                  <a:pos x="18" y="6"/>
                </a:cxn>
                <a:cxn ang="0">
                  <a:pos x="15" y="3"/>
                </a:cxn>
                <a:cxn ang="0">
                  <a:pos x="12" y="0"/>
                </a:cxn>
                <a:cxn ang="0">
                  <a:pos x="9" y="0"/>
                </a:cxn>
              </a:cxnLst>
              <a:rect l="0" t="0" r="r" b="b"/>
              <a:pathLst>
                <a:path w="18" h="18">
                  <a:moveTo>
                    <a:pt x="9" y="0"/>
                  </a:moveTo>
                  <a:lnTo>
                    <a:pt x="6" y="0"/>
                  </a:lnTo>
                  <a:lnTo>
                    <a:pt x="3" y="3"/>
                  </a:lnTo>
                  <a:lnTo>
                    <a:pt x="0" y="6"/>
                  </a:lnTo>
                  <a:lnTo>
                    <a:pt x="0" y="12"/>
                  </a:lnTo>
                  <a:lnTo>
                    <a:pt x="3" y="15"/>
                  </a:lnTo>
                  <a:lnTo>
                    <a:pt x="6" y="18"/>
                  </a:lnTo>
                  <a:lnTo>
                    <a:pt x="12" y="18"/>
                  </a:lnTo>
                  <a:lnTo>
                    <a:pt x="15" y="15"/>
                  </a:lnTo>
                  <a:lnTo>
                    <a:pt x="18" y="12"/>
                  </a:lnTo>
                  <a:lnTo>
                    <a:pt x="18" y="6"/>
                  </a:lnTo>
                  <a:lnTo>
                    <a:pt x="15" y="3"/>
                  </a:lnTo>
                  <a:lnTo>
                    <a:pt x="12" y="0"/>
                  </a:lnTo>
                  <a:lnTo>
                    <a:pt x="9" y="0"/>
                  </a:lnTo>
                  <a:close/>
                </a:path>
              </a:pathLst>
            </a:custGeom>
            <a:solidFill>
              <a:srgbClr val="000000"/>
            </a:solidFill>
            <a:ln w="9525">
              <a:noFill/>
              <a:round/>
              <a:headEnd/>
              <a:tailEnd/>
            </a:ln>
          </p:spPr>
          <p:txBody>
            <a:bodyPr/>
            <a:lstStyle/>
            <a:p>
              <a:endParaRPr lang="en-US"/>
            </a:p>
          </p:txBody>
        </p:sp>
        <p:sp>
          <p:nvSpPr>
            <p:cNvPr id="266" name="Freeform 242"/>
            <p:cNvSpPr>
              <a:spLocks/>
            </p:cNvSpPr>
            <p:nvPr/>
          </p:nvSpPr>
          <p:spPr bwMode="auto">
            <a:xfrm>
              <a:off x="3883" y="2723"/>
              <a:ext cx="9" cy="9"/>
            </a:xfrm>
            <a:custGeom>
              <a:avLst/>
              <a:gdLst/>
              <a:ahLst/>
              <a:cxnLst>
                <a:cxn ang="0">
                  <a:pos x="9" y="0"/>
                </a:cxn>
                <a:cxn ang="0">
                  <a:pos x="6" y="0"/>
                </a:cxn>
                <a:cxn ang="0">
                  <a:pos x="3" y="3"/>
                </a:cxn>
                <a:cxn ang="0">
                  <a:pos x="0" y="6"/>
                </a:cxn>
                <a:cxn ang="0">
                  <a:pos x="0" y="12"/>
                </a:cxn>
                <a:cxn ang="0">
                  <a:pos x="3" y="15"/>
                </a:cxn>
                <a:cxn ang="0">
                  <a:pos x="6" y="18"/>
                </a:cxn>
                <a:cxn ang="0">
                  <a:pos x="12" y="18"/>
                </a:cxn>
                <a:cxn ang="0">
                  <a:pos x="15" y="15"/>
                </a:cxn>
                <a:cxn ang="0">
                  <a:pos x="18" y="12"/>
                </a:cxn>
                <a:cxn ang="0">
                  <a:pos x="18" y="6"/>
                </a:cxn>
                <a:cxn ang="0">
                  <a:pos x="15" y="3"/>
                </a:cxn>
                <a:cxn ang="0">
                  <a:pos x="12" y="0"/>
                </a:cxn>
                <a:cxn ang="0">
                  <a:pos x="9" y="0"/>
                </a:cxn>
              </a:cxnLst>
              <a:rect l="0" t="0" r="r" b="b"/>
              <a:pathLst>
                <a:path w="18" h="18">
                  <a:moveTo>
                    <a:pt x="9" y="0"/>
                  </a:moveTo>
                  <a:lnTo>
                    <a:pt x="6" y="0"/>
                  </a:lnTo>
                  <a:lnTo>
                    <a:pt x="3" y="3"/>
                  </a:lnTo>
                  <a:lnTo>
                    <a:pt x="0" y="6"/>
                  </a:lnTo>
                  <a:lnTo>
                    <a:pt x="0" y="12"/>
                  </a:lnTo>
                  <a:lnTo>
                    <a:pt x="3" y="15"/>
                  </a:lnTo>
                  <a:lnTo>
                    <a:pt x="6" y="18"/>
                  </a:lnTo>
                  <a:lnTo>
                    <a:pt x="12" y="18"/>
                  </a:lnTo>
                  <a:lnTo>
                    <a:pt x="15" y="15"/>
                  </a:lnTo>
                  <a:lnTo>
                    <a:pt x="18" y="12"/>
                  </a:lnTo>
                  <a:lnTo>
                    <a:pt x="18" y="6"/>
                  </a:lnTo>
                  <a:lnTo>
                    <a:pt x="15" y="3"/>
                  </a:lnTo>
                  <a:lnTo>
                    <a:pt x="12" y="0"/>
                  </a:lnTo>
                  <a:lnTo>
                    <a:pt x="9" y="0"/>
                  </a:lnTo>
                  <a:close/>
                </a:path>
              </a:pathLst>
            </a:custGeom>
            <a:solidFill>
              <a:srgbClr val="000000"/>
            </a:solidFill>
            <a:ln w="9525">
              <a:noFill/>
              <a:round/>
              <a:headEnd/>
              <a:tailEnd/>
            </a:ln>
          </p:spPr>
          <p:txBody>
            <a:bodyPr/>
            <a:lstStyle/>
            <a:p>
              <a:endParaRPr lang="en-US"/>
            </a:p>
          </p:txBody>
        </p:sp>
        <p:sp>
          <p:nvSpPr>
            <p:cNvPr id="267" name="Freeform 243"/>
            <p:cNvSpPr>
              <a:spLocks/>
            </p:cNvSpPr>
            <p:nvPr/>
          </p:nvSpPr>
          <p:spPr bwMode="auto">
            <a:xfrm>
              <a:off x="3883" y="2741"/>
              <a:ext cx="9" cy="9"/>
            </a:xfrm>
            <a:custGeom>
              <a:avLst/>
              <a:gdLst/>
              <a:ahLst/>
              <a:cxnLst>
                <a:cxn ang="0">
                  <a:pos x="9" y="0"/>
                </a:cxn>
                <a:cxn ang="0">
                  <a:pos x="6" y="0"/>
                </a:cxn>
                <a:cxn ang="0">
                  <a:pos x="3" y="3"/>
                </a:cxn>
                <a:cxn ang="0">
                  <a:pos x="0" y="6"/>
                </a:cxn>
                <a:cxn ang="0">
                  <a:pos x="0" y="12"/>
                </a:cxn>
                <a:cxn ang="0">
                  <a:pos x="3" y="15"/>
                </a:cxn>
                <a:cxn ang="0">
                  <a:pos x="6" y="18"/>
                </a:cxn>
                <a:cxn ang="0">
                  <a:pos x="12" y="18"/>
                </a:cxn>
                <a:cxn ang="0">
                  <a:pos x="15" y="15"/>
                </a:cxn>
                <a:cxn ang="0">
                  <a:pos x="18" y="12"/>
                </a:cxn>
                <a:cxn ang="0">
                  <a:pos x="18" y="6"/>
                </a:cxn>
                <a:cxn ang="0">
                  <a:pos x="15" y="3"/>
                </a:cxn>
                <a:cxn ang="0">
                  <a:pos x="12" y="0"/>
                </a:cxn>
                <a:cxn ang="0">
                  <a:pos x="9" y="0"/>
                </a:cxn>
              </a:cxnLst>
              <a:rect l="0" t="0" r="r" b="b"/>
              <a:pathLst>
                <a:path w="18" h="18">
                  <a:moveTo>
                    <a:pt x="9" y="0"/>
                  </a:moveTo>
                  <a:lnTo>
                    <a:pt x="6" y="0"/>
                  </a:lnTo>
                  <a:lnTo>
                    <a:pt x="3" y="3"/>
                  </a:lnTo>
                  <a:lnTo>
                    <a:pt x="0" y="6"/>
                  </a:lnTo>
                  <a:lnTo>
                    <a:pt x="0" y="12"/>
                  </a:lnTo>
                  <a:lnTo>
                    <a:pt x="3" y="15"/>
                  </a:lnTo>
                  <a:lnTo>
                    <a:pt x="6" y="18"/>
                  </a:lnTo>
                  <a:lnTo>
                    <a:pt x="12" y="18"/>
                  </a:lnTo>
                  <a:lnTo>
                    <a:pt x="15" y="15"/>
                  </a:lnTo>
                  <a:lnTo>
                    <a:pt x="18" y="12"/>
                  </a:lnTo>
                  <a:lnTo>
                    <a:pt x="18" y="6"/>
                  </a:lnTo>
                  <a:lnTo>
                    <a:pt x="15" y="3"/>
                  </a:lnTo>
                  <a:lnTo>
                    <a:pt x="12" y="0"/>
                  </a:lnTo>
                  <a:lnTo>
                    <a:pt x="9" y="0"/>
                  </a:lnTo>
                  <a:close/>
                </a:path>
              </a:pathLst>
            </a:custGeom>
            <a:solidFill>
              <a:srgbClr val="000000"/>
            </a:solidFill>
            <a:ln w="9525">
              <a:noFill/>
              <a:round/>
              <a:headEnd/>
              <a:tailEnd/>
            </a:ln>
          </p:spPr>
          <p:txBody>
            <a:bodyPr/>
            <a:lstStyle/>
            <a:p>
              <a:endParaRPr lang="en-US"/>
            </a:p>
          </p:txBody>
        </p:sp>
        <p:sp>
          <p:nvSpPr>
            <p:cNvPr id="268" name="Freeform 244"/>
            <p:cNvSpPr>
              <a:spLocks/>
            </p:cNvSpPr>
            <p:nvPr/>
          </p:nvSpPr>
          <p:spPr bwMode="auto">
            <a:xfrm>
              <a:off x="3883" y="2759"/>
              <a:ext cx="9" cy="9"/>
            </a:xfrm>
            <a:custGeom>
              <a:avLst/>
              <a:gdLst/>
              <a:ahLst/>
              <a:cxnLst>
                <a:cxn ang="0">
                  <a:pos x="9" y="0"/>
                </a:cxn>
                <a:cxn ang="0">
                  <a:pos x="6" y="0"/>
                </a:cxn>
                <a:cxn ang="0">
                  <a:pos x="3" y="3"/>
                </a:cxn>
                <a:cxn ang="0">
                  <a:pos x="0" y="6"/>
                </a:cxn>
                <a:cxn ang="0">
                  <a:pos x="0" y="12"/>
                </a:cxn>
                <a:cxn ang="0">
                  <a:pos x="3" y="15"/>
                </a:cxn>
                <a:cxn ang="0">
                  <a:pos x="6" y="18"/>
                </a:cxn>
                <a:cxn ang="0">
                  <a:pos x="12" y="18"/>
                </a:cxn>
                <a:cxn ang="0">
                  <a:pos x="15" y="15"/>
                </a:cxn>
                <a:cxn ang="0">
                  <a:pos x="18" y="12"/>
                </a:cxn>
                <a:cxn ang="0">
                  <a:pos x="18" y="6"/>
                </a:cxn>
                <a:cxn ang="0">
                  <a:pos x="15" y="3"/>
                </a:cxn>
                <a:cxn ang="0">
                  <a:pos x="12" y="0"/>
                </a:cxn>
                <a:cxn ang="0">
                  <a:pos x="9" y="0"/>
                </a:cxn>
              </a:cxnLst>
              <a:rect l="0" t="0" r="r" b="b"/>
              <a:pathLst>
                <a:path w="18" h="18">
                  <a:moveTo>
                    <a:pt x="9" y="0"/>
                  </a:moveTo>
                  <a:lnTo>
                    <a:pt x="6" y="0"/>
                  </a:lnTo>
                  <a:lnTo>
                    <a:pt x="3" y="3"/>
                  </a:lnTo>
                  <a:lnTo>
                    <a:pt x="0" y="6"/>
                  </a:lnTo>
                  <a:lnTo>
                    <a:pt x="0" y="12"/>
                  </a:lnTo>
                  <a:lnTo>
                    <a:pt x="3" y="15"/>
                  </a:lnTo>
                  <a:lnTo>
                    <a:pt x="6" y="18"/>
                  </a:lnTo>
                  <a:lnTo>
                    <a:pt x="12" y="18"/>
                  </a:lnTo>
                  <a:lnTo>
                    <a:pt x="15" y="15"/>
                  </a:lnTo>
                  <a:lnTo>
                    <a:pt x="18" y="12"/>
                  </a:lnTo>
                  <a:lnTo>
                    <a:pt x="18" y="6"/>
                  </a:lnTo>
                  <a:lnTo>
                    <a:pt x="15" y="3"/>
                  </a:lnTo>
                  <a:lnTo>
                    <a:pt x="12" y="0"/>
                  </a:lnTo>
                  <a:lnTo>
                    <a:pt x="9" y="0"/>
                  </a:lnTo>
                  <a:close/>
                </a:path>
              </a:pathLst>
            </a:custGeom>
            <a:solidFill>
              <a:srgbClr val="000000"/>
            </a:solidFill>
            <a:ln w="9525">
              <a:noFill/>
              <a:round/>
              <a:headEnd/>
              <a:tailEnd/>
            </a:ln>
          </p:spPr>
          <p:txBody>
            <a:bodyPr/>
            <a:lstStyle/>
            <a:p>
              <a:endParaRPr lang="en-US"/>
            </a:p>
          </p:txBody>
        </p:sp>
        <p:sp>
          <p:nvSpPr>
            <p:cNvPr id="269" name="Freeform 245"/>
            <p:cNvSpPr>
              <a:spLocks/>
            </p:cNvSpPr>
            <p:nvPr/>
          </p:nvSpPr>
          <p:spPr bwMode="auto">
            <a:xfrm>
              <a:off x="3884" y="2777"/>
              <a:ext cx="9" cy="9"/>
            </a:xfrm>
            <a:custGeom>
              <a:avLst/>
              <a:gdLst/>
              <a:ahLst/>
              <a:cxnLst>
                <a:cxn ang="0">
                  <a:pos x="9" y="0"/>
                </a:cxn>
                <a:cxn ang="0">
                  <a:pos x="6" y="0"/>
                </a:cxn>
                <a:cxn ang="0">
                  <a:pos x="3" y="3"/>
                </a:cxn>
                <a:cxn ang="0">
                  <a:pos x="0" y="6"/>
                </a:cxn>
                <a:cxn ang="0">
                  <a:pos x="0" y="12"/>
                </a:cxn>
                <a:cxn ang="0">
                  <a:pos x="3" y="15"/>
                </a:cxn>
                <a:cxn ang="0">
                  <a:pos x="6" y="18"/>
                </a:cxn>
                <a:cxn ang="0">
                  <a:pos x="12" y="18"/>
                </a:cxn>
                <a:cxn ang="0">
                  <a:pos x="15" y="15"/>
                </a:cxn>
                <a:cxn ang="0">
                  <a:pos x="18" y="12"/>
                </a:cxn>
                <a:cxn ang="0">
                  <a:pos x="18" y="6"/>
                </a:cxn>
                <a:cxn ang="0">
                  <a:pos x="15" y="3"/>
                </a:cxn>
                <a:cxn ang="0">
                  <a:pos x="12" y="0"/>
                </a:cxn>
                <a:cxn ang="0">
                  <a:pos x="9" y="0"/>
                </a:cxn>
              </a:cxnLst>
              <a:rect l="0" t="0" r="r" b="b"/>
              <a:pathLst>
                <a:path w="18" h="18">
                  <a:moveTo>
                    <a:pt x="9" y="0"/>
                  </a:moveTo>
                  <a:lnTo>
                    <a:pt x="6" y="0"/>
                  </a:lnTo>
                  <a:lnTo>
                    <a:pt x="3" y="3"/>
                  </a:lnTo>
                  <a:lnTo>
                    <a:pt x="0" y="6"/>
                  </a:lnTo>
                  <a:lnTo>
                    <a:pt x="0" y="12"/>
                  </a:lnTo>
                  <a:lnTo>
                    <a:pt x="3" y="15"/>
                  </a:lnTo>
                  <a:lnTo>
                    <a:pt x="6" y="18"/>
                  </a:lnTo>
                  <a:lnTo>
                    <a:pt x="12" y="18"/>
                  </a:lnTo>
                  <a:lnTo>
                    <a:pt x="15" y="15"/>
                  </a:lnTo>
                  <a:lnTo>
                    <a:pt x="18" y="12"/>
                  </a:lnTo>
                  <a:lnTo>
                    <a:pt x="18" y="6"/>
                  </a:lnTo>
                  <a:lnTo>
                    <a:pt x="15" y="3"/>
                  </a:lnTo>
                  <a:lnTo>
                    <a:pt x="12" y="0"/>
                  </a:lnTo>
                  <a:lnTo>
                    <a:pt x="9" y="0"/>
                  </a:lnTo>
                  <a:close/>
                </a:path>
              </a:pathLst>
            </a:custGeom>
            <a:solidFill>
              <a:srgbClr val="000000"/>
            </a:solidFill>
            <a:ln w="9525">
              <a:noFill/>
              <a:round/>
              <a:headEnd/>
              <a:tailEnd/>
            </a:ln>
          </p:spPr>
          <p:txBody>
            <a:bodyPr/>
            <a:lstStyle/>
            <a:p>
              <a:endParaRPr lang="en-US"/>
            </a:p>
          </p:txBody>
        </p:sp>
        <p:sp>
          <p:nvSpPr>
            <p:cNvPr id="270" name="Freeform 246"/>
            <p:cNvSpPr>
              <a:spLocks/>
            </p:cNvSpPr>
            <p:nvPr/>
          </p:nvSpPr>
          <p:spPr bwMode="auto">
            <a:xfrm>
              <a:off x="3884" y="2795"/>
              <a:ext cx="9" cy="9"/>
            </a:xfrm>
            <a:custGeom>
              <a:avLst/>
              <a:gdLst/>
              <a:ahLst/>
              <a:cxnLst>
                <a:cxn ang="0">
                  <a:pos x="9" y="0"/>
                </a:cxn>
                <a:cxn ang="0">
                  <a:pos x="6" y="0"/>
                </a:cxn>
                <a:cxn ang="0">
                  <a:pos x="3" y="3"/>
                </a:cxn>
                <a:cxn ang="0">
                  <a:pos x="0" y="6"/>
                </a:cxn>
                <a:cxn ang="0">
                  <a:pos x="0" y="12"/>
                </a:cxn>
                <a:cxn ang="0">
                  <a:pos x="3" y="15"/>
                </a:cxn>
                <a:cxn ang="0">
                  <a:pos x="6" y="18"/>
                </a:cxn>
                <a:cxn ang="0">
                  <a:pos x="12" y="18"/>
                </a:cxn>
                <a:cxn ang="0">
                  <a:pos x="15" y="15"/>
                </a:cxn>
                <a:cxn ang="0">
                  <a:pos x="18" y="12"/>
                </a:cxn>
                <a:cxn ang="0">
                  <a:pos x="18" y="6"/>
                </a:cxn>
                <a:cxn ang="0">
                  <a:pos x="15" y="3"/>
                </a:cxn>
                <a:cxn ang="0">
                  <a:pos x="12" y="0"/>
                </a:cxn>
                <a:cxn ang="0">
                  <a:pos x="9" y="0"/>
                </a:cxn>
              </a:cxnLst>
              <a:rect l="0" t="0" r="r" b="b"/>
              <a:pathLst>
                <a:path w="18" h="18">
                  <a:moveTo>
                    <a:pt x="9" y="0"/>
                  </a:moveTo>
                  <a:lnTo>
                    <a:pt x="6" y="0"/>
                  </a:lnTo>
                  <a:lnTo>
                    <a:pt x="3" y="3"/>
                  </a:lnTo>
                  <a:lnTo>
                    <a:pt x="0" y="6"/>
                  </a:lnTo>
                  <a:lnTo>
                    <a:pt x="0" y="12"/>
                  </a:lnTo>
                  <a:lnTo>
                    <a:pt x="3" y="15"/>
                  </a:lnTo>
                  <a:lnTo>
                    <a:pt x="6" y="18"/>
                  </a:lnTo>
                  <a:lnTo>
                    <a:pt x="12" y="18"/>
                  </a:lnTo>
                  <a:lnTo>
                    <a:pt x="15" y="15"/>
                  </a:lnTo>
                  <a:lnTo>
                    <a:pt x="18" y="12"/>
                  </a:lnTo>
                  <a:lnTo>
                    <a:pt x="18" y="6"/>
                  </a:lnTo>
                  <a:lnTo>
                    <a:pt x="15" y="3"/>
                  </a:lnTo>
                  <a:lnTo>
                    <a:pt x="12" y="0"/>
                  </a:lnTo>
                  <a:lnTo>
                    <a:pt x="9" y="0"/>
                  </a:lnTo>
                  <a:close/>
                </a:path>
              </a:pathLst>
            </a:custGeom>
            <a:solidFill>
              <a:srgbClr val="000000"/>
            </a:solidFill>
            <a:ln w="9525">
              <a:noFill/>
              <a:round/>
              <a:headEnd/>
              <a:tailEnd/>
            </a:ln>
          </p:spPr>
          <p:txBody>
            <a:bodyPr/>
            <a:lstStyle/>
            <a:p>
              <a:endParaRPr lang="en-US"/>
            </a:p>
          </p:txBody>
        </p:sp>
        <p:sp>
          <p:nvSpPr>
            <p:cNvPr id="271" name="Freeform 247"/>
            <p:cNvSpPr>
              <a:spLocks/>
            </p:cNvSpPr>
            <p:nvPr/>
          </p:nvSpPr>
          <p:spPr bwMode="auto">
            <a:xfrm>
              <a:off x="3884" y="2813"/>
              <a:ext cx="9" cy="9"/>
            </a:xfrm>
            <a:custGeom>
              <a:avLst/>
              <a:gdLst/>
              <a:ahLst/>
              <a:cxnLst>
                <a:cxn ang="0">
                  <a:pos x="9" y="0"/>
                </a:cxn>
                <a:cxn ang="0">
                  <a:pos x="6" y="0"/>
                </a:cxn>
                <a:cxn ang="0">
                  <a:pos x="3" y="3"/>
                </a:cxn>
                <a:cxn ang="0">
                  <a:pos x="0" y="6"/>
                </a:cxn>
                <a:cxn ang="0">
                  <a:pos x="0" y="12"/>
                </a:cxn>
                <a:cxn ang="0">
                  <a:pos x="3" y="15"/>
                </a:cxn>
                <a:cxn ang="0">
                  <a:pos x="6" y="18"/>
                </a:cxn>
                <a:cxn ang="0">
                  <a:pos x="12" y="18"/>
                </a:cxn>
                <a:cxn ang="0">
                  <a:pos x="15" y="15"/>
                </a:cxn>
                <a:cxn ang="0">
                  <a:pos x="18" y="12"/>
                </a:cxn>
                <a:cxn ang="0">
                  <a:pos x="18" y="6"/>
                </a:cxn>
                <a:cxn ang="0">
                  <a:pos x="15" y="3"/>
                </a:cxn>
                <a:cxn ang="0">
                  <a:pos x="12" y="0"/>
                </a:cxn>
                <a:cxn ang="0">
                  <a:pos x="9" y="0"/>
                </a:cxn>
              </a:cxnLst>
              <a:rect l="0" t="0" r="r" b="b"/>
              <a:pathLst>
                <a:path w="18" h="18">
                  <a:moveTo>
                    <a:pt x="9" y="0"/>
                  </a:moveTo>
                  <a:lnTo>
                    <a:pt x="6" y="0"/>
                  </a:lnTo>
                  <a:lnTo>
                    <a:pt x="3" y="3"/>
                  </a:lnTo>
                  <a:lnTo>
                    <a:pt x="0" y="6"/>
                  </a:lnTo>
                  <a:lnTo>
                    <a:pt x="0" y="12"/>
                  </a:lnTo>
                  <a:lnTo>
                    <a:pt x="3" y="15"/>
                  </a:lnTo>
                  <a:lnTo>
                    <a:pt x="6" y="18"/>
                  </a:lnTo>
                  <a:lnTo>
                    <a:pt x="12" y="18"/>
                  </a:lnTo>
                  <a:lnTo>
                    <a:pt x="15" y="15"/>
                  </a:lnTo>
                  <a:lnTo>
                    <a:pt x="18" y="12"/>
                  </a:lnTo>
                  <a:lnTo>
                    <a:pt x="18" y="6"/>
                  </a:lnTo>
                  <a:lnTo>
                    <a:pt x="15" y="3"/>
                  </a:lnTo>
                  <a:lnTo>
                    <a:pt x="12" y="0"/>
                  </a:lnTo>
                  <a:lnTo>
                    <a:pt x="9" y="0"/>
                  </a:lnTo>
                  <a:close/>
                </a:path>
              </a:pathLst>
            </a:custGeom>
            <a:solidFill>
              <a:srgbClr val="000000"/>
            </a:solidFill>
            <a:ln w="9525">
              <a:noFill/>
              <a:round/>
              <a:headEnd/>
              <a:tailEnd/>
            </a:ln>
          </p:spPr>
          <p:txBody>
            <a:bodyPr/>
            <a:lstStyle/>
            <a:p>
              <a:endParaRPr lang="en-US"/>
            </a:p>
          </p:txBody>
        </p:sp>
        <p:sp>
          <p:nvSpPr>
            <p:cNvPr id="272" name="Freeform 248"/>
            <p:cNvSpPr>
              <a:spLocks/>
            </p:cNvSpPr>
            <p:nvPr/>
          </p:nvSpPr>
          <p:spPr bwMode="auto">
            <a:xfrm>
              <a:off x="3884" y="2830"/>
              <a:ext cx="9" cy="9"/>
            </a:xfrm>
            <a:custGeom>
              <a:avLst/>
              <a:gdLst/>
              <a:ahLst/>
              <a:cxnLst>
                <a:cxn ang="0">
                  <a:pos x="9" y="0"/>
                </a:cxn>
                <a:cxn ang="0">
                  <a:pos x="6" y="0"/>
                </a:cxn>
                <a:cxn ang="0">
                  <a:pos x="3" y="3"/>
                </a:cxn>
                <a:cxn ang="0">
                  <a:pos x="0" y="6"/>
                </a:cxn>
                <a:cxn ang="0">
                  <a:pos x="0" y="12"/>
                </a:cxn>
                <a:cxn ang="0">
                  <a:pos x="3" y="15"/>
                </a:cxn>
                <a:cxn ang="0">
                  <a:pos x="6" y="18"/>
                </a:cxn>
                <a:cxn ang="0">
                  <a:pos x="12" y="18"/>
                </a:cxn>
                <a:cxn ang="0">
                  <a:pos x="15" y="15"/>
                </a:cxn>
                <a:cxn ang="0">
                  <a:pos x="18" y="12"/>
                </a:cxn>
                <a:cxn ang="0">
                  <a:pos x="18" y="6"/>
                </a:cxn>
                <a:cxn ang="0">
                  <a:pos x="15" y="3"/>
                </a:cxn>
                <a:cxn ang="0">
                  <a:pos x="12" y="0"/>
                </a:cxn>
                <a:cxn ang="0">
                  <a:pos x="9" y="0"/>
                </a:cxn>
              </a:cxnLst>
              <a:rect l="0" t="0" r="r" b="b"/>
              <a:pathLst>
                <a:path w="18" h="18">
                  <a:moveTo>
                    <a:pt x="9" y="0"/>
                  </a:moveTo>
                  <a:lnTo>
                    <a:pt x="6" y="0"/>
                  </a:lnTo>
                  <a:lnTo>
                    <a:pt x="3" y="3"/>
                  </a:lnTo>
                  <a:lnTo>
                    <a:pt x="0" y="6"/>
                  </a:lnTo>
                  <a:lnTo>
                    <a:pt x="0" y="12"/>
                  </a:lnTo>
                  <a:lnTo>
                    <a:pt x="3" y="15"/>
                  </a:lnTo>
                  <a:lnTo>
                    <a:pt x="6" y="18"/>
                  </a:lnTo>
                  <a:lnTo>
                    <a:pt x="12" y="18"/>
                  </a:lnTo>
                  <a:lnTo>
                    <a:pt x="15" y="15"/>
                  </a:lnTo>
                  <a:lnTo>
                    <a:pt x="18" y="12"/>
                  </a:lnTo>
                  <a:lnTo>
                    <a:pt x="18" y="6"/>
                  </a:lnTo>
                  <a:lnTo>
                    <a:pt x="15" y="3"/>
                  </a:lnTo>
                  <a:lnTo>
                    <a:pt x="12" y="0"/>
                  </a:lnTo>
                  <a:lnTo>
                    <a:pt x="9" y="0"/>
                  </a:lnTo>
                  <a:close/>
                </a:path>
              </a:pathLst>
            </a:custGeom>
            <a:solidFill>
              <a:srgbClr val="000000"/>
            </a:solidFill>
            <a:ln w="9525">
              <a:noFill/>
              <a:round/>
              <a:headEnd/>
              <a:tailEnd/>
            </a:ln>
          </p:spPr>
          <p:txBody>
            <a:bodyPr/>
            <a:lstStyle/>
            <a:p>
              <a:endParaRPr lang="en-US"/>
            </a:p>
          </p:txBody>
        </p:sp>
        <p:sp>
          <p:nvSpPr>
            <p:cNvPr id="273" name="Freeform 249"/>
            <p:cNvSpPr>
              <a:spLocks/>
            </p:cNvSpPr>
            <p:nvPr/>
          </p:nvSpPr>
          <p:spPr bwMode="auto">
            <a:xfrm>
              <a:off x="3884" y="2848"/>
              <a:ext cx="9" cy="9"/>
            </a:xfrm>
            <a:custGeom>
              <a:avLst/>
              <a:gdLst/>
              <a:ahLst/>
              <a:cxnLst>
                <a:cxn ang="0">
                  <a:pos x="9" y="0"/>
                </a:cxn>
                <a:cxn ang="0">
                  <a:pos x="6" y="0"/>
                </a:cxn>
                <a:cxn ang="0">
                  <a:pos x="3" y="3"/>
                </a:cxn>
                <a:cxn ang="0">
                  <a:pos x="0" y="6"/>
                </a:cxn>
                <a:cxn ang="0">
                  <a:pos x="0" y="12"/>
                </a:cxn>
                <a:cxn ang="0">
                  <a:pos x="3" y="15"/>
                </a:cxn>
                <a:cxn ang="0">
                  <a:pos x="6" y="18"/>
                </a:cxn>
                <a:cxn ang="0">
                  <a:pos x="12" y="18"/>
                </a:cxn>
                <a:cxn ang="0">
                  <a:pos x="15" y="15"/>
                </a:cxn>
                <a:cxn ang="0">
                  <a:pos x="18" y="12"/>
                </a:cxn>
                <a:cxn ang="0">
                  <a:pos x="18" y="6"/>
                </a:cxn>
                <a:cxn ang="0">
                  <a:pos x="15" y="3"/>
                </a:cxn>
                <a:cxn ang="0">
                  <a:pos x="12" y="0"/>
                </a:cxn>
                <a:cxn ang="0">
                  <a:pos x="9" y="0"/>
                </a:cxn>
              </a:cxnLst>
              <a:rect l="0" t="0" r="r" b="b"/>
              <a:pathLst>
                <a:path w="18" h="18">
                  <a:moveTo>
                    <a:pt x="9" y="0"/>
                  </a:moveTo>
                  <a:lnTo>
                    <a:pt x="6" y="0"/>
                  </a:lnTo>
                  <a:lnTo>
                    <a:pt x="3" y="3"/>
                  </a:lnTo>
                  <a:lnTo>
                    <a:pt x="0" y="6"/>
                  </a:lnTo>
                  <a:lnTo>
                    <a:pt x="0" y="12"/>
                  </a:lnTo>
                  <a:lnTo>
                    <a:pt x="3" y="15"/>
                  </a:lnTo>
                  <a:lnTo>
                    <a:pt x="6" y="18"/>
                  </a:lnTo>
                  <a:lnTo>
                    <a:pt x="12" y="18"/>
                  </a:lnTo>
                  <a:lnTo>
                    <a:pt x="15" y="15"/>
                  </a:lnTo>
                  <a:lnTo>
                    <a:pt x="18" y="12"/>
                  </a:lnTo>
                  <a:lnTo>
                    <a:pt x="18" y="6"/>
                  </a:lnTo>
                  <a:lnTo>
                    <a:pt x="15" y="3"/>
                  </a:lnTo>
                  <a:lnTo>
                    <a:pt x="12" y="0"/>
                  </a:lnTo>
                  <a:lnTo>
                    <a:pt x="9" y="0"/>
                  </a:lnTo>
                  <a:close/>
                </a:path>
              </a:pathLst>
            </a:custGeom>
            <a:solidFill>
              <a:srgbClr val="000000"/>
            </a:solidFill>
            <a:ln w="9525">
              <a:noFill/>
              <a:round/>
              <a:headEnd/>
              <a:tailEnd/>
            </a:ln>
          </p:spPr>
          <p:txBody>
            <a:bodyPr/>
            <a:lstStyle/>
            <a:p>
              <a:endParaRPr lang="en-US"/>
            </a:p>
          </p:txBody>
        </p:sp>
        <p:sp>
          <p:nvSpPr>
            <p:cNvPr id="274" name="Freeform 250"/>
            <p:cNvSpPr>
              <a:spLocks/>
            </p:cNvSpPr>
            <p:nvPr/>
          </p:nvSpPr>
          <p:spPr bwMode="auto">
            <a:xfrm>
              <a:off x="3884" y="2866"/>
              <a:ext cx="9" cy="9"/>
            </a:xfrm>
            <a:custGeom>
              <a:avLst/>
              <a:gdLst/>
              <a:ahLst/>
              <a:cxnLst>
                <a:cxn ang="0">
                  <a:pos x="9" y="0"/>
                </a:cxn>
                <a:cxn ang="0">
                  <a:pos x="6" y="0"/>
                </a:cxn>
                <a:cxn ang="0">
                  <a:pos x="3" y="3"/>
                </a:cxn>
                <a:cxn ang="0">
                  <a:pos x="0" y="6"/>
                </a:cxn>
                <a:cxn ang="0">
                  <a:pos x="0" y="12"/>
                </a:cxn>
                <a:cxn ang="0">
                  <a:pos x="3" y="15"/>
                </a:cxn>
                <a:cxn ang="0">
                  <a:pos x="6" y="18"/>
                </a:cxn>
                <a:cxn ang="0">
                  <a:pos x="12" y="18"/>
                </a:cxn>
                <a:cxn ang="0">
                  <a:pos x="15" y="15"/>
                </a:cxn>
                <a:cxn ang="0">
                  <a:pos x="18" y="12"/>
                </a:cxn>
                <a:cxn ang="0">
                  <a:pos x="18" y="6"/>
                </a:cxn>
                <a:cxn ang="0">
                  <a:pos x="15" y="3"/>
                </a:cxn>
                <a:cxn ang="0">
                  <a:pos x="12" y="0"/>
                </a:cxn>
                <a:cxn ang="0">
                  <a:pos x="9" y="0"/>
                </a:cxn>
              </a:cxnLst>
              <a:rect l="0" t="0" r="r" b="b"/>
              <a:pathLst>
                <a:path w="18" h="18">
                  <a:moveTo>
                    <a:pt x="9" y="0"/>
                  </a:moveTo>
                  <a:lnTo>
                    <a:pt x="6" y="0"/>
                  </a:lnTo>
                  <a:lnTo>
                    <a:pt x="3" y="3"/>
                  </a:lnTo>
                  <a:lnTo>
                    <a:pt x="0" y="6"/>
                  </a:lnTo>
                  <a:lnTo>
                    <a:pt x="0" y="12"/>
                  </a:lnTo>
                  <a:lnTo>
                    <a:pt x="3" y="15"/>
                  </a:lnTo>
                  <a:lnTo>
                    <a:pt x="6" y="18"/>
                  </a:lnTo>
                  <a:lnTo>
                    <a:pt x="12" y="18"/>
                  </a:lnTo>
                  <a:lnTo>
                    <a:pt x="15" y="15"/>
                  </a:lnTo>
                  <a:lnTo>
                    <a:pt x="18" y="12"/>
                  </a:lnTo>
                  <a:lnTo>
                    <a:pt x="18" y="6"/>
                  </a:lnTo>
                  <a:lnTo>
                    <a:pt x="15" y="3"/>
                  </a:lnTo>
                  <a:lnTo>
                    <a:pt x="12" y="0"/>
                  </a:lnTo>
                  <a:lnTo>
                    <a:pt x="9" y="0"/>
                  </a:lnTo>
                  <a:close/>
                </a:path>
              </a:pathLst>
            </a:custGeom>
            <a:solidFill>
              <a:srgbClr val="000000"/>
            </a:solidFill>
            <a:ln w="9525">
              <a:noFill/>
              <a:round/>
              <a:headEnd/>
              <a:tailEnd/>
            </a:ln>
          </p:spPr>
          <p:txBody>
            <a:bodyPr/>
            <a:lstStyle/>
            <a:p>
              <a:endParaRPr lang="en-US"/>
            </a:p>
          </p:txBody>
        </p:sp>
        <p:sp>
          <p:nvSpPr>
            <p:cNvPr id="275" name="Freeform 251"/>
            <p:cNvSpPr>
              <a:spLocks/>
            </p:cNvSpPr>
            <p:nvPr/>
          </p:nvSpPr>
          <p:spPr bwMode="auto">
            <a:xfrm>
              <a:off x="3884" y="2884"/>
              <a:ext cx="9" cy="9"/>
            </a:xfrm>
            <a:custGeom>
              <a:avLst/>
              <a:gdLst/>
              <a:ahLst/>
              <a:cxnLst>
                <a:cxn ang="0">
                  <a:pos x="9" y="0"/>
                </a:cxn>
                <a:cxn ang="0">
                  <a:pos x="6" y="0"/>
                </a:cxn>
                <a:cxn ang="0">
                  <a:pos x="3" y="3"/>
                </a:cxn>
                <a:cxn ang="0">
                  <a:pos x="0" y="6"/>
                </a:cxn>
                <a:cxn ang="0">
                  <a:pos x="0" y="12"/>
                </a:cxn>
                <a:cxn ang="0">
                  <a:pos x="3" y="15"/>
                </a:cxn>
                <a:cxn ang="0">
                  <a:pos x="6" y="18"/>
                </a:cxn>
                <a:cxn ang="0">
                  <a:pos x="12" y="18"/>
                </a:cxn>
                <a:cxn ang="0">
                  <a:pos x="15" y="15"/>
                </a:cxn>
                <a:cxn ang="0">
                  <a:pos x="18" y="12"/>
                </a:cxn>
                <a:cxn ang="0">
                  <a:pos x="18" y="6"/>
                </a:cxn>
                <a:cxn ang="0">
                  <a:pos x="15" y="3"/>
                </a:cxn>
                <a:cxn ang="0">
                  <a:pos x="12" y="0"/>
                </a:cxn>
                <a:cxn ang="0">
                  <a:pos x="9" y="0"/>
                </a:cxn>
              </a:cxnLst>
              <a:rect l="0" t="0" r="r" b="b"/>
              <a:pathLst>
                <a:path w="18" h="18">
                  <a:moveTo>
                    <a:pt x="9" y="0"/>
                  </a:moveTo>
                  <a:lnTo>
                    <a:pt x="6" y="0"/>
                  </a:lnTo>
                  <a:lnTo>
                    <a:pt x="3" y="3"/>
                  </a:lnTo>
                  <a:lnTo>
                    <a:pt x="0" y="6"/>
                  </a:lnTo>
                  <a:lnTo>
                    <a:pt x="0" y="12"/>
                  </a:lnTo>
                  <a:lnTo>
                    <a:pt x="3" y="15"/>
                  </a:lnTo>
                  <a:lnTo>
                    <a:pt x="6" y="18"/>
                  </a:lnTo>
                  <a:lnTo>
                    <a:pt x="12" y="18"/>
                  </a:lnTo>
                  <a:lnTo>
                    <a:pt x="15" y="15"/>
                  </a:lnTo>
                  <a:lnTo>
                    <a:pt x="18" y="12"/>
                  </a:lnTo>
                  <a:lnTo>
                    <a:pt x="18" y="6"/>
                  </a:lnTo>
                  <a:lnTo>
                    <a:pt x="15" y="3"/>
                  </a:lnTo>
                  <a:lnTo>
                    <a:pt x="12" y="0"/>
                  </a:lnTo>
                  <a:lnTo>
                    <a:pt x="9" y="0"/>
                  </a:lnTo>
                  <a:close/>
                </a:path>
              </a:pathLst>
            </a:custGeom>
            <a:solidFill>
              <a:srgbClr val="000000"/>
            </a:solidFill>
            <a:ln w="9525">
              <a:noFill/>
              <a:round/>
              <a:headEnd/>
              <a:tailEnd/>
            </a:ln>
          </p:spPr>
          <p:txBody>
            <a:bodyPr/>
            <a:lstStyle/>
            <a:p>
              <a:endParaRPr lang="en-US"/>
            </a:p>
          </p:txBody>
        </p:sp>
        <p:sp>
          <p:nvSpPr>
            <p:cNvPr id="276" name="Freeform 252"/>
            <p:cNvSpPr>
              <a:spLocks/>
            </p:cNvSpPr>
            <p:nvPr/>
          </p:nvSpPr>
          <p:spPr bwMode="auto">
            <a:xfrm>
              <a:off x="3884" y="2902"/>
              <a:ext cx="9" cy="9"/>
            </a:xfrm>
            <a:custGeom>
              <a:avLst/>
              <a:gdLst/>
              <a:ahLst/>
              <a:cxnLst>
                <a:cxn ang="0">
                  <a:pos x="9" y="0"/>
                </a:cxn>
                <a:cxn ang="0">
                  <a:pos x="6" y="0"/>
                </a:cxn>
                <a:cxn ang="0">
                  <a:pos x="3" y="3"/>
                </a:cxn>
                <a:cxn ang="0">
                  <a:pos x="0" y="6"/>
                </a:cxn>
                <a:cxn ang="0">
                  <a:pos x="0" y="12"/>
                </a:cxn>
                <a:cxn ang="0">
                  <a:pos x="3" y="15"/>
                </a:cxn>
                <a:cxn ang="0">
                  <a:pos x="6" y="18"/>
                </a:cxn>
                <a:cxn ang="0">
                  <a:pos x="12" y="18"/>
                </a:cxn>
                <a:cxn ang="0">
                  <a:pos x="15" y="15"/>
                </a:cxn>
                <a:cxn ang="0">
                  <a:pos x="18" y="12"/>
                </a:cxn>
                <a:cxn ang="0">
                  <a:pos x="18" y="6"/>
                </a:cxn>
                <a:cxn ang="0">
                  <a:pos x="15" y="3"/>
                </a:cxn>
                <a:cxn ang="0">
                  <a:pos x="12" y="0"/>
                </a:cxn>
                <a:cxn ang="0">
                  <a:pos x="9" y="0"/>
                </a:cxn>
              </a:cxnLst>
              <a:rect l="0" t="0" r="r" b="b"/>
              <a:pathLst>
                <a:path w="18" h="18">
                  <a:moveTo>
                    <a:pt x="9" y="0"/>
                  </a:moveTo>
                  <a:lnTo>
                    <a:pt x="6" y="0"/>
                  </a:lnTo>
                  <a:lnTo>
                    <a:pt x="3" y="3"/>
                  </a:lnTo>
                  <a:lnTo>
                    <a:pt x="0" y="6"/>
                  </a:lnTo>
                  <a:lnTo>
                    <a:pt x="0" y="12"/>
                  </a:lnTo>
                  <a:lnTo>
                    <a:pt x="3" y="15"/>
                  </a:lnTo>
                  <a:lnTo>
                    <a:pt x="6" y="18"/>
                  </a:lnTo>
                  <a:lnTo>
                    <a:pt x="12" y="18"/>
                  </a:lnTo>
                  <a:lnTo>
                    <a:pt x="15" y="15"/>
                  </a:lnTo>
                  <a:lnTo>
                    <a:pt x="18" y="12"/>
                  </a:lnTo>
                  <a:lnTo>
                    <a:pt x="18" y="6"/>
                  </a:lnTo>
                  <a:lnTo>
                    <a:pt x="15" y="3"/>
                  </a:lnTo>
                  <a:lnTo>
                    <a:pt x="12" y="0"/>
                  </a:lnTo>
                  <a:lnTo>
                    <a:pt x="9" y="0"/>
                  </a:lnTo>
                  <a:close/>
                </a:path>
              </a:pathLst>
            </a:custGeom>
            <a:solidFill>
              <a:srgbClr val="000000"/>
            </a:solidFill>
            <a:ln w="9525">
              <a:noFill/>
              <a:round/>
              <a:headEnd/>
              <a:tailEnd/>
            </a:ln>
          </p:spPr>
          <p:txBody>
            <a:bodyPr/>
            <a:lstStyle/>
            <a:p>
              <a:endParaRPr lang="en-US"/>
            </a:p>
          </p:txBody>
        </p:sp>
        <p:sp>
          <p:nvSpPr>
            <p:cNvPr id="277" name="Freeform 253"/>
            <p:cNvSpPr>
              <a:spLocks/>
            </p:cNvSpPr>
            <p:nvPr/>
          </p:nvSpPr>
          <p:spPr bwMode="auto">
            <a:xfrm>
              <a:off x="3884" y="2920"/>
              <a:ext cx="9" cy="9"/>
            </a:xfrm>
            <a:custGeom>
              <a:avLst/>
              <a:gdLst/>
              <a:ahLst/>
              <a:cxnLst>
                <a:cxn ang="0">
                  <a:pos x="9" y="0"/>
                </a:cxn>
                <a:cxn ang="0">
                  <a:pos x="6" y="0"/>
                </a:cxn>
                <a:cxn ang="0">
                  <a:pos x="3" y="3"/>
                </a:cxn>
                <a:cxn ang="0">
                  <a:pos x="0" y="6"/>
                </a:cxn>
                <a:cxn ang="0">
                  <a:pos x="0" y="12"/>
                </a:cxn>
                <a:cxn ang="0">
                  <a:pos x="3" y="15"/>
                </a:cxn>
                <a:cxn ang="0">
                  <a:pos x="6" y="18"/>
                </a:cxn>
                <a:cxn ang="0">
                  <a:pos x="12" y="18"/>
                </a:cxn>
                <a:cxn ang="0">
                  <a:pos x="15" y="15"/>
                </a:cxn>
                <a:cxn ang="0">
                  <a:pos x="18" y="12"/>
                </a:cxn>
                <a:cxn ang="0">
                  <a:pos x="18" y="6"/>
                </a:cxn>
                <a:cxn ang="0">
                  <a:pos x="15" y="3"/>
                </a:cxn>
                <a:cxn ang="0">
                  <a:pos x="12" y="0"/>
                </a:cxn>
                <a:cxn ang="0">
                  <a:pos x="9" y="0"/>
                </a:cxn>
              </a:cxnLst>
              <a:rect l="0" t="0" r="r" b="b"/>
              <a:pathLst>
                <a:path w="18" h="18">
                  <a:moveTo>
                    <a:pt x="9" y="0"/>
                  </a:moveTo>
                  <a:lnTo>
                    <a:pt x="6" y="0"/>
                  </a:lnTo>
                  <a:lnTo>
                    <a:pt x="3" y="3"/>
                  </a:lnTo>
                  <a:lnTo>
                    <a:pt x="0" y="6"/>
                  </a:lnTo>
                  <a:lnTo>
                    <a:pt x="0" y="12"/>
                  </a:lnTo>
                  <a:lnTo>
                    <a:pt x="3" y="15"/>
                  </a:lnTo>
                  <a:lnTo>
                    <a:pt x="6" y="18"/>
                  </a:lnTo>
                  <a:lnTo>
                    <a:pt x="12" y="18"/>
                  </a:lnTo>
                  <a:lnTo>
                    <a:pt x="15" y="15"/>
                  </a:lnTo>
                  <a:lnTo>
                    <a:pt x="18" y="12"/>
                  </a:lnTo>
                  <a:lnTo>
                    <a:pt x="18" y="6"/>
                  </a:lnTo>
                  <a:lnTo>
                    <a:pt x="15" y="3"/>
                  </a:lnTo>
                  <a:lnTo>
                    <a:pt x="12" y="0"/>
                  </a:lnTo>
                  <a:lnTo>
                    <a:pt x="9" y="0"/>
                  </a:lnTo>
                  <a:close/>
                </a:path>
              </a:pathLst>
            </a:custGeom>
            <a:solidFill>
              <a:srgbClr val="000000"/>
            </a:solidFill>
            <a:ln w="9525">
              <a:noFill/>
              <a:round/>
              <a:headEnd/>
              <a:tailEnd/>
            </a:ln>
          </p:spPr>
          <p:txBody>
            <a:bodyPr/>
            <a:lstStyle/>
            <a:p>
              <a:endParaRPr lang="en-US"/>
            </a:p>
          </p:txBody>
        </p:sp>
        <p:sp>
          <p:nvSpPr>
            <p:cNvPr id="278" name="Freeform 254"/>
            <p:cNvSpPr>
              <a:spLocks/>
            </p:cNvSpPr>
            <p:nvPr/>
          </p:nvSpPr>
          <p:spPr bwMode="auto">
            <a:xfrm>
              <a:off x="2918" y="2926"/>
              <a:ext cx="9" cy="9"/>
            </a:xfrm>
            <a:custGeom>
              <a:avLst/>
              <a:gdLst/>
              <a:ahLst/>
              <a:cxnLst>
                <a:cxn ang="0">
                  <a:pos x="9" y="0"/>
                </a:cxn>
                <a:cxn ang="0">
                  <a:pos x="6" y="0"/>
                </a:cxn>
                <a:cxn ang="0">
                  <a:pos x="3" y="3"/>
                </a:cxn>
                <a:cxn ang="0">
                  <a:pos x="0" y="6"/>
                </a:cxn>
                <a:cxn ang="0">
                  <a:pos x="0" y="12"/>
                </a:cxn>
                <a:cxn ang="0">
                  <a:pos x="3" y="15"/>
                </a:cxn>
                <a:cxn ang="0">
                  <a:pos x="6" y="18"/>
                </a:cxn>
                <a:cxn ang="0">
                  <a:pos x="12" y="18"/>
                </a:cxn>
                <a:cxn ang="0">
                  <a:pos x="15" y="15"/>
                </a:cxn>
                <a:cxn ang="0">
                  <a:pos x="18" y="12"/>
                </a:cxn>
                <a:cxn ang="0">
                  <a:pos x="18" y="6"/>
                </a:cxn>
                <a:cxn ang="0">
                  <a:pos x="15" y="3"/>
                </a:cxn>
                <a:cxn ang="0">
                  <a:pos x="12" y="0"/>
                </a:cxn>
                <a:cxn ang="0">
                  <a:pos x="9" y="0"/>
                </a:cxn>
              </a:cxnLst>
              <a:rect l="0" t="0" r="r" b="b"/>
              <a:pathLst>
                <a:path w="18" h="18">
                  <a:moveTo>
                    <a:pt x="9" y="0"/>
                  </a:moveTo>
                  <a:lnTo>
                    <a:pt x="6" y="0"/>
                  </a:lnTo>
                  <a:lnTo>
                    <a:pt x="3" y="3"/>
                  </a:lnTo>
                  <a:lnTo>
                    <a:pt x="0" y="6"/>
                  </a:lnTo>
                  <a:lnTo>
                    <a:pt x="0" y="12"/>
                  </a:lnTo>
                  <a:lnTo>
                    <a:pt x="3" y="15"/>
                  </a:lnTo>
                  <a:lnTo>
                    <a:pt x="6" y="18"/>
                  </a:lnTo>
                  <a:lnTo>
                    <a:pt x="12" y="18"/>
                  </a:lnTo>
                  <a:lnTo>
                    <a:pt x="15" y="15"/>
                  </a:lnTo>
                  <a:lnTo>
                    <a:pt x="18" y="12"/>
                  </a:lnTo>
                  <a:lnTo>
                    <a:pt x="18" y="6"/>
                  </a:lnTo>
                  <a:lnTo>
                    <a:pt x="15" y="3"/>
                  </a:lnTo>
                  <a:lnTo>
                    <a:pt x="12" y="0"/>
                  </a:lnTo>
                  <a:lnTo>
                    <a:pt x="9" y="0"/>
                  </a:lnTo>
                  <a:close/>
                </a:path>
              </a:pathLst>
            </a:custGeom>
            <a:solidFill>
              <a:srgbClr val="000000"/>
            </a:solidFill>
            <a:ln w="9525">
              <a:noFill/>
              <a:round/>
              <a:headEnd/>
              <a:tailEnd/>
            </a:ln>
          </p:spPr>
          <p:txBody>
            <a:bodyPr/>
            <a:lstStyle/>
            <a:p>
              <a:endParaRPr lang="en-US"/>
            </a:p>
          </p:txBody>
        </p:sp>
        <p:sp>
          <p:nvSpPr>
            <p:cNvPr id="279" name="Freeform 255"/>
            <p:cNvSpPr>
              <a:spLocks/>
            </p:cNvSpPr>
            <p:nvPr/>
          </p:nvSpPr>
          <p:spPr bwMode="auto">
            <a:xfrm>
              <a:off x="2936" y="2926"/>
              <a:ext cx="9" cy="9"/>
            </a:xfrm>
            <a:custGeom>
              <a:avLst/>
              <a:gdLst/>
              <a:ahLst/>
              <a:cxnLst>
                <a:cxn ang="0">
                  <a:pos x="9" y="0"/>
                </a:cxn>
                <a:cxn ang="0">
                  <a:pos x="6" y="0"/>
                </a:cxn>
                <a:cxn ang="0">
                  <a:pos x="3" y="3"/>
                </a:cxn>
                <a:cxn ang="0">
                  <a:pos x="0" y="6"/>
                </a:cxn>
                <a:cxn ang="0">
                  <a:pos x="0" y="12"/>
                </a:cxn>
                <a:cxn ang="0">
                  <a:pos x="3" y="15"/>
                </a:cxn>
                <a:cxn ang="0">
                  <a:pos x="6" y="18"/>
                </a:cxn>
                <a:cxn ang="0">
                  <a:pos x="12" y="18"/>
                </a:cxn>
                <a:cxn ang="0">
                  <a:pos x="15" y="15"/>
                </a:cxn>
                <a:cxn ang="0">
                  <a:pos x="18" y="12"/>
                </a:cxn>
                <a:cxn ang="0">
                  <a:pos x="18" y="6"/>
                </a:cxn>
                <a:cxn ang="0">
                  <a:pos x="15" y="3"/>
                </a:cxn>
                <a:cxn ang="0">
                  <a:pos x="12" y="0"/>
                </a:cxn>
                <a:cxn ang="0">
                  <a:pos x="9" y="0"/>
                </a:cxn>
              </a:cxnLst>
              <a:rect l="0" t="0" r="r" b="b"/>
              <a:pathLst>
                <a:path w="18" h="18">
                  <a:moveTo>
                    <a:pt x="9" y="0"/>
                  </a:moveTo>
                  <a:lnTo>
                    <a:pt x="6" y="0"/>
                  </a:lnTo>
                  <a:lnTo>
                    <a:pt x="3" y="3"/>
                  </a:lnTo>
                  <a:lnTo>
                    <a:pt x="0" y="6"/>
                  </a:lnTo>
                  <a:lnTo>
                    <a:pt x="0" y="12"/>
                  </a:lnTo>
                  <a:lnTo>
                    <a:pt x="3" y="15"/>
                  </a:lnTo>
                  <a:lnTo>
                    <a:pt x="6" y="18"/>
                  </a:lnTo>
                  <a:lnTo>
                    <a:pt x="12" y="18"/>
                  </a:lnTo>
                  <a:lnTo>
                    <a:pt x="15" y="15"/>
                  </a:lnTo>
                  <a:lnTo>
                    <a:pt x="18" y="12"/>
                  </a:lnTo>
                  <a:lnTo>
                    <a:pt x="18" y="6"/>
                  </a:lnTo>
                  <a:lnTo>
                    <a:pt x="15" y="3"/>
                  </a:lnTo>
                  <a:lnTo>
                    <a:pt x="12" y="0"/>
                  </a:lnTo>
                  <a:lnTo>
                    <a:pt x="9" y="0"/>
                  </a:lnTo>
                  <a:close/>
                </a:path>
              </a:pathLst>
            </a:custGeom>
            <a:solidFill>
              <a:srgbClr val="000000"/>
            </a:solidFill>
            <a:ln w="9525">
              <a:noFill/>
              <a:round/>
              <a:headEnd/>
              <a:tailEnd/>
            </a:ln>
          </p:spPr>
          <p:txBody>
            <a:bodyPr/>
            <a:lstStyle/>
            <a:p>
              <a:endParaRPr lang="en-US"/>
            </a:p>
          </p:txBody>
        </p:sp>
        <p:sp>
          <p:nvSpPr>
            <p:cNvPr id="280" name="Freeform 256"/>
            <p:cNvSpPr>
              <a:spLocks/>
            </p:cNvSpPr>
            <p:nvPr/>
          </p:nvSpPr>
          <p:spPr bwMode="auto">
            <a:xfrm>
              <a:off x="2954" y="2926"/>
              <a:ext cx="9" cy="9"/>
            </a:xfrm>
            <a:custGeom>
              <a:avLst/>
              <a:gdLst/>
              <a:ahLst/>
              <a:cxnLst>
                <a:cxn ang="0">
                  <a:pos x="9" y="0"/>
                </a:cxn>
                <a:cxn ang="0">
                  <a:pos x="6" y="0"/>
                </a:cxn>
                <a:cxn ang="0">
                  <a:pos x="3" y="3"/>
                </a:cxn>
                <a:cxn ang="0">
                  <a:pos x="0" y="6"/>
                </a:cxn>
                <a:cxn ang="0">
                  <a:pos x="0" y="12"/>
                </a:cxn>
                <a:cxn ang="0">
                  <a:pos x="3" y="15"/>
                </a:cxn>
                <a:cxn ang="0">
                  <a:pos x="6" y="18"/>
                </a:cxn>
                <a:cxn ang="0">
                  <a:pos x="12" y="18"/>
                </a:cxn>
                <a:cxn ang="0">
                  <a:pos x="15" y="15"/>
                </a:cxn>
                <a:cxn ang="0">
                  <a:pos x="18" y="12"/>
                </a:cxn>
                <a:cxn ang="0">
                  <a:pos x="18" y="6"/>
                </a:cxn>
                <a:cxn ang="0">
                  <a:pos x="15" y="3"/>
                </a:cxn>
                <a:cxn ang="0">
                  <a:pos x="12" y="0"/>
                </a:cxn>
                <a:cxn ang="0">
                  <a:pos x="9" y="0"/>
                </a:cxn>
              </a:cxnLst>
              <a:rect l="0" t="0" r="r" b="b"/>
              <a:pathLst>
                <a:path w="18" h="18">
                  <a:moveTo>
                    <a:pt x="9" y="0"/>
                  </a:moveTo>
                  <a:lnTo>
                    <a:pt x="6" y="0"/>
                  </a:lnTo>
                  <a:lnTo>
                    <a:pt x="3" y="3"/>
                  </a:lnTo>
                  <a:lnTo>
                    <a:pt x="0" y="6"/>
                  </a:lnTo>
                  <a:lnTo>
                    <a:pt x="0" y="12"/>
                  </a:lnTo>
                  <a:lnTo>
                    <a:pt x="3" y="15"/>
                  </a:lnTo>
                  <a:lnTo>
                    <a:pt x="6" y="18"/>
                  </a:lnTo>
                  <a:lnTo>
                    <a:pt x="12" y="18"/>
                  </a:lnTo>
                  <a:lnTo>
                    <a:pt x="15" y="15"/>
                  </a:lnTo>
                  <a:lnTo>
                    <a:pt x="18" y="12"/>
                  </a:lnTo>
                  <a:lnTo>
                    <a:pt x="18" y="6"/>
                  </a:lnTo>
                  <a:lnTo>
                    <a:pt x="15" y="3"/>
                  </a:lnTo>
                  <a:lnTo>
                    <a:pt x="12" y="0"/>
                  </a:lnTo>
                  <a:lnTo>
                    <a:pt x="9" y="0"/>
                  </a:lnTo>
                  <a:close/>
                </a:path>
              </a:pathLst>
            </a:custGeom>
            <a:solidFill>
              <a:srgbClr val="000000"/>
            </a:solidFill>
            <a:ln w="9525">
              <a:noFill/>
              <a:round/>
              <a:headEnd/>
              <a:tailEnd/>
            </a:ln>
          </p:spPr>
          <p:txBody>
            <a:bodyPr/>
            <a:lstStyle/>
            <a:p>
              <a:endParaRPr lang="en-US"/>
            </a:p>
          </p:txBody>
        </p:sp>
        <p:sp>
          <p:nvSpPr>
            <p:cNvPr id="281" name="Freeform 257"/>
            <p:cNvSpPr>
              <a:spLocks/>
            </p:cNvSpPr>
            <p:nvPr/>
          </p:nvSpPr>
          <p:spPr bwMode="auto">
            <a:xfrm>
              <a:off x="2972" y="2926"/>
              <a:ext cx="9" cy="9"/>
            </a:xfrm>
            <a:custGeom>
              <a:avLst/>
              <a:gdLst/>
              <a:ahLst/>
              <a:cxnLst>
                <a:cxn ang="0">
                  <a:pos x="9" y="0"/>
                </a:cxn>
                <a:cxn ang="0">
                  <a:pos x="6" y="0"/>
                </a:cxn>
                <a:cxn ang="0">
                  <a:pos x="3" y="3"/>
                </a:cxn>
                <a:cxn ang="0">
                  <a:pos x="0" y="6"/>
                </a:cxn>
                <a:cxn ang="0">
                  <a:pos x="0" y="12"/>
                </a:cxn>
                <a:cxn ang="0">
                  <a:pos x="3" y="15"/>
                </a:cxn>
                <a:cxn ang="0">
                  <a:pos x="6" y="18"/>
                </a:cxn>
                <a:cxn ang="0">
                  <a:pos x="12" y="18"/>
                </a:cxn>
                <a:cxn ang="0">
                  <a:pos x="15" y="15"/>
                </a:cxn>
                <a:cxn ang="0">
                  <a:pos x="18" y="12"/>
                </a:cxn>
                <a:cxn ang="0">
                  <a:pos x="18" y="6"/>
                </a:cxn>
                <a:cxn ang="0">
                  <a:pos x="15" y="3"/>
                </a:cxn>
                <a:cxn ang="0">
                  <a:pos x="12" y="0"/>
                </a:cxn>
                <a:cxn ang="0">
                  <a:pos x="9" y="0"/>
                </a:cxn>
              </a:cxnLst>
              <a:rect l="0" t="0" r="r" b="b"/>
              <a:pathLst>
                <a:path w="18" h="18">
                  <a:moveTo>
                    <a:pt x="9" y="0"/>
                  </a:moveTo>
                  <a:lnTo>
                    <a:pt x="6" y="0"/>
                  </a:lnTo>
                  <a:lnTo>
                    <a:pt x="3" y="3"/>
                  </a:lnTo>
                  <a:lnTo>
                    <a:pt x="0" y="6"/>
                  </a:lnTo>
                  <a:lnTo>
                    <a:pt x="0" y="12"/>
                  </a:lnTo>
                  <a:lnTo>
                    <a:pt x="3" y="15"/>
                  </a:lnTo>
                  <a:lnTo>
                    <a:pt x="6" y="18"/>
                  </a:lnTo>
                  <a:lnTo>
                    <a:pt x="12" y="18"/>
                  </a:lnTo>
                  <a:lnTo>
                    <a:pt x="15" y="15"/>
                  </a:lnTo>
                  <a:lnTo>
                    <a:pt x="18" y="12"/>
                  </a:lnTo>
                  <a:lnTo>
                    <a:pt x="18" y="6"/>
                  </a:lnTo>
                  <a:lnTo>
                    <a:pt x="15" y="3"/>
                  </a:lnTo>
                  <a:lnTo>
                    <a:pt x="12" y="0"/>
                  </a:lnTo>
                  <a:lnTo>
                    <a:pt x="9" y="0"/>
                  </a:lnTo>
                  <a:close/>
                </a:path>
              </a:pathLst>
            </a:custGeom>
            <a:solidFill>
              <a:srgbClr val="000000"/>
            </a:solidFill>
            <a:ln w="9525">
              <a:noFill/>
              <a:round/>
              <a:headEnd/>
              <a:tailEnd/>
            </a:ln>
          </p:spPr>
          <p:txBody>
            <a:bodyPr/>
            <a:lstStyle/>
            <a:p>
              <a:endParaRPr lang="en-US"/>
            </a:p>
          </p:txBody>
        </p:sp>
        <p:sp>
          <p:nvSpPr>
            <p:cNvPr id="282" name="Freeform 258"/>
            <p:cNvSpPr>
              <a:spLocks/>
            </p:cNvSpPr>
            <p:nvPr/>
          </p:nvSpPr>
          <p:spPr bwMode="auto">
            <a:xfrm>
              <a:off x="2990" y="2926"/>
              <a:ext cx="9" cy="9"/>
            </a:xfrm>
            <a:custGeom>
              <a:avLst/>
              <a:gdLst/>
              <a:ahLst/>
              <a:cxnLst>
                <a:cxn ang="0">
                  <a:pos x="9" y="0"/>
                </a:cxn>
                <a:cxn ang="0">
                  <a:pos x="6" y="0"/>
                </a:cxn>
                <a:cxn ang="0">
                  <a:pos x="3" y="3"/>
                </a:cxn>
                <a:cxn ang="0">
                  <a:pos x="0" y="6"/>
                </a:cxn>
                <a:cxn ang="0">
                  <a:pos x="0" y="12"/>
                </a:cxn>
                <a:cxn ang="0">
                  <a:pos x="3" y="15"/>
                </a:cxn>
                <a:cxn ang="0">
                  <a:pos x="6" y="18"/>
                </a:cxn>
                <a:cxn ang="0">
                  <a:pos x="12" y="18"/>
                </a:cxn>
                <a:cxn ang="0">
                  <a:pos x="15" y="15"/>
                </a:cxn>
                <a:cxn ang="0">
                  <a:pos x="18" y="12"/>
                </a:cxn>
                <a:cxn ang="0">
                  <a:pos x="18" y="6"/>
                </a:cxn>
                <a:cxn ang="0">
                  <a:pos x="15" y="3"/>
                </a:cxn>
                <a:cxn ang="0">
                  <a:pos x="12" y="0"/>
                </a:cxn>
                <a:cxn ang="0">
                  <a:pos x="9" y="0"/>
                </a:cxn>
              </a:cxnLst>
              <a:rect l="0" t="0" r="r" b="b"/>
              <a:pathLst>
                <a:path w="18" h="18">
                  <a:moveTo>
                    <a:pt x="9" y="0"/>
                  </a:moveTo>
                  <a:lnTo>
                    <a:pt x="6" y="0"/>
                  </a:lnTo>
                  <a:lnTo>
                    <a:pt x="3" y="3"/>
                  </a:lnTo>
                  <a:lnTo>
                    <a:pt x="0" y="6"/>
                  </a:lnTo>
                  <a:lnTo>
                    <a:pt x="0" y="12"/>
                  </a:lnTo>
                  <a:lnTo>
                    <a:pt x="3" y="15"/>
                  </a:lnTo>
                  <a:lnTo>
                    <a:pt x="6" y="18"/>
                  </a:lnTo>
                  <a:lnTo>
                    <a:pt x="12" y="18"/>
                  </a:lnTo>
                  <a:lnTo>
                    <a:pt x="15" y="15"/>
                  </a:lnTo>
                  <a:lnTo>
                    <a:pt x="18" y="12"/>
                  </a:lnTo>
                  <a:lnTo>
                    <a:pt x="18" y="6"/>
                  </a:lnTo>
                  <a:lnTo>
                    <a:pt x="15" y="3"/>
                  </a:lnTo>
                  <a:lnTo>
                    <a:pt x="12" y="0"/>
                  </a:lnTo>
                  <a:lnTo>
                    <a:pt x="9" y="0"/>
                  </a:lnTo>
                  <a:close/>
                </a:path>
              </a:pathLst>
            </a:custGeom>
            <a:solidFill>
              <a:srgbClr val="000000"/>
            </a:solidFill>
            <a:ln w="9525">
              <a:noFill/>
              <a:round/>
              <a:headEnd/>
              <a:tailEnd/>
            </a:ln>
          </p:spPr>
          <p:txBody>
            <a:bodyPr/>
            <a:lstStyle/>
            <a:p>
              <a:endParaRPr lang="en-US"/>
            </a:p>
          </p:txBody>
        </p:sp>
        <p:sp>
          <p:nvSpPr>
            <p:cNvPr id="283" name="Freeform 259"/>
            <p:cNvSpPr>
              <a:spLocks/>
            </p:cNvSpPr>
            <p:nvPr/>
          </p:nvSpPr>
          <p:spPr bwMode="auto">
            <a:xfrm>
              <a:off x="3008" y="2926"/>
              <a:ext cx="9" cy="9"/>
            </a:xfrm>
            <a:custGeom>
              <a:avLst/>
              <a:gdLst/>
              <a:ahLst/>
              <a:cxnLst>
                <a:cxn ang="0">
                  <a:pos x="9" y="0"/>
                </a:cxn>
                <a:cxn ang="0">
                  <a:pos x="6" y="0"/>
                </a:cxn>
                <a:cxn ang="0">
                  <a:pos x="3" y="3"/>
                </a:cxn>
                <a:cxn ang="0">
                  <a:pos x="0" y="6"/>
                </a:cxn>
                <a:cxn ang="0">
                  <a:pos x="0" y="12"/>
                </a:cxn>
                <a:cxn ang="0">
                  <a:pos x="3" y="15"/>
                </a:cxn>
                <a:cxn ang="0">
                  <a:pos x="6" y="18"/>
                </a:cxn>
                <a:cxn ang="0">
                  <a:pos x="12" y="18"/>
                </a:cxn>
                <a:cxn ang="0">
                  <a:pos x="15" y="15"/>
                </a:cxn>
                <a:cxn ang="0">
                  <a:pos x="18" y="12"/>
                </a:cxn>
                <a:cxn ang="0">
                  <a:pos x="18" y="6"/>
                </a:cxn>
                <a:cxn ang="0">
                  <a:pos x="15" y="3"/>
                </a:cxn>
                <a:cxn ang="0">
                  <a:pos x="12" y="0"/>
                </a:cxn>
                <a:cxn ang="0">
                  <a:pos x="9" y="0"/>
                </a:cxn>
              </a:cxnLst>
              <a:rect l="0" t="0" r="r" b="b"/>
              <a:pathLst>
                <a:path w="18" h="18">
                  <a:moveTo>
                    <a:pt x="9" y="0"/>
                  </a:moveTo>
                  <a:lnTo>
                    <a:pt x="6" y="0"/>
                  </a:lnTo>
                  <a:lnTo>
                    <a:pt x="3" y="3"/>
                  </a:lnTo>
                  <a:lnTo>
                    <a:pt x="0" y="6"/>
                  </a:lnTo>
                  <a:lnTo>
                    <a:pt x="0" y="12"/>
                  </a:lnTo>
                  <a:lnTo>
                    <a:pt x="3" y="15"/>
                  </a:lnTo>
                  <a:lnTo>
                    <a:pt x="6" y="18"/>
                  </a:lnTo>
                  <a:lnTo>
                    <a:pt x="12" y="18"/>
                  </a:lnTo>
                  <a:lnTo>
                    <a:pt x="15" y="15"/>
                  </a:lnTo>
                  <a:lnTo>
                    <a:pt x="18" y="12"/>
                  </a:lnTo>
                  <a:lnTo>
                    <a:pt x="18" y="6"/>
                  </a:lnTo>
                  <a:lnTo>
                    <a:pt x="15" y="3"/>
                  </a:lnTo>
                  <a:lnTo>
                    <a:pt x="12" y="0"/>
                  </a:lnTo>
                  <a:lnTo>
                    <a:pt x="9" y="0"/>
                  </a:lnTo>
                  <a:close/>
                </a:path>
              </a:pathLst>
            </a:custGeom>
            <a:solidFill>
              <a:srgbClr val="000000"/>
            </a:solidFill>
            <a:ln w="9525">
              <a:noFill/>
              <a:round/>
              <a:headEnd/>
              <a:tailEnd/>
            </a:ln>
          </p:spPr>
          <p:txBody>
            <a:bodyPr/>
            <a:lstStyle/>
            <a:p>
              <a:endParaRPr lang="en-US"/>
            </a:p>
          </p:txBody>
        </p:sp>
        <p:sp>
          <p:nvSpPr>
            <p:cNvPr id="284" name="Freeform 260"/>
            <p:cNvSpPr>
              <a:spLocks/>
            </p:cNvSpPr>
            <p:nvPr/>
          </p:nvSpPr>
          <p:spPr bwMode="auto">
            <a:xfrm>
              <a:off x="3026" y="2926"/>
              <a:ext cx="9" cy="9"/>
            </a:xfrm>
            <a:custGeom>
              <a:avLst/>
              <a:gdLst/>
              <a:ahLst/>
              <a:cxnLst>
                <a:cxn ang="0">
                  <a:pos x="9" y="0"/>
                </a:cxn>
                <a:cxn ang="0">
                  <a:pos x="6" y="0"/>
                </a:cxn>
                <a:cxn ang="0">
                  <a:pos x="3" y="3"/>
                </a:cxn>
                <a:cxn ang="0">
                  <a:pos x="0" y="6"/>
                </a:cxn>
                <a:cxn ang="0">
                  <a:pos x="0" y="12"/>
                </a:cxn>
                <a:cxn ang="0">
                  <a:pos x="3" y="15"/>
                </a:cxn>
                <a:cxn ang="0">
                  <a:pos x="6" y="18"/>
                </a:cxn>
                <a:cxn ang="0">
                  <a:pos x="12" y="18"/>
                </a:cxn>
                <a:cxn ang="0">
                  <a:pos x="15" y="15"/>
                </a:cxn>
                <a:cxn ang="0">
                  <a:pos x="18" y="12"/>
                </a:cxn>
                <a:cxn ang="0">
                  <a:pos x="18" y="6"/>
                </a:cxn>
                <a:cxn ang="0">
                  <a:pos x="15" y="3"/>
                </a:cxn>
                <a:cxn ang="0">
                  <a:pos x="12" y="0"/>
                </a:cxn>
                <a:cxn ang="0">
                  <a:pos x="9" y="0"/>
                </a:cxn>
              </a:cxnLst>
              <a:rect l="0" t="0" r="r" b="b"/>
              <a:pathLst>
                <a:path w="18" h="18">
                  <a:moveTo>
                    <a:pt x="9" y="0"/>
                  </a:moveTo>
                  <a:lnTo>
                    <a:pt x="6" y="0"/>
                  </a:lnTo>
                  <a:lnTo>
                    <a:pt x="3" y="3"/>
                  </a:lnTo>
                  <a:lnTo>
                    <a:pt x="0" y="6"/>
                  </a:lnTo>
                  <a:lnTo>
                    <a:pt x="0" y="12"/>
                  </a:lnTo>
                  <a:lnTo>
                    <a:pt x="3" y="15"/>
                  </a:lnTo>
                  <a:lnTo>
                    <a:pt x="6" y="18"/>
                  </a:lnTo>
                  <a:lnTo>
                    <a:pt x="12" y="18"/>
                  </a:lnTo>
                  <a:lnTo>
                    <a:pt x="15" y="15"/>
                  </a:lnTo>
                  <a:lnTo>
                    <a:pt x="18" y="12"/>
                  </a:lnTo>
                  <a:lnTo>
                    <a:pt x="18" y="6"/>
                  </a:lnTo>
                  <a:lnTo>
                    <a:pt x="15" y="3"/>
                  </a:lnTo>
                  <a:lnTo>
                    <a:pt x="12" y="0"/>
                  </a:lnTo>
                  <a:lnTo>
                    <a:pt x="9" y="0"/>
                  </a:lnTo>
                  <a:close/>
                </a:path>
              </a:pathLst>
            </a:custGeom>
            <a:solidFill>
              <a:srgbClr val="000000"/>
            </a:solidFill>
            <a:ln w="9525">
              <a:noFill/>
              <a:round/>
              <a:headEnd/>
              <a:tailEnd/>
            </a:ln>
          </p:spPr>
          <p:txBody>
            <a:bodyPr/>
            <a:lstStyle/>
            <a:p>
              <a:endParaRPr lang="en-US"/>
            </a:p>
          </p:txBody>
        </p:sp>
        <p:sp>
          <p:nvSpPr>
            <p:cNvPr id="285" name="Freeform 261"/>
            <p:cNvSpPr>
              <a:spLocks/>
            </p:cNvSpPr>
            <p:nvPr/>
          </p:nvSpPr>
          <p:spPr bwMode="auto">
            <a:xfrm>
              <a:off x="3044" y="2926"/>
              <a:ext cx="9" cy="9"/>
            </a:xfrm>
            <a:custGeom>
              <a:avLst/>
              <a:gdLst/>
              <a:ahLst/>
              <a:cxnLst>
                <a:cxn ang="0">
                  <a:pos x="9" y="0"/>
                </a:cxn>
                <a:cxn ang="0">
                  <a:pos x="6" y="0"/>
                </a:cxn>
                <a:cxn ang="0">
                  <a:pos x="3" y="3"/>
                </a:cxn>
                <a:cxn ang="0">
                  <a:pos x="0" y="6"/>
                </a:cxn>
                <a:cxn ang="0">
                  <a:pos x="0" y="12"/>
                </a:cxn>
                <a:cxn ang="0">
                  <a:pos x="3" y="15"/>
                </a:cxn>
                <a:cxn ang="0">
                  <a:pos x="6" y="18"/>
                </a:cxn>
                <a:cxn ang="0">
                  <a:pos x="12" y="18"/>
                </a:cxn>
                <a:cxn ang="0">
                  <a:pos x="15" y="15"/>
                </a:cxn>
                <a:cxn ang="0">
                  <a:pos x="18" y="12"/>
                </a:cxn>
                <a:cxn ang="0">
                  <a:pos x="18" y="6"/>
                </a:cxn>
                <a:cxn ang="0">
                  <a:pos x="15" y="3"/>
                </a:cxn>
                <a:cxn ang="0">
                  <a:pos x="12" y="0"/>
                </a:cxn>
                <a:cxn ang="0">
                  <a:pos x="9" y="0"/>
                </a:cxn>
              </a:cxnLst>
              <a:rect l="0" t="0" r="r" b="b"/>
              <a:pathLst>
                <a:path w="18" h="18">
                  <a:moveTo>
                    <a:pt x="9" y="0"/>
                  </a:moveTo>
                  <a:lnTo>
                    <a:pt x="6" y="0"/>
                  </a:lnTo>
                  <a:lnTo>
                    <a:pt x="3" y="3"/>
                  </a:lnTo>
                  <a:lnTo>
                    <a:pt x="0" y="6"/>
                  </a:lnTo>
                  <a:lnTo>
                    <a:pt x="0" y="12"/>
                  </a:lnTo>
                  <a:lnTo>
                    <a:pt x="3" y="15"/>
                  </a:lnTo>
                  <a:lnTo>
                    <a:pt x="6" y="18"/>
                  </a:lnTo>
                  <a:lnTo>
                    <a:pt x="12" y="18"/>
                  </a:lnTo>
                  <a:lnTo>
                    <a:pt x="15" y="15"/>
                  </a:lnTo>
                  <a:lnTo>
                    <a:pt x="18" y="12"/>
                  </a:lnTo>
                  <a:lnTo>
                    <a:pt x="18" y="6"/>
                  </a:lnTo>
                  <a:lnTo>
                    <a:pt x="15" y="3"/>
                  </a:lnTo>
                  <a:lnTo>
                    <a:pt x="12" y="0"/>
                  </a:lnTo>
                  <a:lnTo>
                    <a:pt x="9" y="0"/>
                  </a:lnTo>
                  <a:close/>
                </a:path>
              </a:pathLst>
            </a:custGeom>
            <a:solidFill>
              <a:srgbClr val="000000"/>
            </a:solidFill>
            <a:ln w="9525">
              <a:noFill/>
              <a:round/>
              <a:headEnd/>
              <a:tailEnd/>
            </a:ln>
          </p:spPr>
          <p:txBody>
            <a:bodyPr/>
            <a:lstStyle/>
            <a:p>
              <a:endParaRPr lang="en-US"/>
            </a:p>
          </p:txBody>
        </p:sp>
        <p:sp>
          <p:nvSpPr>
            <p:cNvPr id="286" name="Freeform 262"/>
            <p:cNvSpPr>
              <a:spLocks/>
            </p:cNvSpPr>
            <p:nvPr/>
          </p:nvSpPr>
          <p:spPr bwMode="auto">
            <a:xfrm>
              <a:off x="3061" y="2926"/>
              <a:ext cx="9" cy="9"/>
            </a:xfrm>
            <a:custGeom>
              <a:avLst/>
              <a:gdLst/>
              <a:ahLst/>
              <a:cxnLst>
                <a:cxn ang="0">
                  <a:pos x="9" y="0"/>
                </a:cxn>
                <a:cxn ang="0">
                  <a:pos x="6" y="0"/>
                </a:cxn>
                <a:cxn ang="0">
                  <a:pos x="3" y="3"/>
                </a:cxn>
                <a:cxn ang="0">
                  <a:pos x="0" y="6"/>
                </a:cxn>
                <a:cxn ang="0">
                  <a:pos x="0" y="12"/>
                </a:cxn>
                <a:cxn ang="0">
                  <a:pos x="3" y="15"/>
                </a:cxn>
                <a:cxn ang="0">
                  <a:pos x="6" y="18"/>
                </a:cxn>
                <a:cxn ang="0">
                  <a:pos x="12" y="18"/>
                </a:cxn>
                <a:cxn ang="0">
                  <a:pos x="15" y="15"/>
                </a:cxn>
                <a:cxn ang="0">
                  <a:pos x="18" y="12"/>
                </a:cxn>
                <a:cxn ang="0">
                  <a:pos x="18" y="6"/>
                </a:cxn>
                <a:cxn ang="0">
                  <a:pos x="15" y="3"/>
                </a:cxn>
                <a:cxn ang="0">
                  <a:pos x="12" y="0"/>
                </a:cxn>
                <a:cxn ang="0">
                  <a:pos x="9" y="0"/>
                </a:cxn>
              </a:cxnLst>
              <a:rect l="0" t="0" r="r" b="b"/>
              <a:pathLst>
                <a:path w="18" h="18">
                  <a:moveTo>
                    <a:pt x="9" y="0"/>
                  </a:moveTo>
                  <a:lnTo>
                    <a:pt x="6" y="0"/>
                  </a:lnTo>
                  <a:lnTo>
                    <a:pt x="3" y="3"/>
                  </a:lnTo>
                  <a:lnTo>
                    <a:pt x="0" y="6"/>
                  </a:lnTo>
                  <a:lnTo>
                    <a:pt x="0" y="12"/>
                  </a:lnTo>
                  <a:lnTo>
                    <a:pt x="3" y="15"/>
                  </a:lnTo>
                  <a:lnTo>
                    <a:pt x="6" y="18"/>
                  </a:lnTo>
                  <a:lnTo>
                    <a:pt x="12" y="18"/>
                  </a:lnTo>
                  <a:lnTo>
                    <a:pt x="15" y="15"/>
                  </a:lnTo>
                  <a:lnTo>
                    <a:pt x="18" y="12"/>
                  </a:lnTo>
                  <a:lnTo>
                    <a:pt x="18" y="6"/>
                  </a:lnTo>
                  <a:lnTo>
                    <a:pt x="15" y="3"/>
                  </a:lnTo>
                  <a:lnTo>
                    <a:pt x="12" y="0"/>
                  </a:lnTo>
                  <a:lnTo>
                    <a:pt x="9" y="0"/>
                  </a:lnTo>
                  <a:close/>
                </a:path>
              </a:pathLst>
            </a:custGeom>
            <a:solidFill>
              <a:srgbClr val="000000"/>
            </a:solidFill>
            <a:ln w="9525">
              <a:noFill/>
              <a:round/>
              <a:headEnd/>
              <a:tailEnd/>
            </a:ln>
          </p:spPr>
          <p:txBody>
            <a:bodyPr/>
            <a:lstStyle/>
            <a:p>
              <a:endParaRPr lang="en-US"/>
            </a:p>
          </p:txBody>
        </p:sp>
        <p:sp>
          <p:nvSpPr>
            <p:cNvPr id="287" name="Freeform 263"/>
            <p:cNvSpPr>
              <a:spLocks/>
            </p:cNvSpPr>
            <p:nvPr/>
          </p:nvSpPr>
          <p:spPr bwMode="auto">
            <a:xfrm>
              <a:off x="3079" y="2926"/>
              <a:ext cx="9" cy="9"/>
            </a:xfrm>
            <a:custGeom>
              <a:avLst/>
              <a:gdLst/>
              <a:ahLst/>
              <a:cxnLst>
                <a:cxn ang="0">
                  <a:pos x="9" y="0"/>
                </a:cxn>
                <a:cxn ang="0">
                  <a:pos x="6" y="0"/>
                </a:cxn>
                <a:cxn ang="0">
                  <a:pos x="3" y="3"/>
                </a:cxn>
                <a:cxn ang="0">
                  <a:pos x="0" y="6"/>
                </a:cxn>
                <a:cxn ang="0">
                  <a:pos x="0" y="12"/>
                </a:cxn>
                <a:cxn ang="0">
                  <a:pos x="3" y="15"/>
                </a:cxn>
                <a:cxn ang="0">
                  <a:pos x="6" y="18"/>
                </a:cxn>
                <a:cxn ang="0">
                  <a:pos x="12" y="18"/>
                </a:cxn>
                <a:cxn ang="0">
                  <a:pos x="15" y="15"/>
                </a:cxn>
                <a:cxn ang="0">
                  <a:pos x="18" y="12"/>
                </a:cxn>
                <a:cxn ang="0">
                  <a:pos x="18" y="6"/>
                </a:cxn>
                <a:cxn ang="0">
                  <a:pos x="15" y="3"/>
                </a:cxn>
                <a:cxn ang="0">
                  <a:pos x="12" y="0"/>
                </a:cxn>
                <a:cxn ang="0">
                  <a:pos x="9" y="0"/>
                </a:cxn>
              </a:cxnLst>
              <a:rect l="0" t="0" r="r" b="b"/>
              <a:pathLst>
                <a:path w="18" h="18">
                  <a:moveTo>
                    <a:pt x="9" y="0"/>
                  </a:moveTo>
                  <a:lnTo>
                    <a:pt x="6" y="0"/>
                  </a:lnTo>
                  <a:lnTo>
                    <a:pt x="3" y="3"/>
                  </a:lnTo>
                  <a:lnTo>
                    <a:pt x="0" y="6"/>
                  </a:lnTo>
                  <a:lnTo>
                    <a:pt x="0" y="12"/>
                  </a:lnTo>
                  <a:lnTo>
                    <a:pt x="3" y="15"/>
                  </a:lnTo>
                  <a:lnTo>
                    <a:pt x="6" y="18"/>
                  </a:lnTo>
                  <a:lnTo>
                    <a:pt x="12" y="18"/>
                  </a:lnTo>
                  <a:lnTo>
                    <a:pt x="15" y="15"/>
                  </a:lnTo>
                  <a:lnTo>
                    <a:pt x="18" y="12"/>
                  </a:lnTo>
                  <a:lnTo>
                    <a:pt x="18" y="6"/>
                  </a:lnTo>
                  <a:lnTo>
                    <a:pt x="15" y="3"/>
                  </a:lnTo>
                  <a:lnTo>
                    <a:pt x="12" y="0"/>
                  </a:lnTo>
                  <a:lnTo>
                    <a:pt x="9" y="0"/>
                  </a:lnTo>
                  <a:close/>
                </a:path>
              </a:pathLst>
            </a:custGeom>
            <a:solidFill>
              <a:srgbClr val="000000"/>
            </a:solidFill>
            <a:ln w="9525">
              <a:noFill/>
              <a:round/>
              <a:headEnd/>
              <a:tailEnd/>
            </a:ln>
          </p:spPr>
          <p:txBody>
            <a:bodyPr/>
            <a:lstStyle/>
            <a:p>
              <a:endParaRPr lang="en-US"/>
            </a:p>
          </p:txBody>
        </p:sp>
        <p:sp>
          <p:nvSpPr>
            <p:cNvPr id="288" name="Freeform 264"/>
            <p:cNvSpPr>
              <a:spLocks/>
            </p:cNvSpPr>
            <p:nvPr/>
          </p:nvSpPr>
          <p:spPr bwMode="auto">
            <a:xfrm>
              <a:off x="3097" y="2926"/>
              <a:ext cx="9" cy="9"/>
            </a:xfrm>
            <a:custGeom>
              <a:avLst/>
              <a:gdLst/>
              <a:ahLst/>
              <a:cxnLst>
                <a:cxn ang="0">
                  <a:pos x="9" y="0"/>
                </a:cxn>
                <a:cxn ang="0">
                  <a:pos x="6" y="0"/>
                </a:cxn>
                <a:cxn ang="0">
                  <a:pos x="3" y="3"/>
                </a:cxn>
                <a:cxn ang="0">
                  <a:pos x="0" y="6"/>
                </a:cxn>
                <a:cxn ang="0">
                  <a:pos x="0" y="12"/>
                </a:cxn>
                <a:cxn ang="0">
                  <a:pos x="3" y="15"/>
                </a:cxn>
                <a:cxn ang="0">
                  <a:pos x="6" y="18"/>
                </a:cxn>
                <a:cxn ang="0">
                  <a:pos x="12" y="18"/>
                </a:cxn>
                <a:cxn ang="0">
                  <a:pos x="15" y="15"/>
                </a:cxn>
                <a:cxn ang="0">
                  <a:pos x="18" y="12"/>
                </a:cxn>
                <a:cxn ang="0">
                  <a:pos x="18" y="6"/>
                </a:cxn>
                <a:cxn ang="0">
                  <a:pos x="15" y="3"/>
                </a:cxn>
                <a:cxn ang="0">
                  <a:pos x="12" y="0"/>
                </a:cxn>
                <a:cxn ang="0">
                  <a:pos x="9" y="0"/>
                </a:cxn>
              </a:cxnLst>
              <a:rect l="0" t="0" r="r" b="b"/>
              <a:pathLst>
                <a:path w="18" h="18">
                  <a:moveTo>
                    <a:pt x="9" y="0"/>
                  </a:moveTo>
                  <a:lnTo>
                    <a:pt x="6" y="0"/>
                  </a:lnTo>
                  <a:lnTo>
                    <a:pt x="3" y="3"/>
                  </a:lnTo>
                  <a:lnTo>
                    <a:pt x="0" y="6"/>
                  </a:lnTo>
                  <a:lnTo>
                    <a:pt x="0" y="12"/>
                  </a:lnTo>
                  <a:lnTo>
                    <a:pt x="3" y="15"/>
                  </a:lnTo>
                  <a:lnTo>
                    <a:pt x="6" y="18"/>
                  </a:lnTo>
                  <a:lnTo>
                    <a:pt x="12" y="18"/>
                  </a:lnTo>
                  <a:lnTo>
                    <a:pt x="15" y="15"/>
                  </a:lnTo>
                  <a:lnTo>
                    <a:pt x="18" y="12"/>
                  </a:lnTo>
                  <a:lnTo>
                    <a:pt x="18" y="6"/>
                  </a:lnTo>
                  <a:lnTo>
                    <a:pt x="15" y="3"/>
                  </a:lnTo>
                  <a:lnTo>
                    <a:pt x="12" y="0"/>
                  </a:lnTo>
                  <a:lnTo>
                    <a:pt x="9" y="0"/>
                  </a:lnTo>
                  <a:close/>
                </a:path>
              </a:pathLst>
            </a:custGeom>
            <a:solidFill>
              <a:srgbClr val="000000"/>
            </a:solidFill>
            <a:ln w="9525">
              <a:noFill/>
              <a:round/>
              <a:headEnd/>
              <a:tailEnd/>
            </a:ln>
          </p:spPr>
          <p:txBody>
            <a:bodyPr/>
            <a:lstStyle/>
            <a:p>
              <a:endParaRPr lang="en-US"/>
            </a:p>
          </p:txBody>
        </p:sp>
        <p:sp>
          <p:nvSpPr>
            <p:cNvPr id="289" name="Freeform 265"/>
            <p:cNvSpPr>
              <a:spLocks/>
            </p:cNvSpPr>
            <p:nvPr/>
          </p:nvSpPr>
          <p:spPr bwMode="auto">
            <a:xfrm>
              <a:off x="3115" y="2926"/>
              <a:ext cx="9" cy="9"/>
            </a:xfrm>
            <a:custGeom>
              <a:avLst/>
              <a:gdLst/>
              <a:ahLst/>
              <a:cxnLst>
                <a:cxn ang="0">
                  <a:pos x="9" y="0"/>
                </a:cxn>
                <a:cxn ang="0">
                  <a:pos x="6" y="0"/>
                </a:cxn>
                <a:cxn ang="0">
                  <a:pos x="3" y="3"/>
                </a:cxn>
                <a:cxn ang="0">
                  <a:pos x="0" y="6"/>
                </a:cxn>
                <a:cxn ang="0">
                  <a:pos x="0" y="12"/>
                </a:cxn>
                <a:cxn ang="0">
                  <a:pos x="3" y="15"/>
                </a:cxn>
                <a:cxn ang="0">
                  <a:pos x="6" y="18"/>
                </a:cxn>
                <a:cxn ang="0">
                  <a:pos x="12" y="18"/>
                </a:cxn>
                <a:cxn ang="0">
                  <a:pos x="15" y="15"/>
                </a:cxn>
                <a:cxn ang="0">
                  <a:pos x="18" y="12"/>
                </a:cxn>
                <a:cxn ang="0">
                  <a:pos x="18" y="6"/>
                </a:cxn>
                <a:cxn ang="0">
                  <a:pos x="15" y="3"/>
                </a:cxn>
                <a:cxn ang="0">
                  <a:pos x="12" y="0"/>
                </a:cxn>
                <a:cxn ang="0">
                  <a:pos x="9" y="0"/>
                </a:cxn>
              </a:cxnLst>
              <a:rect l="0" t="0" r="r" b="b"/>
              <a:pathLst>
                <a:path w="18" h="18">
                  <a:moveTo>
                    <a:pt x="9" y="0"/>
                  </a:moveTo>
                  <a:lnTo>
                    <a:pt x="6" y="0"/>
                  </a:lnTo>
                  <a:lnTo>
                    <a:pt x="3" y="3"/>
                  </a:lnTo>
                  <a:lnTo>
                    <a:pt x="0" y="6"/>
                  </a:lnTo>
                  <a:lnTo>
                    <a:pt x="0" y="12"/>
                  </a:lnTo>
                  <a:lnTo>
                    <a:pt x="3" y="15"/>
                  </a:lnTo>
                  <a:lnTo>
                    <a:pt x="6" y="18"/>
                  </a:lnTo>
                  <a:lnTo>
                    <a:pt x="12" y="18"/>
                  </a:lnTo>
                  <a:lnTo>
                    <a:pt x="15" y="15"/>
                  </a:lnTo>
                  <a:lnTo>
                    <a:pt x="18" y="12"/>
                  </a:lnTo>
                  <a:lnTo>
                    <a:pt x="18" y="6"/>
                  </a:lnTo>
                  <a:lnTo>
                    <a:pt x="15" y="3"/>
                  </a:lnTo>
                  <a:lnTo>
                    <a:pt x="12" y="0"/>
                  </a:lnTo>
                  <a:lnTo>
                    <a:pt x="9" y="0"/>
                  </a:lnTo>
                  <a:close/>
                </a:path>
              </a:pathLst>
            </a:custGeom>
            <a:solidFill>
              <a:srgbClr val="000000"/>
            </a:solidFill>
            <a:ln w="9525">
              <a:noFill/>
              <a:round/>
              <a:headEnd/>
              <a:tailEnd/>
            </a:ln>
          </p:spPr>
          <p:txBody>
            <a:bodyPr/>
            <a:lstStyle/>
            <a:p>
              <a:endParaRPr lang="en-US"/>
            </a:p>
          </p:txBody>
        </p:sp>
        <p:sp>
          <p:nvSpPr>
            <p:cNvPr id="290" name="Freeform 266"/>
            <p:cNvSpPr>
              <a:spLocks/>
            </p:cNvSpPr>
            <p:nvPr/>
          </p:nvSpPr>
          <p:spPr bwMode="auto">
            <a:xfrm>
              <a:off x="3133" y="2926"/>
              <a:ext cx="9" cy="9"/>
            </a:xfrm>
            <a:custGeom>
              <a:avLst/>
              <a:gdLst/>
              <a:ahLst/>
              <a:cxnLst>
                <a:cxn ang="0">
                  <a:pos x="9" y="0"/>
                </a:cxn>
                <a:cxn ang="0">
                  <a:pos x="6" y="0"/>
                </a:cxn>
                <a:cxn ang="0">
                  <a:pos x="3" y="3"/>
                </a:cxn>
                <a:cxn ang="0">
                  <a:pos x="0" y="6"/>
                </a:cxn>
                <a:cxn ang="0">
                  <a:pos x="0" y="12"/>
                </a:cxn>
                <a:cxn ang="0">
                  <a:pos x="3" y="15"/>
                </a:cxn>
                <a:cxn ang="0">
                  <a:pos x="6" y="18"/>
                </a:cxn>
                <a:cxn ang="0">
                  <a:pos x="12" y="18"/>
                </a:cxn>
                <a:cxn ang="0">
                  <a:pos x="15" y="15"/>
                </a:cxn>
                <a:cxn ang="0">
                  <a:pos x="18" y="12"/>
                </a:cxn>
                <a:cxn ang="0">
                  <a:pos x="18" y="6"/>
                </a:cxn>
                <a:cxn ang="0">
                  <a:pos x="15" y="3"/>
                </a:cxn>
                <a:cxn ang="0">
                  <a:pos x="12" y="0"/>
                </a:cxn>
                <a:cxn ang="0">
                  <a:pos x="9" y="0"/>
                </a:cxn>
              </a:cxnLst>
              <a:rect l="0" t="0" r="r" b="b"/>
              <a:pathLst>
                <a:path w="18" h="18">
                  <a:moveTo>
                    <a:pt x="9" y="0"/>
                  </a:moveTo>
                  <a:lnTo>
                    <a:pt x="6" y="0"/>
                  </a:lnTo>
                  <a:lnTo>
                    <a:pt x="3" y="3"/>
                  </a:lnTo>
                  <a:lnTo>
                    <a:pt x="0" y="6"/>
                  </a:lnTo>
                  <a:lnTo>
                    <a:pt x="0" y="12"/>
                  </a:lnTo>
                  <a:lnTo>
                    <a:pt x="3" y="15"/>
                  </a:lnTo>
                  <a:lnTo>
                    <a:pt x="6" y="18"/>
                  </a:lnTo>
                  <a:lnTo>
                    <a:pt x="12" y="18"/>
                  </a:lnTo>
                  <a:lnTo>
                    <a:pt x="15" y="15"/>
                  </a:lnTo>
                  <a:lnTo>
                    <a:pt x="18" y="12"/>
                  </a:lnTo>
                  <a:lnTo>
                    <a:pt x="18" y="6"/>
                  </a:lnTo>
                  <a:lnTo>
                    <a:pt x="15" y="3"/>
                  </a:lnTo>
                  <a:lnTo>
                    <a:pt x="12" y="0"/>
                  </a:lnTo>
                  <a:lnTo>
                    <a:pt x="9" y="0"/>
                  </a:lnTo>
                  <a:close/>
                </a:path>
              </a:pathLst>
            </a:custGeom>
            <a:solidFill>
              <a:srgbClr val="000000"/>
            </a:solidFill>
            <a:ln w="9525">
              <a:noFill/>
              <a:round/>
              <a:headEnd/>
              <a:tailEnd/>
            </a:ln>
          </p:spPr>
          <p:txBody>
            <a:bodyPr/>
            <a:lstStyle/>
            <a:p>
              <a:endParaRPr lang="en-US"/>
            </a:p>
          </p:txBody>
        </p:sp>
        <p:sp>
          <p:nvSpPr>
            <p:cNvPr id="291" name="Freeform 267"/>
            <p:cNvSpPr>
              <a:spLocks/>
            </p:cNvSpPr>
            <p:nvPr/>
          </p:nvSpPr>
          <p:spPr bwMode="auto">
            <a:xfrm>
              <a:off x="3151" y="2926"/>
              <a:ext cx="9" cy="9"/>
            </a:xfrm>
            <a:custGeom>
              <a:avLst/>
              <a:gdLst/>
              <a:ahLst/>
              <a:cxnLst>
                <a:cxn ang="0">
                  <a:pos x="9" y="0"/>
                </a:cxn>
                <a:cxn ang="0">
                  <a:pos x="6" y="0"/>
                </a:cxn>
                <a:cxn ang="0">
                  <a:pos x="3" y="3"/>
                </a:cxn>
                <a:cxn ang="0">
                  <a:pos x="0" y="6"/>
                </a:cxn>
                <a:cxn ang="0">
                  <a:pos x="0" y="12"/>
                </a:cxn>
                <a:cxn ang="0">
                  <a:pos x="3" y="15"/>
                </a:cxn>
                <a:cxn ang="0">
                  <a:pos x="6" y="18"/>
                </a:cxn>
                <a:cxn ang="0">
                  <a:pos x="12" y="18"/>
                </a:cxn>
                <a:cxn ang="0">
                  <a:pos x="15" y="15"/>
                </a:cxn>
                <a:cxn ang="0">
                  <a:pos x="18" y="12"/>
                </a:cxn>
                <a:cxn ang="0">
                  <a:pos x="18" y="6"/>
                </a:cxn>
                <a:cxn ang="0">
                  <a:pos x="15" y="3"/>
                </a:cxn>
                <a:cxn ang="0">
                  <a:pos x="12" y="0"/>
                </a:cxn>
                <a:cxn ang="0">
                  <a:pos x="9" y="0"/>
                </a:cxn>
              </a:cxnLst>
              <a:rect l="0" t="0" r="r" b="b"/>
              <a:pathLst>
                <a:path w="18" h="18">
                  <a:moveTo>
                    <a:pt x="9" y="0"/>
                  </a:moveTo>
                  <a:lnTo>
                    <a:pt x="6" y="0"/>
                  </a:lnTo>
                  <a:lnTo>
                    <a:pt x="3" y="3"/>
                  </a:lnTo>
                  <a:lnTo>
                    <a:pt x="0" y="6"/>
                  </a:lnTo>
                  <a:lnTo>
                    <a:pt x="0" y="12"/>
                  </a:lnTo>
                  <a:lnTo>
                    <a:pt x="3" y="15"/>
                  </a:lnTo>
                  <a:lnTo>
                    <a:pt x="6" y="18"/>
                  </a:lnTo>
                  <a:lnTo>
                    <a:pt x="12" y="18"/>
                  </a:lnTo>
                  <a:lnTo>
                    <a:pt x="15" y="15"/>
                  </a:lnTo>
                  <a:lnTo>
                    <a:pt x="18" y="12"/>
                  </a:lnTo>
                  <a:lnTo>
                    <a:pt x="18" y="6"/>
                  </a:lnTo>
                  <a:lnTo>
                    <a:pt x="15" y="3"/>
                  </a:lnTo>
                  <a:lnTo>
                    <a:pt x="12" y="0"/>
                  </a:lnTo>
                  <a:lnTo>
                    <a:pt x="9" y="0"/>
                  </a:lnTo>
                  <a:close/>
                </a:path>
              </a:pathLst>
            </a:custGeom>
            <a:solidFill>
              <a:srgbClr val="000000"/>
            </a:solidFill>
            <a:ln w="9525">
              <a:noFill/>
              <a:round/>
              <a:headEnd/>
              <a:tailEnd/>
            </a:ln>
          </p:spPr>
          <p:txBody>
            <a:bodyPr/>
            <a:lstStyle/>
            <a:p>
              <a:endParaRPr lang="en-US"/>
            </a:p>
          </p:txBody>
        </p:sp>
        <p:sp>
          <p:nvSpPr>
            <p:cNvPr id="292" name="Freeform 268"/>
            <p:cNvSpPr>
              <a:spLocks/>
            </p:cNvSpPr>
            <p:nvPr/>
          </p:nvSpPr>
          <p:spPr bwMode="auto">
            <a:xfrm>
              <a:off x="3169" y="2926"/>
              <a:ext cx="9" cy="9"/>
            </a:xfrm>
            <a:custGeom>
              <a:avLst/>
              <a:gdLst/>
              <a:ahLst/>
              <a:cxnLst>
                <a:cxn ang="0">
                  <a:pos x="8" y="0"/>
                </a:cxn>
                <a:cxn ang="0">
                  <a:pos x="6" y="0"/>
                </a:cxn>
                <a:cxn ang="0">
                  <a:pos x="3" y="3"/>
                </a:cxn>
                <a:cxn ang="0">
                  <a:pos x="0" y="6"/>
                </a:cxn>
                <a:cxn ang="0">
                  <a:pos x="0" y="12"/>
                </a:cxn>
                <a:cxn ang="0">
                  <a:pos x="3" y="15"/>
                </a:cxn>
                <a:cxn ang="0">
                  <a:pos x="6" y="18"/>
                </a:cxn>
                <a:cxn ang="0">
                  <a:pos x="11" y="18"/>
                </a:cxn>
                <a:cxn ang="0">
                  <a:pos x="14" y="15"/>
                </a:cxn>
                <a:cxn ang="0">
                  <a:pos x="17" y="12"/>
                </a:cxn>
                <a:cxn ang="0">
                  <a:pos x="17" y="6"/>
                </a:cxn>
                <a:cxn ang="0">
                  <a:pos x="14" y="3"/>
                </a:cxn>
                <a:cxn ang="0">
                  <a:pos x="11" y="0"/>
                </a:cxn>
                <a:cxn ang="0">
                  <a:pos x="8" y="0"/>
                </a:cxn>
              </a:cxnLst>
              <a:rect l="0" t="0" r="r" b="b"/>
              <a:pathLst>
                <a:path w="17" h="18">
                  <a:moveTo>
                    <a:pt x="8" y="0"/>
                  </a:moveTo>
                  <a:lnTo>
                    <a:pt x="6" y="0"/>
                  </a:lnTo>
                  <a:lnTo>
                    <a:pt x="3" y="3"/>
                  </a:lnTo>
                  <a:lnTo>
                    <a:pt x="0" y="6"/>
                  </a:lnTo>
                  <a:lnTo>
                    <a:pt x="0" y="12"/>
                  </a:lnTo>
                  <a:lnTo>
                    <a:pt x="3" y="15"/>
                  </a:lnTo>
                  <a:lnTo>
                    <a:pt x="6" y="18"/>
                  </a:lnTo>
                  <a:lnTo>
                    <a:pt x="11" y="18"/>
                  </a:lnTo>
                  <a:lnTo>
                    <a:pt x="14" y="15"/>
                  </a:lnTo>
                  <a:lnTo>
                    <a:pt x="17" y="12"/>
                  </a:lnTo>
                  <a:lnTo>
                    <a:pt x="17" y="6"/>
                  </a:lnTo>
                  <a:lnTo>
                    <a:pt x="14" y="3"/>
                  </a:lnTo>
                  <a:lnTo>
                    <a:pt x="11" y="0"/>
                  </a:lnTo>
                  <a:lnTo>
                    <a:pt x="8" y="0"/>
                  </a:lnTo>
                  <a:close/>
                </a:path>
              </a:pathLst>
            </a:custGeom>
            <a:solidFill>
              <a:srgbClr val="000000"/>
            </a:solidFill>
            <a:ln w="9525">
              <a:noFill/>
              <a:round/>
              <a:headEnd/>
              <a:tailEnd/>
            </a:ln>
          </p:spPr>
          <p:txBody>
            <a:bodyPr/>
            <a:lstStyle/>
            <a:p>
              <a:endParaRPr lang="en-US"/>
            </a:p>
          </p:txBody>
        </p:sp>
        <p:sp>
          <p:nvSpPr>
            <p:cNvPr id="293" name="Freeform 269"/>
            <p:cNvSpPr>
              <a:spLocks/>
            </p:cNvSpPr>
            <p:nvPr/>
          </p:nvSpPr>
          <p:spPr bwMode="auto">
            <a:xfrm>
              <a:off x="3187" y="2926"/>
              <a:ext cx="9" cy="9"/>
            </a:xfrm>
            <a:custGeom>
              <a:avLst/>
              <a:gdLst/>
              <a:ahLst/>
              <a:cxnLst>
                <a:cxn ang="0">
                  <a:pos x="9" y="0"/>
                </a:cxn>
                <a:cxn ang="0">
                  <a:pos x="6" y="0"/>
                </a:cxn>
                <a:cxn ang="0">
                  <a:pos x="3" y="3"/>
                </a:cxn>
                <a:cxn ang="0">
                  <a:pos x="0" y="6"/>
                </a:cxn>
                <a:cxn ang="0">
                  <a:pos x="0" y="12"/>
                </a:cxn>
                <a:cxn ang="0">
                  <a:pos x="3" y="15"/>
                </a:cxn>
                <a:cxn ang="0">
                  <a:pos x="6" y="18"/>
                </a:cxn>
                <a:cxn ang="0">
                  <a:pos x="12" y="18"/>
                </a:cxn>
                <a:cxn ang="0">
                  <a:pos x="15" y="15"/>
                </a:cxn>
                <a:cxn ang="0">
                  <a:pos x="18" y="12"/>
                </a:cxn>
                <a:cxn ang="0">
                  <a:pos x="18" y="6"/>
                </a:cxn>
                <a:cxn ang="0">
                  <a:pos x="15" y="3"/>
                </a:cxn>
                <a:cxn ang="0">
                  <a:pos x="12" y="0"/>
                </a:cxn>
                <a:cxn ang="0">
                  <a:pos x="9" y="0"/>
                </a:cxn>
              </a:cxnLst>
              <a:rect l="0" t="0" r="r" b="b"/>
              <a:pathLst>
                <a:path w="18" h="18">
                  <a:moveTo>
                    <a:pt x="9" y="0"/>
                  </a:moveTo>
                  <a:lnTo>
                    <a:pt x="6" y="0"/>
                  </a:lnTo>
                  <a:lnTo>
                    <a:pt x="3" y="3"/>
                  </a:lnTo>
                  <a:lnTo>
                    <a:pt x="0" y="6"/>
                  </a:lnTo>
                  <a:lnTo>
                    <a:pt x="0" y="12"/>
                  </a:lnTo>
                  <a:lnTo>
                    <a:pt x="3" y="15"/>
                  </a:lnTo>
                  <a:lnTo>
                    <a:pt x="6" y="18"/>
                  </a:lnTo>
                  <a:lnTo>
                    <a:pt x="12" y="18"/>
                  </a:lnTo>
                  <a:lnTo>
                    <a:pt x="15" y="15"/>
                  </a:lnTo>
                  <a:lnTo>
                    <a:pt x="18" y="12"/>
                  </a:lnTo>
                  <a:lnTo>
                    <a:pt x="18" y="6"/>
                  </a:lnTo>
                  <a:lnTo>
                    <a:pt x="15" y="3"/>
                  </a:lnTo>
                  <a:lnTo>
                    <a:pt x="12" y="0"/>
                  </a:lnTo>
                  <a:lnTo>
                    <a:pt x="9" y="0"/>
                  </a:lnTo>
                  <a:close/>
                </a:path>
              </a:pathLst>
            </a:custGeom>
            <a:solidFill>
              <a:srgbClr val="000000"/>
            </a:solidFill>
            <a:ln w="9525">
              <a:noFill/>
              <a:round/>
              <a:headEnd/>
              <a:tailEnd/>
            </a:ln>
          </p:spPr>
          <p:txBody>
            <a:bodyPr/>
            <a:lstStyle/>
            <a:p>
              <a:endParaRPr lang="en-US"/>
            </a:p>
          </p:txBody>
        </p:sp>
        <p:sp>
          <p:nvSpPr>
            <p:cNvPr id="294" name="Freeform 270"/>
            <p:cNvSpPr>
              <a:spLocks/>
            </p:cNvSpPr>
            <p:nvPr/>
          </p:nvSpPr>
          <p:spPr bwMode="auto">
            <a:xfrm>
              <a:off x="3205" y="2926"/>
              <a:ext cx="8" cy="9"/>
            </a:xfrm>
            <a:custGeom>
              <a:avLst/>
              <a:gdLst/>
              <a:ahLst/>
              <a:cxnLst>
                <a:cxn ang="0">
                  <a:pos x="9" y="0"/>
                </a:cxn>
                <a:cxn ang="0">
                  <a:pos x="6" y="0"/>
                </a:cxn>
                <a:cxn ang="0">
                  <a:pos x="3" y="3"/>
                </a:cxn>
                <a:cxn ang="0">
                  <a:pos x="0" y="6"/>
                </a:cxn>
                <a:cxn ang="0">
                  <a:pos x="0" y="12"/>
                </a:cxn>
                <a:cxn ang="0">
                  <a:pos x="3" y="15"/>
                </a:cxn>
                <a:cxn ang="0">
                  <a:pos x="6" y="18"/>
                </a:cxn>
                <a:cxn ang="0">
                  <a:pos x="12" y="18"/>
                </a:cxn>
                <a:cxn ang="0">
                  <a:pos x="15" y="15"/>
                </a:cxn>
                <a:cxn ang="0">
                  <a:pos x="18" y="12"/>
                </a:cxn>
                <a:cxn ang="0">
                  <a:pos x="18" y="6"/>
                </a:cxn>
                <a:cxn ang="0">
                  <a:pos x="15" y="3"/>
                </a:cxn>
                <a:cxn ang="0">
                  <a:pos x="12" y="0"/>
                </a:cxn>
                <a:cxn ang="0">
                  <a:pos x="9" y="0"/>
                </a:cxn>
              </a:cxnLst>
              <a:rect l="0" t="0" r="r" b="b"/>
              <a:pathLst>
                <a:path w="18" h="18">
                  <a:moveTo>
                    <a:pt x="9" y="0"/>
                  </a:moveTo>
                  <a:lnTo>
                    <a:pt x="6" y="0"/>
                  </a:lnTo>
                  <a:lnTo>
                    <a:pt x="3" y="3"/>
                  </a:lnTo>
                  <a:lnTo>
                    <a:pt x="0" y="6"/>
                  </a:lnTo>
                  <a:lnTo>
                    <a:pt x="0" y="12"/>
                  </a:lnTo>
                  <a:lnTo>
                    <a:pt x="3" y="15"/>
                  </a:lnTo>
                  <a:lnTo>
                    <a:pt x="6" y="18"/>
                  </a:lnTo>
                  <a:lnTo>
                    <a:pt x="12" y="18"/>
                  </a:lnTo>
                  <a:lnTo>
                    <a:pt x="15" y="15"/>
                  </a:lnTo>
                  <a:lnTo>
                    <a:pt x="18" y="12"/>
                  </a:lnTo>
                  <a:lnTo>
                    <a:pt x="18" y="6"/>
                  </a:lnTo>
                  <a:lnTo>
                    <a:pt x="15" y="3"/>
                  </a:lnTo>
                  <a:lnTo>
                    <a:pt x="12" y="0"/>
                  </a:lnTo>
                  <a:lnTo>
                    <a:pt x="9" y="0"/>
                  </a:lnTo>
                  <a:close/>
                </a:path>
              </a:pathLst>
            </a:custGeom>
            <a:solidFill>
              <a:srgbClr val="000000"/>
            </a:solidFill>
            <a:ln w="9525">
              <a:noFill/>
              <a:round/>
              <a:headEnd/>
              <a:tailEnd/>
            </a:ln>
          </p:spPr>
          <p:txBody>
            <a:bodyPr/>
            <a:lstStyle/>
            <a:p>
              <a:endParaRPr lang="en-US"/>
            </a:p>
          </p:txBody>
        </p:sp>
        <p:sp>
          <p:nvSpPr>
            <p:cNvPr id="295" name="Freeform 271"/>
            <p:cNvSpPr>
              <a:spLocks/>
            </p:cNvSpPr>
            <p:nvPr/>
          </p:nvSpPr>
          <p:spPr bwMode="auto">
            <a:xfrm>
              <a:off x="3222" y="2926"/>
              <a:ext cx="9" cy="9"/>
            </a:xfrm>
            <a:custGeom>
              <a:avLst/>
              <a:gdLst/>
              <a:ahLst/>
              <a:cxnLst>
                <a:cxn ang="0">
                  <a:pos x="9" y="0"/>
                </a:cxn>
                <a:cxn ang="0">
                  <a:pos x="6" y="0"/>
                </a:cxn>
                <a:cxn ang="0">
                  <a:pos x="3" y="3"/>
                </a:cxn>
                <a:cxn ang="0">
                  <a:pos x="0" y="6"/>
                </a:cxn>
                <a:cxn ang="0">
                  <a:pos x="0" y="12"/>
                </a:cxn>
                <a:cxn ang="0">
                  <a:pos x="3" y="15"/>
                </a:cxn>
                <a:cxn ang="0">
                  <a:pos x="6" y="18"/>
                </a:cxn>
                <a:cxn ang="0">
                  <a:pos x="12" y="18"/>
                </a:cxn>
                <a:cxn ang="0">
                  <a:pos x="15" y="15"/>
                </a:cxn>
                <a:cxn ang="0">
                  <a:pos x="18" y="12"/>
                </a:cxn>
                <a:cxn ang="0">
                  <a:pos x="18" y="6"/>
                </a:cxn>
                <a:cxn ang="0">
                  <a:pos x="15" y="3"/>
                </a:cxn>
                <a:cxn ang="0">
                  <a:pos x="12" y="0"/>
                </a:cxn>
                <a:cxn ang="0">
                  <a:pos x="9" y="0"/>
                </a:cxn>
              </a:cxnLst>
              <a:rect l="0" t="0" r="r" b="b"/>
              <a:pathLst>
                <a:path w="18" h="18">
                  <a:moveTo>
                    <a:pt x="9" y="0"/>
                  </a:moveTo>
                  <a:lnTo>
                    <a:pt x="6" y="0"/>
                  </a:lnTo>
                  <a:lnTo>
                    <a:pt x="3" y="3"/>
                  </a:lnTo>
                  <a:lnTo>
                    <a:pt x="0" y="6"/>
                  </a:lnTo>
                  <a:lnTo>
                    <a:pt x="0" y="12"/>
                  </a:lnTo>
                  <a:lnTo>
                    <a:pt x="3" y="15"/>
                  </a:lnTo>
                  <a:lnTo>
                    <a:pt x="6" y="18"/>
                  </a:lnTo>
                  <a:lnTo>
                    <a:pt x="12" y="18"/>
                  </a:lnTo>
                  <a:lnTo>
                    <a:pt x="15" y="15"/>
                  </a:lnTo>
                  <a:lnTo>
                    <a:pt x="18" y="12"/>
                  </a:lnTo>
                  <a:lnTo>
                    <a:pt x="18" y="6"/>
                  </a:lnTo>
                  <a:lnTo>
                    <a:pt x="15" y="3"/>
                  </a:lnTo>
                  <a:lnTo>
                    <a:pt x="12" y="0"/>
                  </a:lnTo>
                  <a:lnTo>
                    <a:pt x="9" y="0"/>
                  </a:lnTo>
                  <a:close/>
                </a:path>
              </a:pathLst>
            </a:custGeom>
            <a:solidFill>
              <a:srgbClr val="000000"/>
            </a:solidFill>
            <a:ln w="9525">
              <a:noFill/>
              <a:round/>
              <a:headEnd/>
              <a:tailEnd/>
            </a:ln>
          </p:spPr>
          <p:txBody>
            <a:bodyPr/>
            <a:lstStyle/>
            <a:p>
              <a:endParaRPr lang="en-US"/>
            </a:p>
          </p:txBody>
        </p:sp>
        <p:sp>
          <p:nvSpPr>
            <p:cNvPr id="296" name="Freeform 272"/>
            <p:cNvSpPr>
              <a:spLocks/>
            </p:cNvSpPr>
            <p:nvPr/>
          </p:nvSpPr>
          <p:spPr bwMode="auto">
            <a:xfrm>
              <a:off x="3240" y="2926"/>
              <a:ext cx="9" cy="9"/>
            </a:xfrm>
            <a:custGeom>
              <a:avLst/>
              <a:gdLst/>
              <a:ahLst/>
              <a:cxnLst>
                <a:cxn ang="0">
                  <a:pos x="9" y="0"/>
                </a:cxn>
                <a:cxn ang="0">
                  <a:pos x="6" y="0"/>
                </a:cxn>
                <a:cxn ang="0">
                  <a:pos x="3" y="3"/>
                </a:cxn>
                <a:cxn ang="0">
                  <a:pos x="0" y="6"/>
                </a:cxn>
                <a:cxn ang="0">
                  <a:pos x="0" y="12"/>
                </a:cxn>
                <a:cxn ang="0">
                  <a:pos x="3" y="15"/>
                </a:cxn>
                <a:cxn ang="0">
                  <a:pos x="6" y="18"/>
                </a:cxn>
                <a:cxn ang="0">
                  <a:pos x="12" y="18"/>
                </a:cxn>
                <a:cxn ang="0">
                  <a:pos x="15" y="15"/>
                </a:cxn>
                <a:cxn ang="0">
                  <a:pos x="17" y="12"/>
                </a:cxn>
                <a:cxn ang="0">
                  <a:pos x="17" y="6"/>
                </a:cxn>
                <a:cxn ang="0">
                  <a:pos x="15" y="3"/>
                </a:cxn>
                <a:cxn ang="0">
                  <a:pos x="12" y="0"/>
                </a:cxn>
                <a:cxn ang="0">
                  <a:pos x="9" y="0"/>
                </a:cxn>
              </a:cxnLst>
              <a:rect l="0" t="0" r="r" b="b"/>
              <a:pathLst>
                <a:path w="17" h="18">
                  <a:moveTo>
                    <a:pt x="9" y="0"/>
                  </a:moveTo>
                  <a:lnTo>
                    <a:pt x="6" y="0"/>
                  </a:lnTo>
                  <a:lnTo>
                    <a:pt x="3" y="3"/>
                  </a:lnTo>
                  <a:lnTo>
                    <a:pt x="0" y="6"/>
                  </a:lnTo>
                  <a:lnTo>
                    <a:pt x="0" y="12"/>
                  </a:lnTo>
                  <a:lnTo>
                    <a:pt x="3" y="15"/>
                  </a:lnTo>
                  <a:lnTo>
                    <a:pt x="6" y="18"/>
                  </a:lnTo>
                  <a:lnTo>
                    <a:pt x="12" y="18"/>
                  </a:lnTo>
                  <a:lnTo>
                    <a:pt x="15" y="15"/>
                  </a:lnTo>
                  <a:lnTo>
                    <a:pt x="17" y="12"/>
                  </a:lnTo>
                  <a:lnTo>
                    <a:pt x="17" y="6"/>
                  </a:lnTo>
                  <a:lnTo>
                    <a:pt x="15" y="3"/>
                  </a:lnTo>
                  <a:lnTo>
                    <a:pt x="12" y="0"/>
                  </a:lnTo>
                  <a:lnTo>
                    <a:pt x="9" y="0"/>
                  </a:lnTo>
                  <a:close/>
                </a:path>
              </a:pathLst>
            </a:custGeom>
            <a:solidFill>
              <a:srgbClr val="000000"/>
            </a:solidFill>
            <a:ln w="9525">
              <a:noFill/>
              <a:round/>
              <a:headEnd/>
              <a:tailEnd/>
            </a:ln>
          </p:spPr>
          <p:txBody>
            <a:bodyPr/>
            <a:lstStyle/>
            <a:p>
              <a:endParaRPr lang="en-US"/>
            </a:p>
          </p:txBody>
        </p:sp>
        <p:sp>
          <p:nvSpPr>
            <p:cNvPr id="297" name="Freeform 273"/>
            <p:cNvSpPr>
              <a:spLocks/>
            </p:cNvSpPr>
            <p:nvPr/>
          </p:nvSpPr>
          <p:spPr bwMode="auto">
            <a:xfrm>
              <a:off x="3258" y="2926"/>
              <a:ext cx="9" cy="9"/>
            </a:xfrm>
            <a:custGeom>
              <a:avLst/>
              <a:gdLst/>
              <a:ahLst/>
              <a:cxnLst>
                <a:cxn ang="0">
                  <a:pos x="9" y="0"/>
                </a:cxn>
                <a:cxn ang="0">
                  <a:pos x="6" y="0"/>
                </a:cxn>
                <a:cxn ang="0">
                  <a:pos x="3" y="3"/>
                </a:cxn>
                <a:cxn ang="0">
                  <a:pos x="0" y="6"/>
                </a:cxn>
                <a:cxn ang="0">
                  <a:pos x="0" y="12"/>
                </a:cxn>
                <a:cxn ang="0">
                  <a:pos x="3" y="15"/>
                </a:cxn>
                <a:cxn ang="0">
                  <a:pos x="6" y="18"/>
                </a:cxn>
                <a:cxn ang="0">
                  <a:pos x="12" y="18"/>
                </a:cxn>
                <a:cxn ang="0">
                  <a:pos x="15" y="15"/>
                </a:cxn>
                <a:cxn ang="0">
                  <a:pos x="18" y="12"/>
                </a:cxn>
                <a:cxn ang="0">
                  <a:pos x="18" y="6"/>
                </a:cxn>
                <a:cxn ang="0">
                  <a:pos x="15" y="3"/>
                </a:cxn>
                <a:cxn ang="0">
                  <a:pos x="12" y="0"/>
                </a:cxn>
                <a:cxn ang="0">
                  <a:pos x="9" y="0"/>
                </a:cxn>
              </a:cxnLst>
              <a:rect l="0" t="0" r="r" b="b"/>
              <a:pathLst>
                <a:path w="18" h="18">
                  <a:moveTo>
                    <a:pt x="9" y="0"/>
                  </a:moveTo>
                  <a:lnTo>
                    <a:pt x="6" y="0"/>
                  </a:lnTo>
                  <a:lnTo>
                    <a:pt x="3" y="3"/>
                  </a:lnTo>
                  <a:lnTo>
                    <a:pt x="0" y="6"/>
                  </a:lnTo>
                  <a:lnTo>
                    <a:pt x="0" y="12"/>
                  </a:lnTo>
                  <a:lnTo>
                    <a:pt x="3" y="15"/>
                  </a:lnTo>
                  <a:lnTo>
                    <a:pt x="6" y="18"/>
                  </a:lnTo>
                  <a:lnTo>
                    <a:pt x="12" y="18"/>
                  </a:lnTo>
                  <a:lnTo>
                    <a:pt x="15" y="15"/>
                  </a:lnTo>
                  <a:lnTo>
                    <a:pt x="18" y="12"/>
                  </a:lnTo>
                  <a:lnTo>
                    <a:pt x="18" y="6"/>
                  </a:lnTo>
                  <a:lnTo>
                    <a:pt x="15" y="3"/>
                  </a:lnTo>
                  <a:lnTo>
                    <a:pt x="12" y="0"/>
                  </a:lnTo>
                  <a:lnTo>
                    <a:pt x="9" y="0"/>
                  </a:lnTo>
                  <a:close/>
                </a:path>
              </a:pathLst>
            </a:custGeom>
            <a:solidFill>
              <a:srgbClr val="000000"/>
            </a:solidFill>
            <a:ln w="9525">
              <a:noFill/>
              <a:round/>
              <a:headEnd/>
              <a:tailEnd/>
            </a:ln>
          </p:spPr>
          <p:txBody>
            <a:bodyPr/>
            <a:lstStyle/>
            <a:p>
              <a:endParaRPr lang="en-US"/>
            </a:p>
          </p:txBody>
        </p:sp>
        <p:sp>
          <p:nvSpPr>
            <p:cNvPr id="298" name="Freeform 274"/>
            <p:cNvSpPr>
              <a:spLocks/>
            </p:cNvSpPr>
            <p:nvPr/>
          </p:nvSpPr>
          <p:spPr bwMode="auto">
            <a:xfrm>
              <a:off x="3276" y="2926"/>
              <a:ext cx="9" cy="9"/>
            </a:xfrm>
            <a:custGeom>
              <a:avLst/>
              <a:gdLst/>
              <a:ahLst/>
              <a:cxnLst>
                <a:cxn ang="0">
                  <a:pos x="9" y="0"/>
                </a:cxn>
                <a:cxn ang="0">
                  <a:pos x="6" y="0"/>
                </a:cxn>
                <a:cxn ang="0">
                  <a:pos x="3" y="3"/>
                </a:cxn>
                <a:cxn ang="0">
                  <a:pos x="0" y="6"/>
                </a:cxn>
                <a:cxn ang="0">
                  <a:pos x="0" y="12"/>
                </a:cxn>
                <a:cxn ang="0">
                  <a:pos x="3" y="15"/>
                </a:cxn>
                <a:cxn ang="0">
                  <a:pos x="6" y="18"/>
                </a:cxn>
                <a:cxn ang="0">
                  <a:pos x="12" y="18"/>
                </a:cxn>
                <a:cxn ang="0">
                  <a:pos x="15" y="15"/>
                </a:cxn>
                <a:cxn ang="0">
                  <a:pos x="18" y="12"/>
                </a:cxn>
                <a:cxn ang="0">
                  <a:pos x="18" y="6"/>
                </a:cxn>
                <a:cxn ang="0">
                  <a:pos x="15" y="3"/>
                </a:cxn>
                <a:cxn ang="0">
                  <a:pos x="12" y="0"/>
                </a:cxn>
                <a:cxn ang="0">
                  <a:pos x="9" y="0"/>
                </a:cxn>
              </a:cxnLst>
              <a:rect l="0" t="0" r="r" b="b"/>
              <a:pathLst>
                <a:path w="18" h="18">
                  <a:moveTo>
                    <a:pt x="9" y="0"/>
                  </a:moveTo>
                  <a:lnTo>
                    <a:pt x="6" y="0"/>
                  </a:lnTo>
                  <a:lnTo>
                    <a:pt x="3" y="3"/>
                  </a:lnTo>
                  <a:lnTo>
                    <a:pt x="0" y="6"/>
                  </a:lnTo>
                  <a:lnTo>
                    <a:pt x="0" y="12"/>
                  </a:lnTo>
                  <a:lnTo>
                    <a:pt x="3" y="15"/>
                  </a:lnTo>
                  <a:lnTo>
                    <a:pt x="6" y="18"/>
                  </a:lnTo>
                  <a:lnTo>
                    <a:pt x="12" y="18"/>
                  </a:lnTo>
                  <a:lnTo>
                    <a:pt x="15" y="15"/>
                  </a:lnTo>
                  <a:lnTo>
                    <a:pt x="18" y="12"/>
                  </a:lnTo>
                  <a:lnTo>
                    <a:pt x="18" y="6"/>
                  </a:lnTo>
                  <a:lnTo>
                    <a:pt x="15" y="3"/>
                  </a:lnTo>
                  <a:lnTo>
                    <a:pt x="12" y="0"/>
                  </a:lnTo>
                  <a:lnTo>
                    <a:pt x="9" y="0"/>
                  </a:lnTo>
                  <a:close/>
                </a:path>
              </a:pathLst>
            </a:custGeom>
            <a:solidFill>
              <a:srgbClr val="000000"/>
            </a:solidFill>
            <a:ln w="9525">
              <a:noFill/>
              <a:round/>
              <a:headEnd/>
              <a:tailEnd/>
            </a:ln>
          </p:spPr>
          <p:txBody>
            <a:bodyPr/>
            <a:lstStyle/>
            <a:p>
              <a:endParaRPr lang="en-US"/>
            </a:p>
          </p:txBody>
        </p:sp>
        <p:sp>
          <p:nvSpPr>
            <p:cNvPr id="299" name="Freeform 275"/>
            <p:cNvSpPr>
              <a:spLocks/>
            </p:cNvSpPr>
            <p:nvPr/>
          </p:nvSpPr>
          <p:spPr bwMode="auto">
            <a:xfrm>
              <a:off x="3294" y="2926"/>
              <a:ext cx="9" cy="9"/>
            </a:xfrm>
            <a:custGeom>
              <a:avLst/>
              <a:gdLst/>
              <a:ahLst/>
              <a:cxnLst>
                <a:cxn ang="0">
                  <a:pos x="9" y="0"/>
                </a:cxn>
                <a:cxn ang="0">
                  <a:pos x="6" y="0"/>
                </a:cxn>
                <a:cxn ang="0">
                  <a:pos x="3" y="3"/>
                </a:cxn>
                <a:cxn ang="0">
                  <a:pos x="0" y="6"/>
                </a:cxn>
                <a:cxn ang="0">
                  <a:pos x="0" y="12"/>
                </a:cxn>
                <a:cxn ang="0">
                  <a:pos x="3" y="15"/>
                </a:cxn>
                <a:cxn ang="0">
                  <a:pos x="6" y="18"/>
                </a:cxn>
                <a:cxn ang="0">
                  <a:pos x="12" y="18"/>
                </a:cxn>
                <a:cxn ang="0">
                  <a:pos x="15" y="15"/>
                </a:cxn>
                <a:cxn ang="0">
                  <a:pos x="18" y="12"/>
                </a:cxn>
                <a:cxn ang="0">
                  <a:pos x="18" y="6"/>
                </a:cxn>
                <a:cxn ang="0">
                  <a:pos x="15" y="3"/>
                </a:cxn>
                <a:cxn ang="0">
                  <a:pos x="12" y="0"/>
                </a:cxn>
                <a:cxn ang="0">
                  <a:pos x="9" y="0"/>
                </a:cxn>
              </a:cxnLst>
              <a:rect l="0" t="0" r="r" b="b"/>
              <a:pathLst>
                <a:path w="18" h="18">
                  <a:moveTo>
                    <a:pt x="9" y="0"/>
                  </a:moveTo>
                  <a:lnTo>
                    <a:pt x="6" y="0"/>
                  </a:lnTo>
                  <a:lnTo>
                    <a:pt x="3" y="3"/>
                  </a:lnTo>
                  <a:lnTo>
                    <a:pt x="0" y="6"/>
                  </a:lnTo>
                  <a:lnTo>
                    <a:pt x="0" y="12"/>
                  </a:lnTo>
                  <a:lnTo>
                    <a:pt x="3" y="15"/>
                  </a:lnTo>
                  <a:lnTo>
                    <a:pt x="6" y="18"/>
                  </a:lnTo>
                  <a:lnTo>
                    <a:pt x="12" y="18"/>
                  </a:lnTo>
                  <a:lnTo>
                    <a:pt x="15" y="15"/>
                  </a:lnTo>
                  <a:lnTo>
                    <a:pt x="18" y="12"/>
                  </a:lnTo>
                  <a:lnTo>
                    <a:pt x="18" y="6"/>
                  </a:lnTo>
                  <a:lnTo>
                    <a:pt x="15" y="3"/>
                  </a:lnTo>
                  <a:lnTo>
                    <a:pt x="12" y="0"/>
                  </a:lnTo>
                  <a:lnTo>
                    <a:pt x="9" y="0"/>
                  </a:lnTo>
                  <a:close/>
                </a:path>
              </a:pathLst>
            </a:custGeom>
            <a:solidFill>
              <a:srgbClr val="000000"/>
            </a:solidFill>
            <a:ln w="9525">
              <a:noFill/>
              <a:round/>
              <a:headEnd/>
              <a:tailEnd/>
            </a:ln>
          </p:spPr>
          <p:txBody>
            <a:bodyPr/>
            <a:lstStyle/>
            <a:p>
              <a:endParaRPr lang="en-US"/>
            </a:p>
          </p:txBody>
        </p:sp>
        <p:sp>
          <p:nvSpPr>
            <p:cNvPr id="300" name="Freeform 276"/>
            <p:cNvSpPr>
              <a:spLocks/>
            </p:cNvSpPr>
            <p:nvPr/>
          </p:nvSpPr>
          <p:spPr bwMode="auto">
            <a:xfrm>
              <a:off x="3312" y="2926"/>
              <a:ext cx="9" cy="9"/>
            </a:xfrm>
            <a:custGeom>
              <a:avLst/>
              <a:gdLst/>
              <a:ahLst/>
              <a:cxnLst>
                <a:cxn ang="0">
                  <a:pos x="9" y="0"/>
                </a:cxn>
                <a:cxn ang="0">
                  <a:pos x="6" y="0"/>
                </a:cxn>
                <a:cxn ang="0">
                  <a:pos x="3" y="3"/>
                </a:cxn>
                <a:cxn ang="0">
                  <a:pos x="0" y="6"/>
                </a:cxn>
                <a:cxn ang="0">
                  <a:pos x="0" y="12"/>
                </a:cxn>
                <a:cxn ang="0">
                  <a:pos x="3" y="15"/>
                </a:cxn>
                <a:cxn ang="0">
                  <a:pos x="6" y="18"/>
                </a:cxn>
                <a:cxn ang="0">
                  <a:pos x="12" y="18"/>
                </a:cxn>
                <a:cxn ang="0">
                  <a:pos x="15" y="15"/>
                </a:cxn>
                <a:cxn ang="0">
                  <a:pos x="18" y="12"/>
                </a:cxn>
                <a:cxn ang="0">
                  <a:pos x="18" y="6"/>
                </a:cxn>
                <a:cxn ang="0">
                  <a:pos x="15" y="3"/>
                </a:cxn>
                <a:cxn ang="0">
                  <a:pos x="12" y="0"/>
                </a:cxn>
                <a:cxn ang="0">
                  <a:pos x="9" y="0"/>
                </a:cxn>
              </a:cxnLst>
              <a:rect l="0" t="0" r="r" b="b"/>
              <a:pathLst>
                <a:path w="18" h="18">
                  <a:moveTo>
                    <a:pt x="9" y="0"/>
                  </a:moveTo>
                  <a:lnTo>
                    <a:pt x="6" y="0"/>
                  </a:lnTo>
                  <a:lnTo>
                    <a:pt x="3" y="3"/>
                  </a:lnTo>
                  <a:lnTo>
                    <a:pt x="0" y="6"/>
                  </a:lnTo>
                  <a:lnTo>
                    <a:pt x="0" y="12"/>
                  </a:lnTo>
                  <a:lnTo>
                    <a:pt x="3" y="15"/>
                  </a:lnTo>
                  <a:lnTo>
                    <a:pt x="6" y="18"/>
                  </a:lnTo>
                  <a:lnTo>
                    <a:pt x="12" y="18"/>
                  </a:lnTo>
                  <a:lnTo>
                    <a:pt x="15" y="15"/>
                  </a:lnTo>
                  <a:lnTo>
                    <a:pt x="18" y="12"/>
                  </a:lnTo>
                  <a:lnTo>
                    <a:pt x="18" y="6"/>
                  </a:lnTo>
                  <a:lnTo>
                    <a:pt x="15" y="3"/>
                  </a:lnTo>
                  <a:lnTo>
                    <a:pt x="12" y="0"/>
                  </a:lnTo>
                  <a:lnTo>
                    <a:pt x="9" y="0"/>
                  </a:lnTo>
                  <a:close/>
                </a:path>
              </a:pathLst>
            </a:custGeom>
            <a:solidFill>
              <a:srgbClr val="000000"/>
            </a:solidFill>
            <a:ln w="9525">
              <a:noFill/>
              <a:round/>
              <a:headEnd/>
              <a:tailEnd/>
            </a:ln>
          </p:spPr>
          <p:txBody>
            <a:bodyPr/>
            <a:lstStyle/>
            <a:p>
              <a:endParaRPr lang="en-US"/>
            </a:p>
          </p:txBody>
        </p:sp>
        <p:sp>
          <p:nvSpPr>
            <p:cNvPr id="301" name="Freeform 277"/>
            <p:cNvSpPr>
              <a:spLocks/>
            </p:cNvSpPr>
            <p:nvPr/>
          </p:nvSpPr>
          <p:spPr bwMode="auto">
            <a:xfrm>
              <a:off x="3330" y="2926"/>
              <a:ext cx="9" cy="9"/>
            </a:xfrm>
            <a:custGeom>
              <a:avLst/>
              <a:gdLst/>
              <a:ahLst/>
              <a:cxnLst>
                <a:cxn ang="0">
                  <a:pos x="9" y="0"/>
                </a:cxn>
                <a:cxn ang="0">
                  <a:pos x="6" y="0"/>
                </a:cxn>
                <a:cxn ang="0">
                  <a:pos x="3" y="3"/>
                </a:cxn>
                <a:cxn ang="0">
                  <a:pos x="0" y="6"/>
                </a:cxn>
                <a:cxn ang="0">
                  <a:pos x="0" y="12"/>
                </a:cxn>
                <a:cxn ang="0">
                  <a:pos x="3" y="15"/>
                </a:cxn>
                <a:cxn ang="0">
                  <a:pos x="6" y="18"/>
                </a:cxn>
                <a:cxn ang="0">
                  <a:pos x="12" y="18"/>
                </a:cxn>
                <a:cxn ang="0">
                  <a:pos x="15" y="15"/>
                </a:cxn>
                <a:cxn ang="0">
                  <a:pos x="18" y="12"/>
                </a:cxn>
                <a:cxn ang="0">
                  <a:pos x="18" y="6"/>
                </a:cxn>
                <a:cxn ang="0">
                  <a:pos x="15" y="3"/>
                </a:cxn>
                <a:cxn ang="0">
                  <a:pos x="12" y="0"/>
                </a:cxn>
                <a:cxn ang="0">
                  <a:pos x="9" y="0"/>
                </a:cxn>
              </a:cxnLst>
              <a:rect l="0" t="0" r="r" b="b"/>
              <a:pathLst>
                <a:path w="18" h="18">
                  <a:moveTo>
                    <a:pt x="9" y="0"/>
                  </a:moveTo>
                  <a:lnTo>
                    <a:pt x="6" y="0"/>
                  </a:lnTo>
                  <a:lnTo>
                    <a:pt x="3" y="3"/>
                  </a:lnTo>
                  <a:lnTo>
                    <a:pt x="0" y="6"/>
                  </a:lnTo>
                  <a:lnTo>
                    <a:pt x="0" y="12"/>
                  </a:lnTo>
                  <a:lnTo>
                    <a:pt x="3" y="15"/>
                  </a:lnTo>
                  <a:lnTo>
                    <a:pt x="6" y="18"/>
                  </a:lnTo>
                  <a:lnTo>
                    <a:pt x="12" y="18"/>
                  </a:lnTo>
                  <a:lnTo>
                    <a:pt x="15" y="15"/>
                  </a:lnTo>
                  <a:lnTo>
                    <a:pt x="18" y="12"/>
                  </a:lnTo>
                  <a:lnTo>
                    <a:pt x="18" y="6"/>
                  </a:lnTo>
                  <a:lnTo>
                    <a:pt x="15" y="3"/>
                  </a:lnTo>
                  <a:lnTo>
                    <a:pt x="12" y="0"/>
                  </a:lnTo>
                  <a:lnTo>
                    <a:pt x="9" y="0"/>
                  </a:lnTo>
                  <a:close/>
                </a:path>
              </a:pathLst>
            </a:custGeom>
            <a:solidFill>
              <a:srgbClr val="000000"/>
            </a:solidFill>
            <a:ln w="9525">
              <a:noFill/>
              <a:round/>
              <a:headEnd/>
              <a:tailEnd/>
            </a:ln>
          </p:spPr>
          <p:txBody>
            <a:bodyPr/>
            <a:lstStyle/>
            <a:p>
              <a:endParaRPr lang="en-US"/>
            </a:p>
          </p:txBody>
        </p:sp>
        <p:sp>
          <p:nvSpPr>
            <p:cNvPr id="302" name="Freeform 278"/>
            <p:cNvSpPr>
              <a:spLocks/>
            </p:cNvSpPr>
            <p:nvPr/>
          </p:nvSpPr>
          <p:spPr bwMode="auto">
            <a:xfrm>
              <a:off x="3348" y="2926"/>
              <a:ext cx="9" cy="9"/>
            </a:xfrm>
            <a:custGeom>
              <a:avLst/>
              <a:gdLst/>
              <a:ahLst/>
              <a:cxnLst>
                <a:cxn ang="0">
                  <a:pos x="9" y="0"/>
                </a:cxn>
                <a:cxn ang="0">
                  <a:pos x="6" y="0"/>
                </a:cxn>
                <a:cxn ang="0">
                  <a:pos x="3" y="3"/>
                </a:cxn>
                <a:cxn ang="0">
                  <a:pos x="0" y="6"/>
                </a:cxn>
                <a:cxn ang="0">
                  <a:pos x="0" y="12"/>
                </a:cxn>
                <a:cxn ang="0">
                  <a:pos x="3" y="15"/>
                </a:cxn>
                <a:cxn ang="0">
                  <a:pos x="6" y="18"/>
                </a:cxn>
                <a:cxn ang="0">
                  <a:pos x="12" y="18"/>
                </a:cxn>
                <a:cxn ang="0">
                  <a:pos x="15" y="15"/>
                </a:cxn>
                <a:cxn ang="0">
                  <a:pos x="18" y="12"/>
                </a:cxn>
                <a:cxn ang="0">
                  <a:pos x="18" y="6"/>
                </a:cxn>
                <a:cxn ang="0">
                  <a:pos x="15" y="3"/>
                </a:cxn>
                <a:cxn ang="0">
                  <a:pos x="12" y="0"/>
                </a:cxn>
                <a:cxn ang="0">
                  <a:pos x="9" y="0"/>
                </a:cxn>
              </a:cxnLst>
              <a:rect l="0" t="0" r="r" b="b"/>
              <a:pathLst>
                <a:path w="18" h="18">
                  <a:moveTo>
                    <a:pt x="9" y="0"/>
                  </a:moveTo>
                  <a:lnTo>
                    <a:pt x="6" y="0"/>
                  </a:lnTo>
                  <a:lnTo>
                    <a:pt x="3" y="3"/>
                  </a:lnTo>
                  <a:lnTo>
                    <a:pt x="0" y="6"/>
                  </a:lnTo>
                  <a:lnTo>
                    <a:pt x="0" y="12"/>
                  </a:lnTo>
                  <a:lnTo>
                    <a:pt x="3" y="15"/>
                  </a:lnTo>
                  <a:lnTo>
                    <a:pt x="6" y="18"/>
                  </a:lnTo>
                  <a:lnTo>
                    <a:pt x="12" y="18"/>
                  </a:lnTo>
                  <a:lnTo>
                    <a:pt x="15" y="15"/>
                  </a:lnTo>
                  <a:lnTo>
                    <a:pt x="18" y="12"/>
                  </a:lnTo>
                  <a:lnTo>
                    <a:pt x="18" y="6"/>
                  </a:lnTo>
                  <a:lnTo>
                    <a:pt x="15" y="3"/>
                  </a:lnTo>
                  <a:lnTo>
                    <a:pt x="12" y="0"/>
                  </a:lnTo>
                  <a:lnTo>
                    <a:pt x="9" y="0"/>
                  </a:lnTo>
                  <a:close/>
                </a:path>
              </a:pathLst>
            </a:custGeom>
            <a:solidFill>
              <a:srgbClr val="000000"/>
            </a:solidFill>
            <a:ln w="9525">
              <a:noFill/>
              <a:round/>
              <a:headEnd/>
              <a:tailEnd/>
            </a:ln>
          </p:spPr>
          <p:txBody>
            <a:bodyPr/>
            <a:lstStyle/>
            <a:p>
              <a:endParaRPr lang="en-US"/>
            </a:p>
          </p:txBody>
        </p:sp>
        <p:sp>
          <p:nvSpPr>
            <p:cNvPr id="303" name="Freeform 279"/>
            <p:cNvSpPr>
              <a:spLocks/>
            </p:cNvSpPr>
            <p:nvPr/>
          </p:nvSpPr>
          <p:spPr bwMode="auto">
            <a:xfrm>
              <a:off x="3365" y="2926"/>
              <a:ext cx="9" cy="9"/>
            </a:xfrm>
            <a:custGeom>
              <a:avLst/>
              <a:gdLst/>
              <a:ahLst/>
              <a:cxnLst>
                <a:cxn ang="0">
                  <a:pos x="9" y="0"/>
                </a:cxn>
                <a:cxn ang="0">
                  <a:pos x="6" y="0"/>
                </a:cxn>
                <a:cxn ang="0">
                  <a:pos x="3" y="3"/>
                </a:cxn>
                <a:cxn ang="0">
                  <a:pos x="0" y="6"/>
                </a:cxn>
                <a:cxn ang="0">
                  <a:pos x="0" y="12"/>
                </a:cxn>
                <a:cxn ang="0">
                  <a:pos x="3" y="15"/>
                </a:cxn>
                <a:cxn ang="0">
                  <a:pos x="6" y="18"/>
                </a:cxn>
                <a:cxn ang="0">
                  <a:pos x="12" y="18"/>
                </a:cxn>
                <a:cxn ang="0">
                  <a:pos x="15" y="15"/>
                </a:cxn>
                <a:cxn ang="0">
                  <a:pos x="18" y="12"/>
                </a:cxn>
                <a:cxn ang="0">
                  <a:pos x="18" y="6"/>
                </a:cxn>
                <a:cxn ang="0">
                  <a:pos x="15" y="3"/>
                </a:cxn>
                <a:cxn ang="0">
                  <a:pos x="12" y="0"/>
                </a:cxn>
                <a:cxn ang="0">
                  <a:pos x="9" y="0"/>
                </a:cxn>
              </a:cxnLst>
              <a:rect l="0" t="0" r="r" b="b"/>
              <a:pathLst>
                <a:path w="18" h="18">
                  <a:moveTo>
                    <a:pt x="9" y="0"/>
                  </a:moveTo>
                  <a:lnTo>
                    <a:pt x="6" y="0"/>
                  </a:lnTo>
                  <a:lnTo>
                    <a:pt x="3" y="3"/>
                  </a:lnTo>
                  <a:lnTo>
                    <a:pt x="0" y="6"/>
                  </a:lnTo>
                  <a:lnTo>
                    <a:pt x="0" y="12"/>
                  </a:lnTo>
                  <a:lnTo>
                    <a:pt x="3" y="15"/>
                  </a:lnTo>
                  <a:lnTo>
                    <a:pt x="6" y="18"/>
                  </a:lnTo>
                  <a:lnTo>
                    <a:pt x="12" y="18"/>
                  </a:lnTo>
                  <a:lnTo>
                    <a:pt x="15" y="15"/>
                  </a:lnTo>
                  <a:lnTo>
                    <a:pt x="18" y="12"/>
                  </a:lnTo>
                  <a:lnTo>
                    <a:pt x="18" y="6"/>
                  </a:lnTo>
                  <a:lnTo>
                    <a:pt x="15" y="3"/>
                  </a:lnTo>
                  <a:lnTo>
                    <a:pt x="12" y="0"/>
                  </a:lnTo>
                  <a:lnTo>
                    <a:pt x="9" y="0"/>
                  </a:lnTo>
                  <a:close/>
                </a:path>
              </a:pathLst>
            </a:custGeom>
            <a:solidFill>
              <a:srgbClr val="000000"/>
            </a:solidFill>
            <a:ln w="9525">
              <a:noFill/>
              <a:round/>
              <a:headEnd/>
              <a:tailEnd/>
            </a:ln>
          </p:spPr>
          <p:txBody>
            <a:bodyPr/>
            <a:lstStyle/>
            <a:p>
              <a:endParaRPr lang="en-US"/>
            </a:p>
          </p:txBody>
        </p:sp>
        <p:sp>
          <p:nvSpPr>
            <p:cNvPr id="304" name="Freeform 280"/>
            <p:cNvSpPr>
              <a:spLocks/>
            </p:cNvSpPr>
            <p:nvPr/>
          </p:nvSpPr>
          <p:spPr bwMode="auto">
            <a:xfrm>
              <a:off x="3383" y="2926"/>
              <a:ext cx="9" cy="9"/>
            </a:xfrm>
            <a:custGeom>
              <a:avLst/>
              <a:gdLst/>
              <a:ahLst/>
              <a:cxnLst>
                <a:cxn ang="0">
                  <a:pos x="9" y="0"/>
                </a:cxn>
                <a:cxn ang="0">
                  <a:pos x="6" y="0"/>
                </a:cxn>
                <a:cxn ang="0">
                  <a:pos x="3" y="3"/>
                </a:cxn>
                <a:cxn ang="0">
                  <a:pos x="0" y="6"/>
                </a:cxn>
                <a:cxn ang="0">
                  <a:pos x="0" y="12"/>
                </a:cxn>
                <a:cxn ang="0">
                  <a:pos x="3" y="15"/>
                </a:cxn>
                <a:cxn ang="0">
                  <a:pos x="6" y="18"/>
                </a:cxn>
                <a:cxn ang="0">
                  <a:pos x="12" y="18"/>
                </a:cxn>
                <a:cxn ang="0">
                  <a:pos x="15" y="15"/>
                </a:cxn>
                <a:cxn ang="0">
                  <a:pos x="18" y="12"/>
                </a:cxn>
                <a:cxn ang="0">
                  <a:pos x="18" y="6"/>
                </a:cxn>
                <a:cxn ang="0">
                  <a:pos x="15" y="3"/>
                </a:cxn>
                <a:cxn ang="0">
                  <a:pos x="12" y="0"/>
                </a:cxn>
                <a:cxn ang="0">
                  <a:pos x="9" y="0"/>
                </a:cxn>
              </a:cxnLst>
              <a:rect l="0" t="0" r="r" b="b"/>
              <a:pathLst>
                <a:path w="18" h="18">
                  <a:moveTo>
                    <a:pt x="9" y="0"/>
                  </a:moveTo>
                  <a:lnTo>
                    <a:pt x="6" y="0"/>
                  </a:lnTo>
                  <a:lnTo>
                    <a:pt x="3" y="3"/>
                  </a:lnTo>
                  <a:lnTo>
                    <a:pt x="0" y="6"/>
                  </a:lnTo>
                  <a:lnTo>
                    <a:pt x="0" y="12"/>
                  </a:lnTo>
                  <a:lnTo>
                    <a:pt x="3" y="15"/>
                  </a:lnTo>
                  <a:lnTo>
                    <a:pt x="6" y="18"/>
                  </a:lnTo>
                  <a:lnTo>
                    <a:pt x="12" y="18"/>
                  </a:lnTo>
                  <a:lnTo>
                    <a:pt x="15" y="15"/>
                  </a:lnTo>
                  <a:lnTo>
                    <a:pt x="18" y="12"/>
                  </a:lnTo>
                  <a:lnTo>
                    <a:pt x="18" y="6"/>
                  </a:lnTo>
                  <a:lnTo>
                    <a:pt x="15" y="3"/>
                  </a:lnTo>
                  <a:lnTo>
                    <a:pt x="12" y="0"/>
                  </a:lnTo>
                  <a:lnTo>
                    <a:pt x="9" y="0"/>
                  </a:lnTo>
                  <a:close/>
                </a:path>
              </a:pathLst>
            </a:custGeom>
            <a:solidFill>
              <a:srgbClr val="000000"/>
            </a:solidFill>
            <a:ln w="9525">
              <a:noFill/>
              <a:round/>
              <a:headEnd/>
              <a:tailEnd/>
            </a:ln>
          </p:spPr>
          <p:txBody>
            <a:bodyPr/>
            <a:lstStyle/>
            <a:p>
              <a:endParaRPr lang="en-US"/>
            </a:p>
          </p:txBody>
        </p:sp>
        <p:sp>
          <p:nvSpPr>
            <p:cNvPr id="305" name="Freeform 281"/>
            <p:cNvSpPr>
              <a:spLocks/>
            </p:cNvSpPr>
            <p:nvPr/>
          </p:nvSpPr>
          <p:spPr bwMode="auto">
            <a:xfrm>
              <a:off x="3401" y="2926"/>
              <a:ext cx="9" cy="9"/>
            </a:xfrm>
            <a:custGeom>
              <a:avLst/>
              <a:gdLst/>
              <a:ahLst/>
              <a:cxnLst>
                <a:cxn ang="0">
                  <a:pos x="9" y="0"/>
                </a:cxn>
                <a:cxn ang="0">
                  <a:pos x="6" y="0"/>
                </a:cxn>
                <a:cxn ang="0">
                  <a:pos x="3" y="3"/>
                </a:cxn>
                <a:cxn ang="0">
                  <a:pos x="0" y="6"/>
                </a:cxn>
                <a:cxn ang="0">
                  <a:pos x="0" y="12"/>
                </a:cxn>
                <a:cxn ang="0">
                  <a:pos x="3" y="15"/>
                </a:cxn>
                <a:cxn ang="0">
                  <a:pos x="6" y="18"/>
                </a:cxn>
                <a:cxn ang="0">
                  <a:pos x="12" y="18"/>
                </a:cxn>
                <a:cxn ang="0">
                  <a:pos x="15" y="15"/>
                </a:cxn>
                <a:cxn ang="0">
                  <a:pos x="18" y="12"/>
                </a:cxn>
                <a:cxn ang="0">
                  <a:pos x="18" y="6"/>
                </a:cxn>
                <a:cxn ang="0">
                  <a:pos x="15" y="3"/>
                </a:cxn>
                <a:cxn ang="0">
                  <a:pos x="12" y="0"/>
                </a:cxn>
                <a:cxn ang="0">
                  <a:pos x="9" y="0"/>
                </a:cxn>
              </a:cxnLst>
              <a:rect l="0" t="0" r="r" b="b"/>
              <a:pathLst>
                <a:path w="18" h="18">
                  <a:moveTo>
                    <a:pt x="9" y="0"/>
                  </a:moveTo>
                  <a:lnTo>
                    <a:pt x="6" y="0"/>
                  </a:lnTo>
                  <a:lnTo>
                    <a:pt x="3" y="3"/>
                  </a:lnTo>
                  <a:lnTo>
                    <a:pt x="0" y="6"/>
                  </a:lnTo>
                  <a:lnTo>
                    <a:pt x="0" y="12"/>
                  </a:lnTo>
                  <a:lnTo>
                    <a:pt x="3" y="15"/>
                  </a:lnTo>
                  <a:lnTo>
                    <a:pt x="6" y="18"/>
                  </a:lnTo>
                  <a:lnTo>
                    <a:pt x="12" y="18"/>
                  </a:lnTo>
                  <a:lnTo>
                    <a:pt x="15" y="15"/>
                  </a:lnTo>
                  <a:lnTo>
                    <a:pt x="18" y="12"/>
                  </a:lnTo>
                  <a:lnTo>
                    <a:pt x="18" y="6"/>
                  </a:lnTo>
                  <a:lnTo>
                    <a:pt x="15" y="3"/>
                  </a:lnTo>
                  <a:lnTo>
                    <a:pt x="12" y="0"/>
                  </a:lnTo>
                  <a:lnTo>
                    <a:pt x="9" y="0"/>
                  </a:lnTo>
                  <a:close/>
                </a:path>
              </a:pathLst>
            </a:custGeom>
            <a:solidFill>
              <a:srgbClr val="000000"/>
            </a:solidFill>
            <a:ln w="9525">
              <a:noFill/>
              <a:round/>
              <a:headEnd/>
              <a:tailEnd/>
            </a:ln>
          </p:spPr>
          <p:txBody>
            <a:bodyPr/>
            <a:lstStyle/>
            <a:p>
              <a:endParaRPr lang="en-US"/>
            </a:p>
          </p:txBody>
        </p:sp>
        <p:sp>
          <p:nvSpPr>
            <p:cNvPr id="306" name="Freeform 282"/>
            <p:cNvSpPr>
              <a:spLocks/>
            </p:cNvSpPr>
            <p:nvPr/>
          </p:nvSpPr>
          <p:spPr bwMode="auto">
            <a:xfrm>
              <a:off x="3419" y="2926"/>
              <a:ext cx="9" cy="9"/>
            </a:xfrm>
            <a:custGeom>
              <a:avLst/>
              <a:gdLst/>
              <a:ahLst/>
              <a:cxnLst>
                <a:cxn ang="0">
                  <a:pos x="9" y="0"/>
                </a:cxn>
                <a:cxn ang="0">
                  <a:pos x="6" y="0"/>
                </a:cxn>
                <a:cxn ang="0">
                  <a:pos x="3" y="3"/>
                </a:cxn>
                <a:cxn ang="0">
                  <a:pos x="0" y="6"/>
                </a:cxn>
                <a:cxn ang="0">
                  <a:pos x="0" y="12"/>
                </a:cxn>
                <a:cxn ang="0">
                  <a:pos x="3" y="15"/>
                </a:cxn>
                <a:cxn ang="0">
                  <a:pos x="6" y="18"/>
                </a:cxn>
                <a:cxn ang="0">
                  <a:pos x="12" y="18"/>
                </a:cxn>
                <a:cxn ang="0">
                  <a:pos x="15" y="15"/>
                </a:cxn>
                <a:cxn ang="0">
                  <a:pos x="18" y="12"/>
                </a:cxn>
                <a:cxn ang="0">
                  <a:pos x="18" y="6"/>
                </a:cxn>
                <a:cxn ang="0">
                  <a:pos x="15" y="3"/>
                </a:cxn>
                <a:cxn ang="0">
                  <a:pos x="12" y="0"/>
                </a:cxn>
                <a:cxn ang="0">
                  <a:pos x="9" y="0"/>
                </a:cxn>
              </a:cxnLst>
              <a:rect l="0" t="0" r="r" b="b"/>
              <a:pathLst>
                <a:path w="18" h="18">
                  <a:moveTo>
                    <a:pt x="9" y="0"/>
                  </a:moveTo>
                  <a:lnTo>
                    <a:pt x="6" y="0"/>
                  </a:lnTo>
                  <a:lnTo>
                    <a:pt x="3" y="3"/>
                  </a:lnTo>
                  <a:lnTo>
                    <a:pt x="0" y="6"/>
                  </a:lnTo>
                  <a:lnTo>
                    <a:pt x="0" y="12"/>
                  </a:lnTo>
                  <a:lnTo>
                    <a:pt x="3" y="15"/>
                  </a:lnTo>
                  <a:lnTo>
                    <a:pt x="6" y="18"/>
                  </a:lnTo>
                  <a:lnTo>
                    <a:pt x="12" y="18"/>
                  </a:lnTo>
                  <a:lnTo>
                    <a:pt x="15" y="15"/>
                  </a:lnTo>
                  <a:lnTo>
                    <a:pt x="18" y="12"/>
                  </a:lnTo>
                  <a:lnTo>
                    <a:pt x="18" y="6"/>
                  </a:lnTo>
                  <a:lnTo>
                    <a:pt x="15" y="3"/>
                  </a:lnTo>
                  <a:lnTo>
                    <a:pt x="12" y="0"/>
                  </a:lnTo>
                  <a:lnTo>
                    <a:pt x="9" y="0"/>
                  </a:lnTo>
                  <a:close/>
                </a:path>
              </a:pathLst>
            </a:custGeom>
            <a:solidFill>
              <a:srgbClr val="000000"/>
            </a:solidFill>
            <a:ln w="9525">
              <a:noFill/>
              <a:round/>
              <a:headEnd/>
              <a:tailEnd/>
            </a:ln>
          </p:spPr>
          <p:txBody>
            <a:bodyPr/>
            <a:lstStyle/>
            <a:p>
              <a:endParaRPr lang="en-US"/>
            </a:p>
          </p:txBody>
        </p:sp>
        <p:sp>
          <p:nvSpPr>
            <p:cNvPr id="307" name="Freeform 283"/>
            <p:cNvSpPr>
              <a:spLocks/>
            </p:cNvSpPr>
            <p:nvPr/>
          </p:nvSpPr>
          <p:spPr bwMode="auto">
            <a:xfrm>
              <a:off x="3437" y="2926"/>
              <a:ext cx="9" cy="9"/>
            </a:xfrm>
            <a:custGeom>
              <a:avLst/>
              <a:gdLst/>
              <a:ahLst/>
              <a:cxnLst>
                <a:cxn ang="0">
                  <a:pos x="9" y="0"/>
                </a:cxn>
                <a:cxn ang="0">
                  <a:pos x="6" y="0"/>
                </a:cxn>
                <a:cxn ang="0">
                  <a:pos x="3" y="3"/>
                </a:cxn>
                <a:cxn ang="0">
                  <a:pos x="0" y="6"/>
                </a:cxn>
                <a:cxn ang="0">
                  <a:pos x="0" y="12"/>
                </a:cxn>
                <a:cxn ang="0">
                  <a:pos x="3" y="15"/>
                </a:cxn>
                <a:cxn ang="0">
                  <a:pos x="6" y="18"/>
                </a:cxn>
                <a:cxn ang="0">
                  <a:pos x="12" y="18"/>
                </a:cxn>
                <a:cxn ang="0">
                  <a:pos x="15" y="15"/>
                </a:cxn>
                <a:cxn ang="0">
                  <a:pos x="18" y="12"/>
                </a:cxn>
                <a:cxn ang="0">
                  <a:pos x="18" y="6"/>
                </a:cxn>
                <a:cxn ang="0">
                  <a:pos x="15" y="3"/>
                </a:cxn>
                <a:cxn ang="0">
                  <a:pos x="12" y="0"/>
                </a:cxn>
                <a:cxn ang="0">
                  <a:pos x="9" y="0"/>
                </a:cxn>
              </a:cxnLst>
              <a:rect l="0" t="0" r="r" b="b"/>
              <a:pathLst>
                <a:path w="18" h="18">
                  <a:moveTo>
                    <a:pt x="9" y="0"/>
                  </a:moveTo>
                  <a:lnTo>
                    <a:pt x="6" y="0"/>
                  </a:lnTo>
                  <a:lnTo>
                    <a:pt x="3" y="3"/>
                  </a:lnTo>
                  <a:lnTo>
                    <a:pt x="0" y="6"/>
                  </a:lnTo>
                  <a:lnTo>
                    <a:pt x="0" y="12"/>
                  </a:lnTo>
                  <a:lnTo>
                    <a:pt x="3" y="15"/>
                  </a:lnTo>
                  <a:lnTo>
                    <a:pt x="6" y="18"/>
                  </a:lnTo>
                  <a:lnTo>
                    <a:pt x="12" y="18"/>
                  </a:lnTo>
                  <a:lnTo>
                    <a:pt x="15" y="15"/>
                  </a:lnTo>
                  <a:lnTo>
                    <a:pt x="18" y="12"/>
                  </a:lnTo>
                  <a:lnTo>
                    <a:pt x="18" y="6"/>
                  </a:lnTo>
                  <a:lnTo>
                    <a:pt x="15" y="3"/>
                  </a:lnTo>
                  <a:lnTo>
                    <a:pt x="12" y="0"/>
                  </a:lnTo>
                  <a:lnTo>
                    <a:pt x="9" y="0"/>
                  </a:lnTo>
                  <a:close/>
                </a:path>
              </a:pathLst>
            </a:custGeom>
            <a:solidFill>
              <a:srgbClr val="000000"/>
            </a:solidFill>
            <a:ln w="9525">
              <a:noFill/>
              <a:round/>
              <a:headEnd/>
              <a:tailEnd/>
            </a:ln>
          </p:spPr>
          <p:txBody>
            <a:bodyPr/>
            <a:lstStyle/>
            <a:p>
              <a:endParaRPr lang="en-US"/>
            </a:p>
          </p:txBody>
        </p:sp>
        <p:sp>
          <p:nvSpPr>
            <p:cNvPr id="308" name="Freeform 284"/>
            <p:cNvSpPr>
              <a:spLocks/>
            </p:cNvSpPr>
            <p:nvPr/>
          </p:nvSpPr>
          <p:spPr bwMode="auto">
            <a:xfrm>
              <a:off x="3455" y="2926"/>
              <a:ext cx="9" cy="9"/>
            </a:xfrm>
            <a:custGeom>
              <a:avLst/>
              <a:gdLst/>
              <a:ahLst/>
              <a:cxnLst>
                <a:cxn ang="0">
                  <a:pos x="9" y="0"/>
                </a:cxn>
                <a:cxn ang="0">
                  <a:pos x="6" y="0"/>
                </a:cxn>
                <a:cxn ang="0">
                  <a:pos x="3" y="3"/>
                </a:cxn>
                <a:cxn ang="0">
                  <a:pos x="0" y="6"/>
                </a:cxn>
                <a:cxn ang="0">
                  <a:pos x="0" y="12"/>
                </a:cxn>
                <a:cxn ang="0">
                  <a:pos x="3" y="15"/>
                </a:cxn>
                <a:cxn ang="0">
                  <a:pos x="6" y="18"/>
                </a:cxn>
                <a:cxn ang="0">
                  <a:pos x="12" y="18"/>
                </a:cxn>
                <a:cxn ang="0">
                  <a:pos x="15" y="15"/>
                </a:cxn>
                <a:cxn ang="0">
                  <a:pos x="18" y="12"/>
                </a:cxn>
                <a:cxn ang="0">
                  <a:pos x="18" y="6"/>
                </a:cxn>
                <a:cxn ang="0">
                  <a:pos x="15" y="3"/>
                </a:cxn>
                <a:cxn ang="0">
                  <a:pos x="12" y="0"/>
                </a:cxn>
                <a:cxn ang="0">
                  <a:pos x="9" y="0"/>
                </a:cxn>
              </a:cxnLst>
              <a:rect l="0" t="0" r="r" b="b"/>
              <a:pathLst>
                <a:path w="18" h="18">
                  <a:moveTo>
                    <a:pt x="9" y="0"/>
                  </a:moveTo>
                  <a:lnTo>
                    <a:pt x="6" y="0"/>
                  </a:lnTo>
                  <a:lnTo>
                    <a:pt x="3" y="3"/>
                  </a:lnTo>
                  <a:lnTo>
                    <a:pt x="0" y="6"/>
                  </a:lnTo>
                  <a:lnTo>
                    <a:pt x="0" y="12"/>
                  </a:lnTo>
                  <a:lnTo>
                    <a:pt x="3" y="15"/>
                  </a:lnTo>
                  <a:lnTo>
                    <a:pt x="6" y="18"/>
                  </a:lnTo>
                  <a:lnTo>
                    <a:pt x="12" y="18"/>
                  </a:lnTo>
                  <a:lnTo>
                    <a:pt x="15" y="15"/>
                  </a:lnTo>
                  <a:lnTo>
                    <a:pt x="18" y="12"/>
                  </a:lnTo>
                  <a:lnTo>
                    <a:pt x="18" y="6"/>
                  </a:lnTo>
                  <a:lnTo>
                    <a:pt x="15" y="3"/>
                  </a:lnTo>
                  <a:lnTo>
                    <a:pt x="12" y="0"/>
                  </a:lnTo>
                  <a:lnTo>
                    <a:pt x="9" y="0"/>
                  </a:lnTo>
                  <a:close/>
                </a:path>
              </a:pathLst>
            </a:custGeom>
            <a:solidFill>
              <a:srgbClr val="000000"/>
            </a:solidFill>
            <a:ln w="9525">
              <a:noFill/>
              <a:round/>
              <a:headEnd/>
              <a:tailEnd/>
            </a:ln>
          </p:spPr>
          <p:txBody>
            <a:bodyPr/>
            <a:lstStyle/>
            <a:p>
              <a:endParaRPr lang="en-US"/>
            </a:p>
          </p:txBody>
        </p:sp>
        <p:sp>
          <p:nvSpPr>
            <p:cNvPr id="309" name="Freeform 285"/>
            <p:cNvSpPr>
              <a:spLocks/>
            </p:cNvSpPr>
            <p:nvPr/>
          </p:nvSpPr>
          <p:spPr bwMode="auto">
            <a:xfrm>
              <a:off x="3473" y="2926"/>
              <a:ext cx="9" cy="9"/>
            </a:xfrm>
            <a:custGeom>
              <a:avLst/>
              <a:gdLst/>
              <a:ahLst/>
              <a:cxnLst>
                <a:cxn ang="0">
                  <a:pos x="8" y="0"/>
                </a:cxn>
                <a:cxn ang="0">
                  <a:pos x="6" y="0"/>
                </a:cxn>
                <a:cxn ang="0">
                  <a:pos x="3" y="3"/>
                </a:cxn>
                <a:cxn ang="0">
                  <a:pos x="0" y="6"/>
                </a:cxn>
                <a:cxn ang="0">
                  <a:pos x="0" y="12"/>
                </a:cxn>
                <a:cxn ang="0">
                  <a:pos x="3" y="15"/>
                </a:cxn>
                <a:cxn ang="0">
                  <a:pos x="6" y="18"/>
                </a:cxn>
                <a:cxn ang="0">
                  <a:pos x="11" y="18"/>
                </a:cxn>
                <a:cxn ang="0">
                  <a:pos x="14" y="15"/>
                </a:cxn>
                <a:cxn ang="0">
                  <a:pos x="17" y="12"/>
                </a:cxn>
                <a:cxn ang="0">
                  <a:pos x="17" y="6"/>
                </a:cxn>
                <a:cxn ang="0">
                  <a:pos x="14" y="3"/>
                </a:cxn>
                <a:cxn ang="0">
                  <a:pos x="11" y="0"/>
                </a:cxn>
                <a:cxn ang="0">
                  <a:pos x="8" y="0"/>
                </a:cxn>
              </a:cxnLst>
              <a:rect l="0" t="0" r="r" b="b"/>
              <a:pathLst>
                <a:path w="17" h="18">
                  <a:moveTo>
                    <a:pt x="8" y="0"/>
                  </a:moveTo>
                  <a:lnTo>
                    <a:pt x="6" y="0"/>
                  </a:lnTo>
                  <a:lnTo>
                    <a:pt x="3" y="3"/>
                  </a:lnTo>
                  <a:lnTo>
                    <a:pt x="0" y="6"/>
                  </a:lnTo>
                  <a:lnTo>
                    <a:pt x="0" y="12"/>
                  </a:lnTo>
                  <a:lnTo>
                    <a:pt x="3" y="15"/>
                  </a:lnTo>
                  <a:lnTo>
                    <a:pt x="6" y="18"/>
                  </a:lnTo>
                  <a:lnTo>
                    <a:pt x="11" y="18"/>
                  </a:lnTo>
                  <a:lnTo>
                    <a:pt x="14" y="15"/>
                  </a:lnTo>
                  <a:lnTo>
                    <a:pt x="17" y="12"/>
                  </a:lnTo>
                  <a:lnTo>
                    <a:pt x="17" y="6"/>
                  </a:lnTo>
                  <a:lnTo>
                    <a:pt x="14" y="3"/>
                  </a:lnTo>
                  <a:lnTo>
                    <a:pt x="11" y="0"/>
                  </a:lnTo>
                  <a:lnTo>
                    <a:pt x="8" y="0"/>
                  </a:lnTo>
                  <a:close/>
                </a:path>
              </a:pathLst>
            </a:custGeom>
            <a:solidFill>
              <a:srgbClr val="000000"/>
            </a:solidFill>
            <a:ln w="9525">
              <a:noFill/>
              <a:round/>
              <a:headEnd/>
              <a:tailEnd/>
            </a:ln>
          </p:spPr>
          <p:txBody>
            <a:bodyPr/>
            <a:lstStyle/>
            <a:p>
              <a:endParaRPr lang="en-US"/>
            </a:p>
          </p:txBody>
        </p:sp>
        <p:sp>
          <p:nvSpPr>
            <p:cNvPr id="310" name="Freeform 286"/>
            <p:cNvSpPr>
              <a:spLocks/>
            </p:cNvSpPr>
            <p:nvPr/>
          </p:nvSpPr>
          <p:spPr bwMode="auto">
            <a:xfrm>
              <a:off x="3491" y="2926"/>
              <a:ext cx="9" cy="9"/>
            </a:xfrm>
            <a:custGeom>
              <a:avLst/>
              <a:gdLst/>
              <a:ahLst/>
              <a:cxnLst>
                <a:cxn ang="0">
                  <a:pos x="9" y="0"/>
                </a:cxn>
                <a:cxn ang="0">
                  <a:pos x="6" y="0"/>
                </a:cxn>
                <a:cxn ang="0">
                  <a:pos x="3" y="3"/>
                </a:cxn>
                <a:cxn ang="0">
                  <a:pos x="0" y="6"/>
                </a:cxn>
                <a:cxn ang="0">
                  <a:pos x="0" y="12"/>
                </a:cxn>
                <a:cxn ang="0">
                  <a:pos x="3" y="15"/>
                </a:cxn>
                <a:cxn ang="0">
                  <a:pos x="6" y="18"/>
                </a:cxn>
                <a:cxn ang="0">
                  <a:pos x="12" y="18"/>
                </a:cxn>
                <a:cxn ang="0">
                  <a:pos x="15" y="15"/>
                </a:cxn>
                <a:cxn ang="0">
                  <a:pos x="18" y="12"/>
                </a:cxn>
                <a:cxn ang="0">
                  <a:pos x="18" y="6"/>
                </a:cxn>
                <a:cxn ang="0">
                  <a:pos x="15" y="3"/>
                </a:cxn>
                <a:cxn ang="0">
                  <a:pos x="12" y="0"/>
                </a:cxn>
                <a:cxn ang="0">
                  <a:pos x="9" y="0"/>
                </a:cxn>
              </a:cxnLst>
              <a:rect l="0" t="0" r="r" b="b"/>
              <a:pathLst>
                <a:path w="18" h="18">
                  <a:moveTo>
                    <a:pt x="9" y="0"/>
                  </a:moveTo>
                  <a:lnTo>
                    <a:pt x="6" y="0"/>
                  </a:lnTo>
                  <a:lnTo>
                    <a:pt x="3" y="3"/>
                  </a:lnTo>
                  <a:lnTo>
                    <a:pt x="0" y="6"/>
                  </a:lnTo>
                  <a:lnTo>
                    <a:pt x="0" y="12"/>
                  </a:lnTo>
                  <a:lnTo>
                    <a:pt x="3" y="15"/>
                  </a:lnTo>
                  <a:lnTo>
                    <a:pt x="6" y="18"/>
                  </a:lnTo>
                  <a:lnTo>
                    <a:pt x="12" y="18"/>
                  </a:lnTo>
                  <a:lnTo>
                    <a:pt x="15" y="15"/>
                  </a:lnTo>
                  <a:lnTo>
                    <a:pt x="18" y="12"/>
                  </a:lnTo>
                  <a:lnTo>
                    <a:pt x="18" y="6"/>
                  </a:lnTo>
                  <a:lnTo>
                    <a:pt x="15" y="3"/>
                  </a:lnTo>
                  <a:lnTo>
                    <a:pt x="12" y="0"/>
                  </a:lnTo>
                  <a:lnTo>
                    <a:pt x="9" y="0"/>
                  </a:lnTo>
                  <a:close/>
                </a:path>
              </a:pathLst>
            </a:custGeom>
            <a:solidFill>
              <a:srgbClr val="000000"/>
            </a:solidFill>
            <a:ln w="9525">
              <a:noFill/>
              <a:round/>
              <a:headEnd/>
              <a:tailEnd/>
            </a:ln>
          </p:spPr>
          <p:txBody>
            <a:bodyPr/>
            <a:lstStyle/>
            <a:p>
              <a:endParaRPr lang="en-US"/>
            </a:p>
          </p:txBody>
        </p:sp>
        <p:sp>
          <p:nvSpPr>
            <p:cNvPr id="311" name="Freeform 287"/>
            <p:cNvSpPr>
              <a:spLocks/>
            </p:cNvSpPr>
            <p:nvPr/>
          </p:nvSpPr>
          <p:spPr bwMode="auto">
            <a:xfrm>
              <a:off x="3509" y="2926"/>
              <a:ext cx="8" cy="9"/>
            </a:xfrm>
            <a:custGeom>
              <a:avLst/>
              <a:gdLst/>
              <a:ahLst/>
              <a:cxnLst>
                <a:cxn ang="0">
                  <a:pos x="9" y="0"/>
                </a:cxn>
                <a:cxn ang="0">
                  <a:pos x="6" y="0"/>
                </a:cxn>
                <a:cxn ang="0">
                  <a:pos x="3" y="3"/>
                </a:cxn>
                <a:cxn ang="0">
                  <a:pos x="0" y="6"/>
                </a:cxn>
                <a:cxn ang="0">
                  <a:pos x="0" y="12"/>
                </a:cxn>
                <a:cxn ang="0">
                  <a:pos x="3" y="15"/>
                </a:cxn>
                <a:cxn ang="0">
                  <a:pos x="6" y="18"/>
                </a:cxn>
                <a:cxn ang="0">
                  <a:pos x="12" y="18"/>
                </a:cxn>
                <a:cxn ang="0">
                  <a:pos x="15" y="15"/>
                </a:cxn>
                <a:cxn ang="0">
                  <a:pos x="18" y="12"/>
                </a:cxn>
                <a:cxn ang="0">
                  <a:pos x="18" y="6"/>
                </a:cxn>
                <a:cxn ang="0">
                  <a:pos x="15" y="3"/>
                </a:cxn>
                <a:cxn ang="0">
                  <a:pos x="12" y="0"/>
                </a:cxn>
                <a:cxn ang="0">
                  <a:pos x="9" y="0"/>
                </a:cxn>
              </a:cxnLst>
              <a:rect l="0" t="0" r="r" b="b"/>
              <a:pathLst>
                <a:path w="18" h="18">
                  <a:moveTo>
                    <a:pt x="9" y="0"/>
                  </a:moveTo>
                  <a:lnTo>
                    <a:pt x="6" y="0"/>
                  </a:lnTo>
                  <a:lnTo>
                    <a:pt x="3" y="3"/>
                  </a:lnTo>
                  <a:lnTo>
                    <a:pt x="0" y="6"/>
                  </a:lnTo>
                  <a:lnTo>
                    <a:pt x="0" y="12"/>
                  </a:lnTo>
                  <a:lnTo>
                    <a:pt x="3" y="15"/>
                  </a:lnTo>
                  <a:lnTo>
                    <a:pt x="6" y="18"/>
                  </a:lnTo>
                  <a:lnTo>
                    <a:pt x="12" y="18"/>
                  </a:lnTo>
                  <a:lnTo>
                    <a:pt x="15" y="15"/>
                  </a:lnTo>
                  <a:lnTo>
                    <a:pt x="18" y="12"/>
                  </a:lnTo>
                  <a:lnTo>
                    <a:pt x="18" y="6"/>
                  </a:lnTo>
                  <a:lnTo>
                    <a:pt x="15" y="3"/>
                  </a:lnTo>
                  <a:lnTo>
                    <a:pt x="12" y="0"/>
                  </a:lnTo>
                  <a:lnTo>
                    <a:pt x="9" y="0"/>
                  </a:lnTo>
                  <a:close/>
                </a:path>
              </a:pathLst>
            </a:custGeom>
            <a:solidFill>
              <a:srgbClr val="000000"/>
            </a:solidFill>
            <a:ln w="9525">
              <a:noFill/>
              <a:round/>
              <a:headEnd/>
              <a:tailEnd/>
            </a:ln>
          </p:spPr>
          <p:txBody>
            <a:bodyPr/>
            <a:lstStyle/>
            <a:p>
              <a:endParaRPr lang="en-US"/>
            </a:p>
          </p:txBody>
        </p:sp>
        <p:sp>
          <p:nvSpPr>
            <p:cNvPr id="312" name="Freeform 288"/>
            <p:cNvSpPr>
              <a:spLocks/>
            </p:cNvSpPr>
            <p:nvPr/>
          </p:nvSpPr>
          <p:spPr bwMode="auto">
            <a:xfrm>
              <a:off x="3526" y="2926"/>
              <a:ext cx="9" cy="9"/>
            </a:xfrm>
            <a:custGeom>
              <a:avLst/>
              <a:gdLst/>
              <a:ahLst/>
              <a:cxnLst>
                <a:cxn ang="0">
                  <a:pos x="9" y="0"/>
                </a:cxn>
                <a:cxn ang="0">
                  <a:pos x="6" y="0"/>
                </a:cxn>
                <a:cxn ang="0">
                  <a:pos x="3" y="3"/>
                </a:cxn>
                <a:cxn ang="0">
                  <a:pos x="0" y="6"/>
                </a:cxn>
                <a:cxn ang="0">
                  <a:pos x="0" y="12"/>
                </a:cxn>
                <a:cxn ang="0">
                  <a:pos x="3" y="15"/>
                </a:cxn>
                <a:cxn ang="0">
                  <a:pos x="6" y="18"/>
                </a:cxn>
                <a:cxn ang="0">
                  <a:pos x="12" y="18"/>
                </a:cxn>
                <a:cxn ang="0">
                  <a:pos x="15" y="15"/>
                </a:cxn>
                <a:cxn ang="0">
                  <a:pos x="18" y="12"/>
                </a:cxn>
                <a:cxn ang="0">
                  <a:pos x="18" y="6"/>
                </a:cxn>
                <a:cxn ang="0">
                  <a:pos x="15" y="3"/>
                </a:cxn>
                <a:cxn ang="0">
                  <a:pos x="12" y="0"/>
                </a:cxn>
                <a:cxn ang="0">
                  <a:pos x="9" y="0"/>
                </a:cxn>
              </a:cxnLst>
              <a:rect l="0" t="0" r="r" b="b"/>
              <a:pathLst>
                <a:path w="18" h="18">
                  <a:moveTo>
                    <a:pt x="9" y="0"/>
                  </a:moveTo>
                  <a:lnTo>
                    <a:pt x="6" y="0"/>
                  </a:lnTo>
                  <a:lnTo>
                    <a:pt x="3" y="3"/>
                  </a:lnTo>
                  <a:lnTo>
                    <a:pt x="0" y="6"/>
                  </a:lnTo>
                  <a:lnTo>
                    <a:pt x="0" y="12"/>
                  </a:lnTo>
                  <a:lnTo>
                    <a:pt x="3" y="15"/>
                  </a:lnTo>
                  <a:lnTo>
                    <a:pt x="6" y="18"/>
                  </a:lnTo>
                  <a:lnTo>
                    <a:pt x="12" y="18"/>
                  </a:lnTo>
                  <a:lnTo>
                    <a:pt x="15" y="15"/>
                  </a:lnTo>
                  <a:lnTo>
                    <a:pt x="18" y="12"/>
                  </a:lnTo>
                  <a:lnTo>
                    <a:pt x="18" y="6"/>
                  </a:lnTo>
                  <a:lnTo>
                    <a:pt x="15" y="3"/>
                  </a:lnTo>
                  <a:lnTo>
                    <a:pt x="12" y="0"/>
                  </a:lnTo>
                  <a:lnTo>
                    <a:pt x="9" y="0"/>
                  </a:lnTo>
                  <a:close/>
                </a:path>
              </a:pathLst>
            </a:custGeom>
            <a:solidFill>
              <a:srgbClr val="000000"/>
            </a:solidFill>
            <a:ln w="9525">
              <a:noFill/>
              <a:round/>
              <a:headEnd/>
              <a:tailEnd/>
            </a:ln>
          </p:spPr>
          <p:txBody>
            <a:bodyPr/>
            <a:lstStyle/>
            <a:p>
              <a:endParaRPr lang="en-US"/>
            </a:p>
          </p:txBody>
        </p:sp>
        <p:sp>
          <p:nvSpPr>
            <p:cNvPr id="313" name="Freeform 289"/>
            <p:cNvSpPr>
              <a:spLocks/>
            </p:cNvSpPr>
            <p:nvPr/>
          </p:nvSpPr>
          <p:spPr bwMode="auto">
            <a:xfrm>
              <a:off x="3544" y="2926"/>
              <a:ext cx="9" cy="9"/>
            </a:xfrm>
            <a:custGeom>
              <a:avLst/>
              <a:gdLst/>
              <a:ahLst/>
              <a:cxnLst>
                <a:cxn ang="0">
                  <a:pos x="9" y="0"/>
                </a:cxn>
                <a:cxn ang="0">
                  <a:pos x="6" y="0"/>
                </a:cxn>
                <a:cxn ang="0">
                  <a:pos x="3" y="3"/>
                </a:cxn>
                <a:cxn ang="0">
                  <a:pos x="0" y="6"/>
                </a:cxn>
                <a:cxn ang="0">
                  <a:pos x="0" y="12"/>
                </a:cxn>
                <a:cxn ang="0">
                  <a:pos x="3" y="15"/>
                </a:cxn>
                <a:cxn ang="0">
                  <a:pos x="6" y="18"/>
                </a:cxn>
                <a:cxn ang="0">
                  <a:pos x="12" y="18"/>
                </a:cxn>
                <a:cxn ang="0">
                  <a:pos x="14" y="15"/>
                </a:cxn>
                <a:cxn ang="0">
                  <a:pos x="17" y="12"/>
                </a:cxn>
                <a:cxn ang="0">
                  <a:pos x="17" y="6"/>
                </a:cxn>
                <a:cxn ang="0">
                  <a:pos x="14" y="3"/>
                </a:cxn>
                <a:cxn ang="0">
                  <a:pos x="12" y="0"/>
                </a:cxn>
                <a:cxn ang="0">
                  <a:pos x="9" y="0"/>
                </a:cxn>
              </a:cxnLst>
              <a:rect l="0" t="0" r="r" b="b"/>
              <a:pathLst>
                <a:path w="17" h="18">
                  <a:moveTo>
                    <a:pt x="9" y="0"/>
                  </a:moveTo>
                  <a:lnTo>
                    <a:pt x="6" y="0"/>
                  </a:lnTo>
                  <a:lnTo>
                    <a:pt x="3" y="3"/>
                  </a:lnTo>
                  <a:lnTo>
                    <a:pt x="0" y="6"/>
                  </a:lnTo>
                  <a:lnTo>
                    <a:pt x="0" y="12"/>
                  </a:lnTo>
                  <a:lnTo>
                    <a:pt x="3" y="15"/>
                  </a:lnTo>
                  <a:lnTo>
                    <a:pt x="6" y="18"/>
                  </a:lnTo>
                  <a:lnTo>
                    <a:pt x="12" y="18"/>
                  </a:lnTo>
                  <a:lnTo>
                    <a:pt x="14" y="15"/>
                  </a:lnTo>
                  <a:lnTo>
                    <a:pt x="17" y="12"/>
                  </a:lnTo>
                  <a:lnTo>
                    <a:pt x="17" y="6"/>
                  </a:lnTo>
                  <a:lnTo>
                    <a:pt x="14" y="3"/>
                  </a:lnTo>
                  <a:lnTo>
                    <a:pt x="12" y="0"/>
                  </a:lnTo>
                  <a:lnTo>
                    <a:pt x="9" y="0"/>
                  </a:lnTo>
                  <a:close/>
                </a:path>
              </a:pathLst>
            </a:custGeom>
            <a:solidFill>
              <a:srgbClr val="000000"/>
            </a:solidFill>
            <a:ln w="9525">
              <a:noFill/>
              <a:round/>
              <a:headEnd/>
              <a:tailEnd/>
            </a:ln>
          </p:spPr>
          <p:txBody>
            <a:bodyPr/>
            <a:lstStyle/>
            <a:p>
              <a:endParaRPr lang="en-US"/>
            </a:p>
          </p:txBody>
        </p:sp>
        <p:sp>
          <p:nvSpPr>
            <p:cNvPr id="314" name="Freeform 290"/>
            <p:cNvSpPr>
              <a:spLocks/>
            </p:cNvSpPr>
            <p:nvPr/>
          </p:nvSpPr>
          <p:spPr bwMode="auto">
            <a:xfrm>
              <a:off x="3562" y="2926"/>
              <a:ext cx="9" cy="9"/>
            </a:xfrm>
            <a:custGeom>
              <a:avLst/>
              <a:gdLst/>
              <a:ahLst/>
              <a:cxnLst>
                <a:cxn ang="0">
                  <a:pos x="9" y="0"/>
                </a:cxn>
                <a:cxn ang="0">
                  <a:pos x="6" y="0"/>
                </a:cxn>
                <a:cxn ang="0">
                  <a:pos x="3" y="3"/>
                </a:cxn>
                <a:cxn ang="0">
                  <a:pos x="0" y="6"/>
                </a:cxn>
                <a:cxn ang="0">
                  <a:pos x="0" y="12"/>
                </a:cxn>
                <a:cxn ang="0">
                  <a:pos x="3" y="15"/>
                </a:cxn>
                <a:cxn ang="0">
                  <a:pos x="6" y="18"/>
                </a:cxn>
                <a:cxn ang="0">
                  <a:pos x="12" y="18"/>
                </a:cxn>
                <a:cxn ang="0">
                  <a:pos x="15" y="15"/>
                </a:cxn>
                <a:cxn ang="0">
                  <a:pos x="18" y="12"/>
                </a:cxn>
                <a:cxn ang="0">
                  <a:pos x="18" y="6"/>
                </a:cxn>
                <a:cxn ang="0">
                  <a:pos x="15" y="3"/>
                </a:cxn>
                <a:cxn ang="0">
                  <a:pos x="12" y="0"/>
                </a:cxn>
                <a:cxn ang="0">
                  <a:pos x="9" y="0"/>
                </a:cxn>
              </a:cxnLst>
              <a:rect l="0" t="0" r="r" b="b"/>
              <a:pathLst>
                <a:path w="18" h="18">
                  <a:moveTo>
                    <a:pt x="9" y="0"/>
                  </a:moveTo>
                  <a:lnTo>
                    <a:pt x="6" y="0"/>
                  </a:lnTo>
                  <a:lnTo>
                    <a:pt x="3" y="3"/>
                  </a:lnTo>
                  <a:lnTo>
                    <a:pt x="0" y="6"/>
                  </a:lnTo>
                  <a:lnTo>
                    <a:pt x="0" y="12"/>
                  </a:lnTo>
                  <a:lnTo>
                    <a:pt x="3" y="15"/>
                  </a:lnTo>
                  <a:lnTo>
                    <a:pt x="6" y="18"/>
                  </a:lnTo>
                  <a:lnTo>
                    <a:pt x="12" y="18"/>
                  </a:lnTo>
                  <a:lnTo>
                    <a:pt x="15" y="15"/>
                  </a:lnTo>
                  <a:lnTo>
                    <a:pt x="18" y="12"/>
                  </a:lnTo>
                  <a:lnTo>
                    <a:pt x="18" y="6"/>
                  </a:lnTo>
                  <a:lnTo>
                    <a:pt x="15" y="3"/>
                  </a:lnTo>
                  <a:lnTo>
                    <a:pt x="12" y="0"/>
                  </a:lnTo>
                  <a:lnTo>
                    <a:pt x="9" y="0"/>
                  </a:lnTo>
                  <a:close/>
                </a:path>
              </a:pathLst>
            </a:custGeom>
            <a:solidFill>
              <a:srgbClr val="000000"/>
            </a:solidFill>
            <a:ln w="9525">
              <a:noFill/>
              <a:round/>
              <a:headEnd/>
              <a:tailEnd/>
            </a:ln>
          </p:spPr>
          <p:txBody>
            <a:bodyPr/>
            <a:lstStyle/>
            <a:p>
              <a:endParaRPr lang="en-US"/>
            </a:p>
          </p:txBody>
        </p:sp>
        <p:sp>
          <p:nvSpPr>
            <p:cNvPr id="315" name="Freeform 291"/>
            <p:cNvSpPr>
              <a:spLocks/>
            </p:cNvSpPr>
            <p:nvPr/>
          </p:nvSpPr>
          <p:spPr bwMode="auto">
            <a:xfrm>
              <a:off x="3580" y="2926"/>
              <a:ext cx="9" cy="9"/>
            </a:xfrm>
            <a:custGeom>
              <a:avLst/>
              <a:gdLst/>
              <a:ahLst/>
              <a:cxnLst>
                <a:cxn ang="0">
                  <a:pos x="9" y="0"/>
                </a:cxn>
                <a:cxn ang="0">
                  <a:pos x="6" y="0"/>
                </a:cxn>
                <a:cxn ang="0">
                  <a:pos x="3" y="3"/>
                </a:cxn>
                <a:cxn ang="0">
                  <a:pos x="0" y="6"/>
                </a:cxn>
                <a:cxn ang="0">
                  <a:pos x="0" y="12"/>
                </a:cxn>
                <a:cxn ang="0">
                  <a:pos x="3" y="15"/>
                </a:cxn>
                <a:cxn ang="0">
                  <a:pos x="6" y="18"/>
                </a:cxn>
                <a:cxn ang="0">
                  <a:pos x="12" y="18"/>
                </a:cxn>
                <a:cxn ang="0">
                  <a:pos x="15" y="15"/>
                </a:cxn>
                <a:cxn ang="0">
                  <a:pos x="18" y="12"/>
                </a:cxn>
                <a:cxn ang="0">
                  <a:pos x="18" y="6"/>
                </a:cxn>
                <a:cxn ang="0">
                  <a:pos x="15" y="3"/>
                </a:cxn>
                <a:cxn ang="0">
                  <a:pos x="12" y="0"/>
                </a:cxn>
                <a:cxn ang="0">
                  <a:pos x="9" y="0"/>
                </a:cxn>
              </a:cxnLst>
              <a:rect l="0" t="0" r="r" b="b"/>
              <a:pathLst>
                <a:path w="18" h="18">
                  <a:moveTo>
                    <a:pt x="9" y="0"/>
                  </a:moveTo>
                  <a:lnTo>
                    <a:pt x="6" y="0"/>
                  </a:lnTo>
                  <a:lnTo>
                    <a:pt x="3" y="3"/>
                  </a:lnTo>
                  <a:lnTo>
                    <a:pt x="0" y="6"/>
                  </a:lnTo>
                  <a:lnTo>
                    <a:pt x="0" y="12"/>
                  </a:lnTo>
                  <a:lnTo>
                    <a:pt x="3" y="15"/>
                  </a:lnTo>
                  <a:lnTo>
                    <a:pt x="6" y="18"/>
                  </a:lnTo>
                  <a:lnTo>
                    <a:pt x="12" y="18"/>
                  </a:lnTo>
                  <a:lnTo>
                    <a:pt x="15" y="15"/>
                  </a:lnTo>
                  <a:lnTo>
                    <a:pt x="18" y="12"/>
                  </a:lnTo>
                  <a:lnTo>
                    <a:pt x="18" y="6"/>
                  </a:lnTo>
                  <a:lnTo>
                    <a:pt x="15" y="3"/>
                  </a:lnTo>
                  <a:lnTo>
                    <a:pt x="12" y="0"/>
                  </a:lnTo>
                  <a:lnTo>
                    <a:pt x="9" y="0"/>
                  </a:lnTo>
                  <a:close/>
                </a:path>
              </a:pathLst>
            </a:custGeom>
            <a:solidFill>
              <a:srgbClr val="000000"/>
            </a:solidFill>
            <a:ln w="9525">
              <a:noFill/>
              <a:round/>
              <a:headEnd/>
              <a:tailEnd/>
            </a:ln>
          </p:spPr>
          <p:txBody>
            <a:bodyPr/>
            <a:lstStyle/>
            <a:p>
              <a:endParaRPr lang="en-US"/>
            </a:p>
          </p:txBody>
        </p:sp>
        <p:sp>
          <p:nvSpPr>
            <p:cNvPr id="316" name="Freeform 292"/>
            <p:cNvSpPr>
              <a:spLocks/>
            </p:cNvSpPr>
            <p:nvPr/>
          </p:nvSpPr>
          <p:spPr bwMode="auto">
            <a:xfrm>
              <a:off x="3598" y="2926"/>
              <a:ext cx="9" cy="9"/>
            </a:xfrm>
            <a:custGeom>
              <a:avLst/>
              <a:gdLst/>
              <a:ahLst/>
              <a:cxnLst>
                <a:cxn ang="0">
                  <a:pos x="9" y="0"/>
                </a:cxn>
                <a:cxn ang="0">
                  <a:pos x="6" y="0"/>
                </a:cxn>
                <a:cxn ang="0">
                  <a:pos x="3" y="3"/>
                </a:cxn>
                <a:cxn ang="0">
                  <a:pos x="0" y="6"/>
                </a:cxn>
                <a:cxn ang="0">
                  <a:pos x="0" y="12"/>
                </a:cxn>
                <a:cxn ang="0">
                  <a:pos x="3" y="15"/>
                </a:cxn>
                <a:cxn ang="0">
                  <a:pos x="6" y="18"/>
                </a:cxn>
                <a:cxn ang="0">
                  <a:pos x="12" y="18"/>
                </a:cxn>
                <a:cxn ang="0">
                  <a:pos x="15" y="15"/>
                </a:cxn>
                <a:cxn ang="0">
                  <a:pos x="18" y="12"/>
                </a:cxn>
                <a:cxn ang="0">
                  <a:pos x="18" y="6"/>
                </a:cxn>
                <a:cxn ang="0">
                  <a:pos x="15" y="3"/>
                </a:cxn>
                <a:cxn ang="0">
                  <a:pos x="12" y="0"/>
                </a:cxn>
                <a:cxn ang="0">
                  <a:pos x="9" y="0"/>
                </a:cxn>
              </a:cxnLst>
              <a:rect l="0" t="0" r="r" b="b"/>
              <a:pathLst>
                <a:path w="18" h="18">
                  <a:moveTo>
                    <a:pt x="9" y="0"/>
                  </a:moveTo>
                  <a:lnTo>
                    <a:pt x="6" y="0"/>
                  </a:lnTo>
                  <a:lnTo>
                    <a:pt x="3" y="3"/>
                  </a:lnTo>
                  <a:lnTo>
                    <a:pt x="0" y="6"/>
                  </a:lnTo>
                  <a:lnTo>
                    <a:pt x="0" y="12"/>
                  </a:lnTo>
                  <a:lnTo>
                    <a:pt x="3" y="15"/>
                  </a:lnTo>
                  <a:lnTo>
                    <a:pt x="6" y="18"/>
                  </a:lnTo>
                  <a:lnTo>
                    <a:pt x="12" y="18"/>
                  </a:lnTo>
                  <a:lnTo>
                    <a:pt x="15" y="15"/>
                  </a:lnTo>
                  <a:lnTo>
                    <a:pt x="18" y="12"/>
                  </a:lnTo>
                  <a:lnTo>
                    <a:pt x="18" y="6"/>
                  </a:lnTo>
                  <a:lnTo>
                    <a:pt x="15" y="3"/>
                  </a:lnTo>
                  <a:lnTo>
                    <a:pt x="12" y="0"/>
                  </a:lnTo>
                  <a:lnTo>
                    <a:pt x="9" y="0"/>
                  </a:lnTo>
                  <a:close/>
                </a:path>
              </a:pathLst>
            </a:custGeom>
            <a:solidFill>
              <a:srgbClr val="000000"/>
            </a:solidFill>
            <a:ln w="9525">
              <a:noFill/>
              <a:round/>
              <a:headEnd/>
              <a:tailEnd/>
            </a:ln>
          </p:spPr>
          <p:txBody>
            <a:bodyPr/>
            <a:lstStyle/>
            <a:p>
              <a:endParaRPr lang="en-US"/>
            </a:p>
          </p:txBody>
        </p:sp>
        <p:sp>
          <p:nvSpPr>
            <p:cNvPr id="317" name="Freeform 293"/>
            <p:cNvSpPr>
              <a:spLocks/>
            </p:cNvSpPr>
            <p:nvPr/>
          </p:nvSpPr>
          <p:spPr bwMode="auto">
            <a:xfrm>
              <a:off x="3616" y="2926"/>
              <a:ext cx="9" cy="9"/>
            </a:xfrm>
            <a:custGeom>
              <a:avLst/>
              <a:gdLst/>
              <a:ahLst/>
              <a:cxnLst>
                <a:cxn ang="0">
                  <a:pos x="9" y="0"/>
                </a:cxn>
                <a:cxn ang="0">
                  <a:pos x="6" y="0"/>
                </a:cxn>
                <a:cxn ang="0">
                  <a:pos x="3" y="3"/>
                </a:cxn>
                <a:cxn ang="0">
                  <a:pos x="0" y="6"/>
                </a:cxn>
                <a:cxn ang="0">
                  <a:pos x="0" y="12"/>
                </a:cxn>
                <a:cxn ang="0">
                  <a:pos x="3" y="15"/>
                </a:cxn>
                <a:cxn ang="0">
                  <a:pos x="6" y="18"/>
                </a:cxn>
                <a:cxn ang="0">
                  <a:pos x="12" y="18"/>
                </a:cxn>
                <a:cxn ang="0">
                  <a:pos x="15" y="15"/>
                </a:cxn>
                <a:cxn ang="0">
                  <a:pos x="18" y="12"/>
                </a:cxn>
                <a:cxn ang="0">
                  <a:pos x="18" y="6"/>
                </a:cxn>
                <a:cxn ang="0">
                  <a:pos x="15" y="3"/>
                </a:cxn>
                <a:cxn ang="0">
                  <a:pos x="12" y="0"/>
                </a:cxn>
                <a:cxn ang="0">
                  <a:pos x="9" y="0"/>
                </a:cxn>
              </a:cxnLst>
              <a:rect l="0" t="0" r="r" b="b"/>
              <a:pathLst>
                <a:path w="18" h="18">
                  <a:moveTo>
                    <a:pt x="9" y="0"/>
                  </a:moveTo>
                  <a:lnTo>
                    <a:pt x="6" y="0"/>
                  </a:lnTo>
                  <a:lnTo>
                    <a:pt x="3" y="3"/>
                  </a:lnTo>
                  <a:lnTo>
                    <a:pt x="0" y="6"/>
                  </a:lnTo>
                  <a:lnTo>
                    <a:pt x="0" y="12"/>
                  </a:lnTo>
                  <a:lnTo>
                    <a:pt x="3" y="15"/>
                  </a:lnTo>
                  <a:lnTo>
                    <a:pt x="6" y="18"/>
                  </a:lnTo>
                  <a:lnTo>
                    <a:pt x="12" y="18"/>
                  </a:lnTo>
                  <a:lnTo>
                    <a:pt x="15" y="15"/>
                  </a:lnTo>
                  <a:lnTo>
                    <a:pt x="18" y="12"/>
                  </a:lnTo>
                  <a:lnTo>
                    <a:pt x="18" y="6"/>
                  </a:lnTo>
                  <a:lnTo>
                    <a:pt x="15" y="3"/>
                  </a:lnTo>
                  <a:lnTo>
                    <a:pt x="12" y="0"/>
                  </a:lnTo>
                  <a:lnTo>
                    <a:pt x="9" y="0"/>
                  </a:lnTo>
                  <a:close/>
                </a:path>
              </a:pathLst>
            </a:custGeom>
            <a:solidFill>
              <a:srgbClr val="000000"/>
            </a:solidFill>
            <a:ln w="9525">
              <a:noFill/>
              <a:round/>
              <a:headEnd/>
              <a:tailEnd/>
            </a:ln>
          </p:spPr>
          <p:txBody>
            <a:bodyPr/>
            <a:lstStyle/>
            <a:p>
              <a:endParaRPr lang="en-US"/>
            </a:p>
          </p:txBody>
        </p:sp>
        <p:sp>
          <p:nvSpPr>
            <p:cNvPr id="318" name="Freeform 294"/>
            <p:cNvSpPr>
              <a:spLocks/>
            </p:cNvSpPr>
            <p:nvPr/>
          </p:nvSpPr>
          <p:spPr bwMode="auto">
            <a:xfrm>
              <a:off x="3634" y="2926"/>
              <a:ext cx="9" cy="9"/>
            </a:xfrm>
            <a:custGeom>
              <a:avLst/>
              <a:gdLst/>
              <a:ahLst/>
              <a:cxnLst>
                <a:cxn ang="0">
                  <a:pos x="9" y="0"/>
                </a:cxn>
                <a:cxn ang="0">
                  <a:pos x="6" y="0"/>
                </a:cxn>
                <a:cxn ang="0">
                  <a:pos x="3" y="3"/>
                </a:cxn>
                <a:cxn ang="0">
                  <a:pos x="0" y="6"/>
                </a:cxn>
                <a:cxn ang="0">
                  <a:pos x="0" y="12"/>
                </a:cxn>
                <a:cxn ang="0">
                  <a:pos x="3" y="15"/>
                </a:cxn>
                <a:cxn ang="0">
                  <a:pos x="6" y="18"/>
                </a:cxn>
                <a:cxn ang="0">
                  <a:pos x="12" y="18"/>
                </a:cxn>
                <a:cxn ang="0">
                  <a:pos x="15" y="15"/>
                </a:cxn>
                <a:cxn ang="0">
                  <a:pos x="18" y="12"/>
                </a:cxn>
                <a:cxn ang="0">
                  <a:pos x="18" y="6"/>
                </a:cxn>
                <a:cxn ang="0">
                  <a:pos x="15" y="3"/>
                </a:cxn>
                <a:cxn ang="0">
                  <a:pos x="12" y="0"/>
                </a:cxn>
                <a:cxn ang="0">
                  <a:pos x="9" y="0"/>
                </a:cxn>
              </a:cxnLst>
              <a:rect l="0" t="0" r="r" b="b"/>
              <a:pathLst>
                <a:path w="18" h="18">
                  <a:moveTo>
                    <a:pt x="9" y="0"/>
                  </a:moveTo>
                  <a:lnTo>
                    <a:pt x="6" y="0"/>
                  </a:lnTo>
                  <a:lnTo>
                    <a:pt x="3" y="3"/>
                  </a:lnTo>
                  <a:lnTo>
                    <a:pt x="0" y="6"/>
                  </a:lnTo>
                  <a:lnTo>
                    <a:pt x="0" y="12"/>
                  </a:lnTo>
                  <a:lnTo>
                    <a:pt x="3" y="15"/>
                  </a:lnTo>
                  <a:lnTo>
                    <a:pt x="6" y="18"/>
                  </a:lnTo>
                  <a:lnTo>
                    <a:pt x="12" y="18"/>
                  </a:lnTo>
                  <a:lnTo>
                    <a:pt x="15" y="15"/>
                  </a:lnTo>
                  <a:lnTo>
                    <a:pt x="18" y="12"/>
                  </a:lnTo>
                  <a:lnTo>
                    <a:pt x="18" y="6"/>
                  </a:lnTo>
                  <a:lnTo>
                    <a:pt x="15" y="3"/>
                  </a:lnTo>
                  <a:lnTo>
                    <a:pt x="12" y="0"/>
                  </a:lnTo>
                  <a:lnTo>
                    <a:pt x="9" y="0"/>
                  </a:lnTo>
                  <a:close/>
                </a:path>
              </a:pathLst>
            </a:custGeom>
            <a:solidFill>
              <a:srgbClr val="000000"/>
            </a:solidFill>
            <a:ln w="9525">
              <a:noFill/>
              <a:round/>
              <a:headEnd/>
              <a:tailEnd/>
            </a:ln>
          </p:spPr>
          <p:txBody>
            <a:bodyPr/>
            <a:lstStyle/>
            <a:p>
              <a:endParaRPr lang="en-US"/>
            </a:p>
          </p:txBody>
        </p:sp>
        <p:sp>
          <p:nvSpPr>
            <p:cNvPr id="319" name="Freeform 295"/>
            <p:cNvSpPr>
              <a:spLocks/>
            </p:cNvSpPr>
            <p:nvPr/>
          </p:nvSpPr>
          <p:spPr bwMode="auto">
            <a:xfrm>
              <a:off x="3652" y="2926"/>
              <a:ext cx="9" cy="9"/>
            </a:xfrm>
            <a:custGeom>
              <a:avLst/>
              <a:gdLst/>
              <a:ahLst/>
              <a:cxnLst>
                <a:cxn ang="0">
                  <a:pos x="9" y="0"/>
                </a:cxn>
                <a:cxn ang="0">
                  <a:pos x="6" y="0"/>
                </a:cxn>
                <a:cxn ang="0">
                  <a:pos x="3" y="3"/>
                </a:cxn>
                <a:cxn ang="0">
                  <a:pos x="0" y="6"/>
                </a:cxn>
                <a:cxn ang="0">
                  <a:pos x="0" y="12"/>
                </a:cxn>
                <a:cxn ang="0">
                  <a:pos x="3" y="15"/>
                </a:cxn>
                <a:cxn ang="0">
                  <a:pos x="6" y="18"/>
                </a:cxn>
                <a:cxn ang="0">
                  <a:pos x="12" y="18"/>
                </a:cxn>
                <a:cxn ang="0">
                  <a:pos x="15" y="15"/>
                </a:cxn>
                <a:cxn ang="0">
                  <a:pos x="18" y="12"/>
                </a:cxn>
                <a:cxn ang="0">
                  <a:pos x="18" y="6"/>
                </a:cxn>
                <a:cxn ang="0">
                  <a:pos x="15" y="3"/>
                </a:cxn>
                <a:cxn ang="0">
                  <a:pos x="12" y="0"/>
                </a:cxn>
                <a:cxn ang="0">
                  <a:pos x="9" y="0"/>
                </a:cxn>
              </a:cxnLst>
              <a:rect l="0" t="0" r="r" b="b"/>
              <a:pathLst>
                <a:path w="18" h="18">
                  <a:moveTo>
                    <a:pt x="9" y="0"/>
                  </a:moveTo>
                  <a:lnTo>
                    <a:pt x="6" y="0"/>
                  </a:lnTo>
                  <a:lnTo>
                    <a:pt x="3" y="3"/>
                  </a:lnTo>
                  <a:lnTo>
                    <a:pt x="0" y="6"/>
                  </a:lnTo>
                  <a:lnTo>
                    <a:pt x="0" y="12"/>
                  </a:lnTo>
                  <a:lnTo>
                    <a:pt x="3" y="15"/>
                  </a:lnTo>
                  <a:lnTo>
                    <a:pt x="6" y="18"/>
                  </a:lnTo>
                  <a:lnTo>
                    <a:pt x="12" y="18"/>
                  </a:lnTo>
                  <a:lnTo>
                    <a:pt x="15" y="15"/>
                  </a:lnTo>
                  <a:lnTo>
                    <a:pt x="18" y="12"/>
                  </a:lnTo>
                  <a:lnTo>
                    <a:pt x="18" y="6"/>
                  </a:lnTo>
                  <a:lnTo>
                    <a:pt x="15" y="3"/>
                  </a:lnTo>
                  <a:lnTo>
                    <a:pt x="12" y="0"/>
                  </a:lnTo>
                  <a:lnTo>
                    <a:pt x="9" y="0"/>
                  </a:lnTo>
                  <a:close/>
                </a:path>
              </a:pathLst>
            </a:custGeom>
            <a:solidFill>
              <a:srgbClr val="000000"/>
            </a:solidFill>
            <a:ln w="9525">
              <a:noFill/>
              <a:round/>
              <a:headEnd/>
              <a:tailEnd/>
            </a:ln>
          </p:spPr>
          <p:txBody>
            <a:bodyPr/>
            <a:lstStyle/>
            <a:p>
              <a:endParaRPr lang="en-US"/>
            </a:p>
          </p:txBody>
        </p:sp>
        <p:sp>
          <p:nvSpPr>
            <p:cNvPr id="320" name="Freeform 296"/>
            <p:cNvSpPr>
              <a:spLocks/>
            </p:cNvSpPr>
            <p:nvPr/>
          </p:nvSpPr>
          <p:spPr bwMode="auto">
            <a:xfrm>
              <a:off x="3669" y="2926"/>
              <a:ext cx="9" cy="9"/>
            </a:xfrm>
            <a:custGeom>
              <a:avLst/>
              <a:gdLst/>
              <a:ahLst/>
              <a:cxnLst>
                <a:cxn ang="0">
                  <a:pos x="9" y="0"/>
                </a:cxn>
                <a:cxn ang="0">
                  <a:pos x="6" y="0"/>
                </a:cxn>
                <a:cxn ang="0">
                  <a:pos x="3" y="3"/>
                </a:cxn>
                <a:cxn ang="0">
                  <a:pos x="0" y="6"/>
                </a:cxn>
                <a:cxn ang="0">
                  <a:pos x="0" y="12"/>
                </a:cxn>
                <a:cxn ang="0">
                  <a:pos x="3" y="15"/>
                </a:cxn>
                <a:cxn ang="0">
                  <a:pos x="6" y="18"/>
                </a:cxn>
                <a:cxn ang="0">
                  <a:pos x="12" y="18"/>
                </a:cxn>
                <a:cxn ang="0">
                  <a:pos x="15" y="15"/>
                </a:cxn>
                <a:cxn ang="0">
                  <a:pos x="18" y="12"/>
                </a:cxn>
                <a:cxn ang="0">
                  <a:pos x="18" y="6"/>
                </a:cxn>
                <a:cxn ang="0">
                  <a:pos x="15" y="3"/>
                </a:cxn>
                <a:cxn ang="0">
                  <a:pos x="12" y="0"/>
                </a:cxn>
                <a:cxn ang="0">
                  <a:pos x="9" y="0"/>
                </a:cxn>
              </a:cxnLst>
              <a:rect l="0" t="0" r="r" b="b"/>
              <a:pathLst>
                <a:path w="18" h="18">
                  <a:moveTo>
                    <a:pt x="9" y="0"/>
                  </a:moveTo>
                  <a:lnTo>
                    <a:pt x="6" y="0"/>
                  </a:lnTo>
                  <a:lnTo>
                    <a:pt x="3" y="3"/>
                  </a:lnTo>
                  <a:lnTo>
                    <a:pt x="0" y="6"/>
                  </a:lnTo>
                  <a:lnTo>
                    <a:pt x="0" y="12"/>
                  </a:lnTo>
                  <a:lnTo>
                    <a:pt x="3" y="15"/>
                  </a:lnTo>
                  <a:lnTo>
                    <a:pt x="6" y="18"/>
                  </a:lnTo>
                  <a:lnTo>
                    <a:pt x="12" y="18"/>
                  </a:lnTo>
                  <a:lnTo>
                    <a:pt x="15" y="15"/>
                  </a:lnTo>
                  <a:lnTo>
                    <a:pt x="18" y="12"/>
                  </a:lnTo>
                  <a:lnTo>
                    <a:pt x="18" y="6"/>
                  </a:lnTo>
                  <a:lnTo>
                    <a:pt x="15" y="3"/>
                  </a:lnTo>
                  <a:lnTo>
                    <a:pt x="12" y="0"/>
                  </a:lnTo>
                  <a:lnTo>
                    <a:pt x="9" y="0"/>
                  </a:lnTo>
                  <a:close/>
                </a:path>
              </a:pathLst>
            </a:custGeom>
            <a:solidFill>
              <a:srgbClr val="000000"/>
            </a:solidFill>
            <a:ln w="9525">
              <a:noFill/>
              <a:round/>
              <a:headEnd/>
              <a:tailEnd/>
            </a:ln>
          </p:spPr>
          <p:txBody>
            <a:bodyPr/>
            <a:lstStyle/>
            <a:p>
              <a:endParaRPr lang="en-US"/>
            </a:p>
          </p:txBody>
        </p:sp>
        <p:sp>
          <p:nvSpPr>
            <p:cNvPr id="321" name="Freeform 297"/>
            <p:cNvSpPr>
              <a:spLocks/>
            </p:cNvSpPr>
            <p:nvPr/>
          </p:nvSpPr>
          <p:spPr bwMode="auto">
            <a:xfrm>
              <a:off x="3687" y="2926"/>
              <a:ext cx="9" cy="9"/>
            </a:xfrm>
            <a:custGeom>
              <a:avLst/>
              <a:gdLst/>
              <a:ahLst/>
              <a:cxnLst>
                <a:cxn ang="0">
                  <a:pos x="9" y="0"/>
                </a:cxn>
                <a:cxn ang="0">
                  <a:pos x="6" y="0"/>
                </a:cxn>
                <a:cxn ang="0">
                  <a:pos x="3" y="3"/>
                </a:cxn>
                <a:cxn ang="0">
                  <a:pos x="0" y="6"/>
                </a:cxn>
                <a:cxn ang="0">
                  <a:pos x="0" y="12"/>
                </a:cxn>
                <a:cxn ang="0">
                  <a:pos x="3" y="15"/>
                </a:cxn>
                <a:cxn ang="0">
                  <a:pos x="6" y="18"/>
                </a:cxn>
                <a:cxn ang="0">
                  <a:pos x="12" y="18"/>
                </a:cxn>
                <a:cxn ang="0">
                  <a:pos x="15" y="15"/>
                </a:cxn>
                <a:cxn ang="0">
                  <a:pos x="18" y="12"/>
                </a:cxn>
                <a:cxn ang="0">
                  <a:pos x="18" y="6"/>
                </a:cxn>
                <a:cxn ang="0">
                  <a:pos x="15" y="3"/>
                </a:cxn>
                <a:cxn ang="0">
                  <a:pos x="12" y="0"/>
                </a:cxn>
                <a:cxn ang="0">
                  <a:pos x="9" y="0"/>
                </a:cxn>
              </a:cxnLst>
              <a:rect l="0" t="0" r="r" b="b"/>
              <a:pathLst>
                <a:path w="18" h="18">
                  <a:moveTo>
                    <a:pt x="9" y="0"/>
                  </a:moveTo>
                  <a:lnTo>
                    <a:pt x="6" y="0"/>
                  </a:lnTo>
                  <a:lnTo>
                    <a:pt x="3" y="3"/>
                  </a:lnTo>
                  <a:lnTo>
                    <a:pt x="0" y="6"/>
                  </a:lnTo>
                  <a:lnTo>
                    <a:pt x="0" y="12"/>
                  </a:lnTo>
                  <a:lnTo>
                    <a:pt x="3" y="15"/>
                  </a:lnTo>
                  <a:lnTo>
                    <a:pt x="6" y="18"/>
                  </a:lnTo>
                  <a:lnTo>
                    <a:pt x="12" y="18"/>
                  </a:lnTo>
                  <a:lnTo>
                    <a:pt x="15" y="15"/>
                  </a:lnTo>
                  <a:lnTo>
                    <a:pt x="18" y="12"/>
                  </a:lnTo>
                  <a:lnTo>
                    <a:pt x="18" y="6"/>
                  </a:lnTo>
                  <a:lnTo>
                    <a:pt x="15" y="3"/>
                  </a:lnTo>
                  <a:lnTo>
                    <a:pt x="12" y="0"/>
                  </a:lnTo>
                  <a:lnTo>
                    <a:pt x="9" y="0"/>
                  </a:lnTo>
                  <a:close/>
                </a:path>
              </a:pathLst>
            </a:custGeom>
            <a:solidFill>
              <a:srgbClr val="000000"/>
            </a:solidFill>
            <a:ln w="9525">
              <a:noFill/>
              <a:round/>
              <a:headEnd/>
              <a:tailEnd/>
            </a:ln>
          </p:spPr>
          <p:txBody>
            <a:bodyPr/>
            <a:lstStyle/>
            <a:p>
              <a:endParaRPr lang="en-US"/>
            </a:p>
          </p:txBody>
        </p:sp>
        <p:sp>
          <p:nvSpPr>
            <p:cNvPr id="322" name="Freeform 298"/>
            <p:cNvSpPr>
              <a:spLocks/>
            </p:cNvSpPr>
            <p:nvPr/>
          </p:nvSpPr>
          <p:spPr bwMode="auto">
            <a:xfrm>
              <a:off x="3705" y="2926"/>
              <a:ext cx="9" cy="9"/>
            </a:xfrm>
            <a:custGeom>
              <a:avLst/>
              <a:gdLst/>
              <a:ahLst/>
              <a:cxnLst>
                <a:cxn ang="0">
                  <a:pos x="9" y="0"/>
                </a:cxn>
                <a:cxn ang="0">
                  <a:pos x="6" y="0"/>
                </a:cxn>
                <a:cxn ang="0">
                  <a:pos x="3" y="3"/>
                </a:cxn>
                <a:cxn ang="0">
                  <a:pos x="0" y="6"/>
                </a:cxn>
                <a:cxn ang="0">
                  <a:pos x="0" y="12"/>
                </a:cxn>
                <a:cxn ang="0">
                  <a:pos x="3" y="15"/>
                </a:cxn>
                <a:cxn ang="0">
                  <a:pos x="6" y="18"/>
                </a:cxn>
                <a:cxn ang="0">
                  <a:pos x="12" y="18"/>
                </a:cxn>
                <a:cxn ang="0">
                  <a:pos x="15" y="15"/>
                </a:cxn>
                <a:cxn ang="0">
                  <a:pos x="18" y="12"/>
                </a:cxn>
                <a:cxn ang="0">
                  <a:pos x="18" y="6"/>
                </a:cxn>
                <a:cxn ang="0">
                  <a:pos x="15" y="3"/>
                </a:cxn>
                <a:cxn ang="0">
                  <a:pos x="12" y="0"/>
                </a:cxn>
                <a:cxn ang="0">
                  <a:pos x="9" y="0"/>
                </a:cxn>
              </a:cxnLst>
              <a:rect l="0" t="0" r="r" b="b"/>
              <a:pathLst>
                <a:path w="18" h="18">
                  <a:moveTo>
                    <a:pt x="9" y="0"/>
                  </a:moveTo>
                  <a:lnTo>
                    <a:pt x="6" y="0"/>
                  </a:lnTo>
                  <a:lnTo>
                    <a:pt x="3" y="3"/>
                  </a:lnTo>
                  <a:lnTo>
                    <a:pt x="0" y="6"/>
                  </a:lnTo>
                  <a:lnTo>
                    <a:pt x="0" y="12"/>
                  </a:lnTo>
                  <a:lnTo>
                    <a:pt x="3" y="15"/>
                  </a:lnTo>
                  <a:lnTo>
                    <a:pt x="6" y="18"/>
                  </a:lnTo>
                  <a:lnTo>
                    <a:pt x="12" y="18"/>
                  </a:lnTo>
                  <a:lnTo>
                    <a:pt x="15" y="15"/>
                  </a:lnTo>
                  <a:lnTo>
                    <a:pt x="18" y="12"/>
                  </a:lnTo>
                  <a:lnTo>
                    <a:pt x="18" y="6"/>
                  </a:lnTo>
                  <a:lnTo>
                    <a:pt x="15" y="3"/>
                  </a:lnTo>
                  <a:lnTo>
                    <a:pt x="12" y="0"/>
                  </a:lnTo>
                  <a:lnTo>
                    <a:pt x="9" y="0"/>
                  </a:lnTo>
                  <a:close/>
                </a:path>
              </a:pathLst>
            </a:custGeom>
            <a:solidFill>
              <a:srgbClr val="000000"/>
            </a:solidFill>
            <a:ln w="9525">
              <a:noFill/>
              <a:round/>
              <a:headEnd/>
              <a:tailEnd/>
            </a:ln>
          </p:spPr>
          <p:txBody>
            <a:bodyPr/>
            <a:lstStyle/>
            <a:p>
              <a:endParaRPr lang="en-US"/>
            </a:p>
          </p:txBody>
        </p:sp>
        <p:sp>
          <p:nvSpPr>
            <p:cNvPr id="323" name="Freeform 299"/>
            <p:cNvSpPr>
              <a:spLocks/>
            </p:cNvSpPr>
            <p:nvPr/>
          </p:nvSpPr>
          <p:spPr bwMode="auto">
            <a:xfrm>
              <a:off x="3723" y="2926"/>
              <a:ext cx="9" cy="9"/>
            </a:xfrm>
            <a:custGeom>
              <a:avLst/>
              <a:gdLst/>
              <a:ahLst/>
              <a:cxnLst>
                <a:cxn ang="0">
                  <a:pos x="9" y="0"/>
                </a:cxn>
                <a:cxn ang="0">
                  <a:pos x="6" y="0"/>
                </a:cxn>
                <a:cxn ang="0">
                  <a:pos x="3" y="3"/>
                </a:cxn>
                <a:cxn ang="0">
                  <a:pos x="0" y="6"/>
                </a:cxn>
                <a:cxn ang="0">
                  <a:pos x="0" y="12"/>
                </a:cxn>
                <a:cxn ang="0">
                  <a:pos x="3" y="15"/>
                </a:cxn>
                <a:cxn ang="0">
                  <a:pos x="6" y="18"/>
                </a:cxn>
                <a:cxn ang="0">
                  <a:pos x="12" y="18"/>
                </a:cxn>
                <a:cxn ang="0">
                  <a:pos x="15" y="15"/>
                </a:cxn>
                <a:cxn ang="0">
                  <a:pos x="18" y="12"/>
                </a:cxn>
                <a:cxn ang="0">
                  <a:pos x="18" y="6"/>
                </a:cxn>
                <a:cxn ang="0">
                  <a:pos x="15" y="3"/>
                </a:cxn>
                <a:cxn ang="0">
                  <a:pos x="12" y="0"/>
                </a:cxn>
                <a:cxn ang="0">
                  <a:pos x="9" y="0"/>
                </a:cxn>
              </a:cxnLst>
              <a:rect l="0" t="0" r="r" b="b"/>
              <a:pathLst>
                <a:path w="18" h="18">
                  <a:moveTo>
                    <a:pt x="9" y="0"/>
                  </a:moveTo>
                  <a:lnTo>
                    <a:pt x="6" y="0"/>
                  </a:lnTo>
                  <a:lnTo>
                    <a:pt x="3" y="3"/>
                  </a:lnTo>
                  <a:lnTo>
                    <a:pt x="0" y="6"/>
                  </a:lnTo>
                  <a:lnTo>
                    <a:pt x="0" y="12"/>
                  </a:lnTo>
                  <a:lnTo>
                    <a:pt x="3" y="15"/>
                  </a:lnTo>
                  <a:lnTo>
                    <a:pt x="6" y="18"/>
                  </a:lnTo>
                  <a:lnTo>
                    <a:pt x="12" y="18"/>
                  </a:lnTo>
                  <a:lnTo>
                    <a:pt x="15" y="15"/>
                  </a:lnTo>
                  <a:lnTo>
                    <a:pt x="18" y="12"/>
                  </a:lnTo>
                  <a:lnTo>
                    <a:pt x="18" y="6"/>
                  </a:lnTo>
                  <a:lnTo>
                    <a:pt x="15" y="3"/>
                  </a:lnTo>
                  <a:lnTo>
                    <a:pt x="12" y="0"/>
                  </a:lnTo>
                  <a:lnTo>
                    <a:pt x="9" y="0"/>
                  </a:lnTo>
                  <a:close/>
                </a:path>
              </a:pathLst>
            </a:custGeom>
            <a:solidFill>
              <a:srgbClr val="000000"/>
            </a:solidFill>
            <a:ln w="9525">
              <a:noFill/>
              <a:round/>
              <a:headEnd/>
              <a:tailEnd/>
            </a:ln>
          </p:spPr>
          <p:txBody>
            <a:bodyPr/>
            <a:lstStyle/>
            <a:p>
              <a:endParaRPr lang="en-US"/>
            </a:p>
          </p:txBody>
        </p:sp>
        <p:sp>
          <p:nvSpPr>
            <p:cNvPr id="324" name="Freeform 300"/>
            <p:cNvSpPr>
              <a:spLocks/>
            </p:cNvSpPr>
            <p:nvPr/>
          </p:nvSpPr>
          <p:spPr bwMode="auto">
            <a:xfrm>
              <a:off x="3741" y="2926"/>
              <a:ext cx="9" cy="9"/>
            </a:xfrm>
            <a:custGeom>
              <a:avLst/>
              <a:gdLst/>
              <a:ahLst/>
              <a:cxnLst>
                <a:cxn ang="0">
                  <a:pos x="9" y="0"/>
                </a:cxn>
                <a:cxn ang="0">
                  <a:pos x="6" y="0"/>
                </a:cxn>
                <a:cxn ang="0">
                  <a:pos x="3" y="3"/>
                </a:cxn>
                <a:cxn ang="0">
                  <a:pos x="0" y="6"/>
                </a:cxn>
                <a:cxn ang="0">
                  <a:pos x="0" y="12"/>
                </a:cxn>
                <a:cxn ang="0">
                  <a:pos x="3" y="15"/>
                </a:cxn>
                <a:cxn ang="0">
                  <a:pos x="6" y="18"/>
                </a:cxn>
                <a:cxn ang="0">
                  <a:pos x="12" y="18"/>
                </a:cxn>
                <a:cxn ang="0">
                  <a:pos x="15" y="15"/>
                </a:cxn>
                <a:cxn ang="0">
                  <a:pos x="18" y="12"/>
                </a:cxn>
                <a:cxn ang="0">
                  <a:pos x="18" y="6"/>
                </a:cxn>
                <a:cxn ang="0">
                  <a:pos x="15" y="3"/>
                </a:cxn>
                <a:cxn ang="0">
                  <a:pos x="12" y="0"/>
                </a:cxn>
                <a:cxn ang="0">
                  <a:pos x="9" y="0"/>
                </a:cxn>
              </a:cxnLst>
              <a:rect l="0" t="0" r="r" b="b"/>
              <a:pathLst>
                <a:path w="18" h="18">
                  <a:moveTo>
                    <a:pt x="9" y="0"/>
                  </a:moveTo>
                  <a:lnTo>
                    <a:pt x="6" y="0"/>
                  </a:lnTo>
                  <a:lnTo>
                    <a:pt x="3" y="3"/>
                  </a:lnTo>
                  <a:lnTo>
                    <a:pt x="0" y="6"/>
                  </a:lnTo>
                  <a:lnTo>
                    <a:pt x="0" y="12"/>
                  </a:lnTo>
                  <a:lnTo>
                    <a:pt x="3" y="15"/>
                  </a:lnTo>
                  <a:lnTo>
                    <a:pt x="6" y="18"/>
                  </a:lnTo>
                  <a:lnTo>
                    <a:pt x="12" y="18"/>
                  </a:lnTo>
                  <a:lnTo>
                    <a:pt x="15" y="15"/>
                  </a:lnTo>
                  <a:lnTo>
                    <a:pt x="18" y="12"/>
                  </a:lnTo>
                  <a:lnTo>
                    <a:pt x="18" y="6"/>
                  </a:lnTo>
                  <a:lnTo>
                    <a:pt x="15" y="3"/>
                  </a:lnTo>
                  <a:lnTo>
                    <a:pt x="12" y="0"/>
                  </a:lnTo>
                  <a:lnTo>
                    <a:pt x="9" y="0"/>
                  </a:lnTo>
                  <a:close/>
                </a:path>
              </a:pathLst>
            </a:custGeom>
            <a:solidFill>
              <a:srgbClr val="000000"/>
            </a:solidFill>
            <a:ln w="9525">
              <a:noFill/>
              <a:round/>
              <a:headEnd/>
              <a:tailEnd/>
            </a:ln>
          </p:spPr>
          <p:txBody>
            <a:bodyPr/>
            <a:lstStyle/>
            <a:p>
              <a:endParaRPr lang="en-US"/>
            </a:p>
          </p:txBody>
        </p:sp>
        <p:sp>
          <p:nvSpPr>
            <p:cNvPr id="325" name="Freeform 301"/>
            <p:cNvSpPr>
              <a:spLocks/>
            </p:cNvSpPr>
            <p:nvPr/>
          </p:nvSpPr>
          <p:spPr bwMode="auto">
            <a:xfrm>
              <a:off x="3759" y="2926"/>
              <a:ext cx="9" cy="9"/>
            </a:xfrm>
            <a:custGeom>
              <a:avLst/>
              <a:gdLst/>
              <a:ahLst/>
              <a:cxnLst>
                <a:cxn ang="0">
                  <a:pos x="9" y="0"/>
                </a:cxn>
                <a:cxn ang="0">
                  <a:pos x="6" y="0"/>
                </a:cxn>
                <a:cxn ang="0">
                  <a:pos x="3" y="3"/>
                </a:cxn>
                <a:cxn ang="0">
                  <a:pos x="0" y="6"/>
                </a:cxn>
                <a:cxn ang="0">
                  <a:pos x="0" y="12"/>
                </a:cxn>
                <a:cxn ang="0">
                  <a:pos x="3" y="15"/>
                </a:cxn>
                <a:cxn ang="0">
                  <a:pos x="6" y="18"/>
                </a:cxn>
                <a:cxn ang="0">
                  <a:pos x="12" y="18"/>
                </a:cxn>
                <a:cxn ang="0">
                  <a:pos x="15" y="15"/>
                </a:cxn>
                <a:cxn ang="0">
                  <a:pos x="18" y="12"/>
                </a:cxn>
                <a:cxn ang="0">
                  <a:pos x="18" y="6"/>
                </a:cxn>
                <a:cxn ang="0">
                  <a:pos x="15" y="3"/>
                </a:cxn>
                <a:cxn ang="0">
                  <a:pos x="12" y="0"/>
                </a:cxn>
                <a:cxn ang="0">
                  <a:pos x="9" y="0"/>
                </a:cxn>
              </a:cxnLst>
              <a:rect l="0" t="0" r="r" b="b"/>
              <a:pathLst>
                <a:path w="18" h="18">
                  <a:moveTo>
                    <a:pt x="9" y="0"/>
                  </a:moveTo>
                  <a:lnTo>
                    <a:pt x="6" y="0"/>
                  </a:lnTo>
                  <a:lnTo>
                    <a:pt x="3" y="3"/>
                  </a:lnTo>
                  <a:lnTo>
                    <a:pt x="0" y="6"/>
                  </a:lnTo>
                  <a:lnTo>
                    <a:pt x="0" y="12"/>
                  </a:lnTo>
                  <a:lnTo>
                    <a:pt x="3" y="15"/>
                  </a:lnTo>
                  <a:lnTo>
                    <a:pt x="6" y="18"/>
                  </a:lnTo>
                  <a:lnTo>
                    <a:pt x="12" y="18"/>
                  </a:lnTo>
                  <a:lnTo>
                    <a:pt x="15" y="15"/>
                  </a:lnTo>
                  <a:lnTo>
                    <a:pt x="18" y="12"/>
                  </a:lnTo>
                  <a:lnTo>
                    <a:pt x="18" y="6"/>
                  </a:lnTo>
                  <a:lnTo>
                    <a:pt x="15" y="3"/>
                  </a:lnTo>
                  <a:lnTo>
                    <a:pt x="12" y="0"/>
                  </a:lnTo>
                  <a:lnTo>
                    <a:pt x="9" y="0"/>
                  </a:lnTo>
                  <a:close/>
                </a:path>
              </a:pathLst>
            </a:custGeom>
            <a:solidFill>
              <a:srgbClr val="000000"/>
            </a:solidFill>
            <a:ln w="9525">
              <a:noFill/>
              <a:round/>
              <a:headEnd/>
              <a:tailEnd/>
            </a:ln>
          </p:spPr>
          <p:txBody>
            <a:bodyPr/>
            <a:lstStyle/>
            <a:p>
              <a:endParaRPr lang="en-US"/>
            </a:p>
          </p:txBody>
        </p:sp>
        <p:sp>
          <p:nvSpPr>
            <p:cNvPr id="326" name="Freeform 302"/>
            <p:cNvSpPr>
              <a:spLocks/>
            </p:cNvSpPr>
            <p:nvPr/>
          </p:nvSpPr>
          <p:spPr bwMode="auto">
            <a:xfrm>
              <a:off x="3777" y="2926"/>
              <a:ext cx="9" cy="9"/>
            </a:xfrm>
            <a:custGeom>
              <a:avLst/>
              <a:gdLst/>
              <a:ahLst/>
              <a:cxnLst>
                <a:cxn ang="0">
                  <a:pos x="8" y="0"/>
                </a:cxn>
                <a:cxn ang="0">
                  <a:pos x="5" y="0"/>
                </a:cxn>
                <a:cxn ang="0">
                  <a:pos x="3" y="3"/>
                </a:cxn>
                <a:cxn ang="0">
                  <a:pos x="0" y="6"/>
                </a:cxn>
                <a:cxn ang="0">
                  <a:pos x="0" y="12"/>
                </a:cxn>
                <a:cxn ang="0">
                  <a:pos x="3" y="15"/>
                </a:cxn>
                <a:cxn ang="0">
                  <a:pos x="5" y="18"/>
                </a:cxn>
                <a:cxn ang="0">
                  <a:pos x="11" y="18"/>
                </a:cxn>
                <a:cxn ang="0">
                  <a:pos x="14" y="15"/>
                </a:cxn>
                <a:cxn ang="0">
                  <a:pos x="17" y="12"/>
                </a:cxn>
                <a:cxn ang="0">
                  <a:pos x="17" y="6"/>
                </a:cxn>
                <a:cxn ang="0">
                  <a:pos x="14" y="3"/>
                </a:cxn>
                <a:cxn ang="0">
                  <a:pos x="11" y="0"/>
                </a:cxn>
                <a:cxn ang="0">
                  <a:pos x="8" y="0"/>
                </a:cxn>
              </a:cxnLst>
              <a:rect l="0" t="0" r="r" b="b"/>
              <a:pathLst>
                <a:path w="17" h="18">
                  <a:moveTo>
                    <a:pt x="8" y="0"/>
                  </a:moveTo>
                  <a:lnTo>
                    <a:pt x="5" y="0"/>
                  </a:lnTo>
                  <a:lnTo>
                    <a:pt x="3" y="3"/>
                  </a:lnTo>
                  <a:lnTo>
                    <a:pt x="0" y="6"/>
                  </a:lnTo>
                  <a:lnTo>
                    <a:pt x="0" y="12"/>
                  </a:lnTo>
                  <a:lnTo>
                    <a:pt x="3" y="15"/>
                  </a:lnTo>
                  <a:lnTo>
                    <a:pt x="5" y="18"/>
                  </a:lnTo>
                  <a:lnTo>
                    <a:pt x="11" y="18"/>
                  </a:lnTo>
                  <a:lnTo>
                    <a:pt x="14" y="15"/>
                  </a:lnTo>
                  <a:lnTo>
                    <a:pt x="17" y="12"/>
                  </a:lnTo>
                  <a:lnTo>
                    <a:pt x="17" y="6"/>
                  </a:lnTo>
                  <a:lnTo>
                    <a:pt x="14" y="3"/>
                  </a:lnTo>
                  <a:lnTo>
                    <a:pt x="11" y="0"/>
                  </a:lnTo>
                  <a:lnTo>
                    <a:pt x="8" y="0"/>
                  </a:lnTo>
                  <a:close/>
                </a:path>
              </a:pathLst>
            </a:custGeom>
            <a:solidFill>
              <a:srgbClr val="000000"/>
            </a:solidFill>
            <a:ln w="9525">
              <a:noFill/>
              <a:round/>
              <a:headEnd/>
              <a:tailEnd/>
            </a:ln>
          </p:spPr>
          <p:txBody>
            <a:bodyPr/>
            <a:lstStyle/>
            <a:p>
              <a:endParaRPr lang="en-US"/>
            </a:p>
          </p:txBody>
        </p:sp>
        <p:sp>
          <p:nvSpPr>
            <p:cNvPr id="327" name="Freeform 303"/>
            <p:cNvSpPr>
              <a:spLocks/>
            </p:cNvSpPr>
            <p:nvPr/>
          </p:nvSpPr>
          <p:spPr bwMode="auto">
            <a:xfrm>
              <a:off x="3795" y="2926"/>
              <a:ext cx="9" cy="9"/>
            </a:xfrm>
            <a:custGeom>
              <a:avLst/>
              <a:gdLst/>
              <a:ahLst/>
              <a:cxnLst>
                <a:cxn ang="0">
                  <a:pos x="9" y="0"/>
                </a:cxn>
                <a:cxn ang="0">
                  <a:pos x="6" y="0"/>
                </a:cxn>
                <a:cxn ang="0">
                  <a:pos x="3" y="3"/>
                </a:cxn>
                <a:cxn ang="0">
                  <a:pos x="0" y="6"/>
                </a:cxn>
                <a:cxn ang="0">
                  <a:pos x="0" y="12"/>
                </a:cxn>
                <a:cxn ang="0">
                  <a:pos x="3" y="15"/>
                </a:cxn>
                <a:cxn ang="0">
                  <a:pos x="6" y="18"/>
                </a:cxn>
                <a:cxn ang="0">
                  <a:pos x="12" y="18"/>
                </a:cxn>
                <a:cxn ang="0">
                  <a:pos x="15" y="15"/>
                </a:cxn>
                <a:cxn ang="0">
                  <a:pos x="18" y="12"/>
                </a:cxn>
                <a:cxn ang="0">
                  <a:pos x="18" y="6"/>
                </a:cxn>
                <a:cxn ang="0">
                  <a:pos x="15" y="3"/>
                </a:cxn>
                <a:cxn ang="0">
                  <a:pos x="12" y="0"/>
                </a:cxn>
                <a:cxn ang="0">
                  <a:pos x="9" y="0"/>
                </a:cxn>
              </a:cxnLst>
              <a:rect l="0" t="0" r="r" b="b"/>
              <a:pathLst>
                <a:path w="18" h="18">
                  <a:moveTo>
                    <a:pt x="9" y="0"/>
                  </a:moveTo>
                  <a:lnTo>
                    <a:pt x="6" y="0"/>
                  </a:lnTo>
                  <a:lnTo>
                    <a:pt x="3" y="3"/>
                  </a:lnTo>
                  <a:lnTo>
                    <a:pt x="0" y="6"/>
                  </a:lnTo>
                  <a:lnTo>
                    <a:pt x="0" y="12"/>
                  </a:lnTo>
                  <a:lnTo>
                    <a:pt x="3" y="15"/>
                  </a:lnTo>
                  <a:lnTo>
                    <a:pt x="6" y="18"/>
                  </a:lnTo>
                  <a:lnTo>
                    <a:pt x="12" y="18"/>
                  </a:lnTo>
                  <a:lnTo>
                    <a:pt x="15" y="15"/>
                  </a:lnTo>
                  <a:lnTo>
                    <a:pt x="18" y="12"/>
                  </a:lnTo>
                  <a:lnTo>
                    <a:pt x="18" y="6"/>
                  </a:lnTo>
                  <a:lnTo>
                    <a:pt x="15" y="3"/>
                  </a:lnTo>
                  <a:lnTo>
                    <a:pt x="12" y="0"/>
                  </a:lnTo>
                  <a:lnTo>
                    <a:pt x="9" y="0"/>
                  </a:lnTo>
                  <a:close/>
                </a:path>
              </a:pathLst>
            </a:custGeom>
            <a:solidFill>
              <a:srgbClr val="000000"/>
            </a:solidFill>
            <a:ln w="9525">
              <a:noFill/>
              <a:round/>
              <a:headEnd/>
              <a:tailEnd/>
            </a:ln>
          </p:spPr>
          <p:txBody>
            <a:bodyPr/>
            <a:lstStyle/>
            <a:p>
              <a:endParaRPr lang="en-US"/>
            </a:p>
          </p:txBody>
        </p:sp>
        <p:sp>
          <p:nvSpPr>
            <p:cNvPr id="328" name="Freeform 304"/>
            <p:cNvSpPr>
              <a:spLocks/>
            </p:cNvSpPr>
            <p:nvPr/>
          </p:nvSpPr>
          <p:spPr bwMode="auto">
            <a:xfrm>
              <a:off x="3813" y="2926"/>
              <a:ext cx="8" cy="9"/>
            </a:xfrm>
            <a:custGeom>
              <a:avLst/>
              <a:gdLst/>
              <a:ahLst/>
              <a:cxnLst>
                <a:cxn ang="0">
                  <a:pos x="9" y="0"/>
                </a:cxn>
                <a:cxn ang="0">
                  <a:pos x="6" y="0"/>
                </a:cxn>
                <a:cxn ang="0">
                  <a:pos x="3" y="3"/>
                </a:cxn>
                <a:cxn ang="0">
                  <a:pos x="0" y="6"/>
                </a:cxn>
                <a:cxn ang="0">
                  <a:pos x="0" y="12"/>
                </a:cxn>
                <a:cxn ang="0">
                  <a:pos x="3" y="15"/>
                </a:cxn>
                <a:cxn ang="0">
                  <a:pos x="6" y="18"/>
                </a:cxn>
                <a:cxn ang="0">
                  <a:pos x="12" y="18"/>
                </a:cxn>
                <a:cxn ang="0">
                  <a:pos x="15" y="15"/>
                </a:cxn>
                <a:cxn ang="0">
                  <a:pos x="18" y="12"/>
                </a:cxn>
                <a:cxn ang="0">
                  <a:pos x="18" y="6"/>
                </a:cxn>
                <a:cxn ang="0">
                  <a:pos x="15" y="3"/>
                </a:cxn>
                <a:cxn ang="0">
                  <a:pos x="12" y="0"/>
                </a:cxn>
                <a:cxn ang="0">
                  <a:pos x="9" y="0"/>
                </a:cxn>
              </a:cxnLst>
              <a:rect l="0" t="0" r="r" b="b"/>
              <a:pathLst>
                <a:path w="18" h="18">
                  <a:moveTo>
                    <a:pt x="9" y="0"/>
                  </a:moveTo>
                  <a:lnTo>
                    <a:pt x="6" y="0"/>
                  </a:lnTo>
                  <a:lnTo>
                    <a:pt x="3" y="3"/>
                  </a:lnTo>
                  <a:lnTo>
                    <a:pt x="0" y="6"/>
                  </a:lnTo>
                  <a:lnTo>
                    <a:pt x="0" y="12"/>
                  </a:lnTo>
                  <a:lnTo>
                    <a:pt x="3" y="15"/>
                  </a:lnTo>
                  <a:lnTo>
                    <a:pt x="6" y="18"/>
                  </a:lnTo>
                  <a:lnTo>
                    <a:pt x="12" y="18"/>
                  </a:lnTo>
                  <a:lnTo>
                    <a:pt x="15" y="15"/>
                  </a:lnTo>
                  <a:lnTo>
                    <a:pt x="18" y="12"/>
                  </a:lnTo>
                  <a:lnTo>
                    <a:pt x="18" y="6"/>
                  </a:lnTo>
                  <a:lnTo>
                    <a:pt x="15" y="3"/>
                  </a:lnTo>
                  <a:lnTo>
                    <a:pt x="12" y="0"/>
                  </a:lnTo>
                  <a:lnTo>
                    <a:pt x="9" y="0"/>
                  </a:lnTo>
                  <a:close/>
                </a:path>
              </a:pathLst>
            </a:custGeom>
            <a:solidFill>
              <a:srgbClr val="000000"/>
            </a:solidFill>
            <a:ln w="9525">
              <a:noFill/>
              <a:round/>
              <a:headEnd/>
              <a:tailEnd/>
            </a:ln>
          </p:spPr>
          <p:txBody>
            <a:bodyPr/>
            <a:lstStyle/>
            <a:p>
              <a:endParaRPr lang="en-US"/>
            </a:p>
          </p:txBody>
        </p:sp>
        <p:sp>
          <p:nvSpPr>
            <p:cNvPr id="329" name="Freeform 305"/>
            <p:cNvSpPr>
              <a:spLocks/>
            </p:cNvSpPr>
            <p:nvPr/>
          </p:nvSpPr>
          <p:spPr bwMode="auto">
            <a:xfrm>
              <a:off x="3830" y="2926"/>
              <a:ext cx="9" cy="9"/>
            </a:xfrm>
            <a:custGeom>
              <a:avLst/>
              <a:gdLst/>
              <a:ahLst/>
              <a:cxnLst>
                <a:cxn ang="0">
                  <a:pos x="9" y="0"/>
                </a:cxn>
                <a:cxn ang="0">
                  <a:pos x="6" y="0"/>
                </a:cxn>
                <a:cxn ang="0">
                  <a:pos x="3" y="3"/>
                </a:cxn>
                <a:cxn ang="0">
                  <a:pos x="0" y="6"/>
                </a:cxn>
                <a:cxn ang="0">
                  <a:pos x="0" y="12"/>
                </a:cxn>
                <a:cxn ang="0">
                  <a:pos x="3" y="15"/>
                </a:cxn>
                <a:cxn ang="0">
                  <a:pos x="6" y="18"/>
                </a:cxn>
                <a:cxn ang="0">
                  <a:pos x="12" y="18"/>
                </a:cxn>
                <a:cxn ang="0">
                  <a:pos x="15" y="15"/>
                </a:cxn>
                <a:cxn ang="0">
                  <a:pos x="18" y="12"/>
                </a:cxn>
                <a:cxn ang="0">
                  <a:pos x="18" y="6"/>
                </a:cxn>
                <a:cxn ang="0">
                  <a:pos x="15" y="3"/>
                </a:cxn>
                <a:cxn ang="0">
                  <a:pos x="12" y="0"/>
                </a:cxn>
                <a:cxn ang="0">
                  <a:pos x="9" y="0"/>
                </a:cxn>
              </a:cxnLst>
              <a:rect l="0" t="0" r="r" b="b"/>
              <a:pathLst>
                <a:path w="18" h="18">
                  <a:moveTo>
                    <a:pt x="9" y="0"/>
                  </a:moveTo>
                  <a:lnTo>
                    <a:pt x="6" y="0"/>
                  </a:lnTo>
                  <a:lnTo>
                    <a:pt x="3" y="3"/>
                  </a:lnTo>
                  <a:lnTo>
                    <a:pt x="0" y="6"/>
                  </a:lnTo>
                  <a:lnTo>
                    <a:pt x="0" y="12"/>
                  </a:lnTo>
                  <a:lnTo>
                    <a:pt x="3" y="15"/>
                  </a:lnTo>
                  <a:lnTo>
                    <a:pt x="6" y="18"/>
                  </a:lnTo>
                  <a:lnTo>
                    <a:pt x="12" y="18"/>
                  </a:lnTo>
                  <a:lnTo>
                    <a:pt x="15" y="15"/>
                  </a:lnTo>
                  <a:lnTo>
                    <a:pt x="18" y="12"/>
                  </a:lnTo>
                  <a:lnTo>
                    <a:pt x="18" y="6"/>
                  </a:lnTo>
                  <a:lnTo>
                    <a:pt x="15" y="3"/>
                  </a:lnTo>
                  <a:lnTo>
                    <a:pt x="12" y="0"/>
                  </a:lnTo>
                  <a:lnTo>
                    <a:pt x="9" y="0"/>
                  </a:lnTo>
                  <a:close/>
                </a:path>
              </a:pathLst>
            </a:custGeom>
            <a:solidFill>
              <a:srgbClr val="000000"/>
            </a:solidFill>
            <a:ln w="9525">
              <a:noFill/>
              <a:round/>
              <a:headEnd/>
              <a:tailEnd/>
            </a:ln>
          </p:spPr>
          <p:txBody>
            <a:bodyPr/>
            <a:lstStyle/>
            <a:p>
              <a:endParaRPr lang="en-US"/>
            </a:p>
          </p:txBody>
        </p:sp>
        <p:sp>
          <p:nvSpPr>
            <p:cNvPr id="330" name="Freeform 306"/>
            <p:cNvSpPr>
              <a:spLocks/>
            </p:cNvSpPr>
            <p:nvPr/>
          </p:nvSpPr>
          <p:spPr bwMode="auto">
            <a:xfrm>
              <a:off x="3848" y="2926"/>
              <a:ext cx="9" cy="9"/>
            </a:xfrm>
            <a:custGeom>
              <a:avLst/>
              <a:gdLst/>
              <a:ahLst/>
              <a:cxnLst>
                <a:cxn ang="0">
                  <a:pos x="9" y="0"/>
                </a:cxn>
                <a:cxn ang="0">
                  <a:pos x="6" y="0"/>
                </a:cxn>
                <a:cxn ang="0">
                  <a:pos x="3" y="3"/>
                </a:cxn>
                <a:cxn ang="0">
                  <a:pos x="0" y="6"/>
                </a:cxn>
                <a:cxn ang="0">
                  <a:pos x="0" y="12"/>
                </a:cxn>
                <a:cxn ang="0">
                  <a:pos x="3" y="15"/>
                </a:cxn>
                <a:cxn ang="0">
                  <a:pos x="6" y="18"/>
                </a:cxn>
                <a:cxn ang="0">
                  <a:pos x="12" y="18"/>
                </a:cxn>
                <a:cxn ang="0">
                  <a:pos x="14" y="15"/>
                </a:cxn>
                <a:cxn ang="0">
                  <a:pos x="17" y="12"/>
                </a:cxn>
                <a:cxn ang="0">
                  <a:pos x="17" y="6"/>
                </a:cxn>
                <a:cxn ang="0">
                  <a:pos x="14" y="3"/>
                </a:cxn>
                <a:cxn ang="0">
                  <a:pos x="12" y="0"/>
                </a:cxn>
                <a:cxn ang="0">
                  <a:pos x="9" y="0"/>
                </a:cxn>
              </a:cxnLst>
              <a:rect l="0" t="0" r="r" b="b"/>
              <a:pathLst>
                <a:path w="17" h="18">
                  <a:moveTo>
                    <a:pt x="9" y="0"/>
                  </a:moveTo>
                  <a:lnTo>
                    <a:pt x="6" y="0"/>
                  </a:lnTo>
                  <a:lnTo>
                    <a:pt x="3" y="3"/>
                  </a:lnTo>
                  <a:lnTo>
                    <a:pt x="0" y="6"/>
                  </a:lnTo>
                  <a:lnTo>
                    <a:pt x="0" y="12"/>
                  </a:lnTo>
                  <a:lnTo>
                    <a:pt x="3" y="15"/>
                  </a:lnTo>
                  <a:lnTo>
                    <a:pt x="6" y="18"/>
                  </a:lnTo>
                  <a:lnTo>
                    <a:pt x="12" y="18"/>
                  </a:lnTo>
                  <a:lnTo>
                    <a:pt x="14" y="15"/>
                  </a:lnTo>
                  <a:lnTo>
                    <a:pt x="17" y="12"/>
                  </a:lnTo>
                  <a:lnTo>
                    <a:pt x="17" y="6"/>
                  </a:lnTo>
                  <a:lnTo>
                    <a:pt x="14" y="3"/>
                  </a:lnTo>
                  <a:lnTo>
                    <a:pt x="12" y="0"/>
                  </a:lnTo>
                  <a:lnTo>
                    <a:pt x="9" y="0"/>
                  </a:lnTo>
                  <a:close/>
                </a:path>
              </a:pathLst>
            </a:custGeom>
            <a:solidFill>
              <a:srgbClr val="000000"/>
            </a:solidFill>
            <a:ln w="9525">
              <a:noFill/>
              <a:round/>
              <a:headEnd/>
              <a:tailEnd/>
            </a:ln>
          </p:spPr>
          <p:txBody>
            <a:bodyPr/>
            <a:lstStyle/>
            <a:p>
              <a:endParaRPr lang="en-US"/>
            </a:p>
          </p:txBody>
        </p:sp>
        <p:sp>
          <p:nvSpPr>
            <p:cNvPr id="331" name="Freeform 307"/>
            <p:cNvSpPr>
              <a:spLocks/>
            </p:cNvSpPr>
            <p:nvPr/>
          </p:nvSpPr>
          <p:spPr bwMode="auto">
            <a:xfrm>
              <a:off x="3866" y="2926"/>
              <a:ext cx="9" cy="9"/>
            </a:xfrm>
            <a:custGeom>
              <a:avLst/>
              <a:gdLst/>
              <a:ahLst/>
              <a:cxnLst>
                <a:cxn ang="0">
                  <a:pos x="9" y="0"/>
                </a:cxn>
                <a:cxn ang="0">
                  <a:pos x="6" y="0"/>
                </a:cxn>
                <a:cxn ang="0">
                  <a:pos x="3" y="3"/>
                </a:cxn>
                <a:cxn ang="0">
                  <a:pos x="0" y="6"/>
                </a:cxn>
                <a:cxn ang="0">
                  <a:pos x="0" y="12"/>
                </a:cxn>
                <a:cxn ang="0">
                  <a:pos x="3" y="15"/>
                </a:cxn>
                <a:cxn ang="0">
                  <a:pos x="6" y="18"/>
                </a:cxn>
                <a:cxn ang="0">
                  <a:pos x="12" y="18"/>
                </a:cxn>
                <a:cxn ang="0">
                  <a:pos x="15" y="15"/>
                </a:cxn>
                <a:cxn ang="0">
                  <a:pos x="18" y="12"/>
                </a:cxn>
                <a:cxn ang="0">
                  <a:pos x="18" y="6"/>
                </a:cxn>
                <a:cxn ang="0">
                  <a:pos x="15" y="3"/>
                </a:cxn>
                <a:cxn ang="0">
                  <a:pos x="12" y="0"/>
                </a:cxn>
                <a:cxn ang="0">
                  <a:pos x="9" y="0"/>
                </a:cxn>
              </a:cxnLst>
              <a:rect l="0" t="0" r="r" b="b"/>
              <a:pathLst>
                <a:path w="18" h="18">
                  <a:moveTo>
                    <a:pt x="9" y="0"/>
                  </a:moveTo>
                  <a:lnTo>
                    <a:pt x="6" y="0"/>
                  </a:lnTo>
                  <a:lnTo>
                    <a:pt x="3" y="3"/>
                  </a:lnTo>
                  <a:lnTo>
                    <a:pt x="0" y="6"/>
                  </a:lnTo>
                  <a:lnTo>
                    <a:pt x="0" y="12"/>
                  </a:lnTo>
                  <a:lnTo>
                    <a:pt x="3" y="15"/>
                  </a:lnTo>
                  <a:lnTo>
                    <a:pt x="6" y="18"/>
                  </a:lnTo>
                  <a:lnTo>
                    <a:pt x="12" y="18"/>
                  </a:lnTo>
                  <a:lnTo>
                    <a:pt x="15" y="15"/>
                  </a:lnTo>
                  <a:lnTo>
                    <a:pt x="18" y="12"/>
                  </a:lnTo>
                  <a:lnTo>
                    <a:pt x="18" y="6"/>
                  </a:lnTo>
                  <a:lnTo>
                    <a:pt x="15" y="3"/>
                  </a:lnTo>
                  <a:lnTo>
                    <a:pt x="12" y="0"/>
                  </a:lnTo>
                  <a:lnTo>
                    <a:pt x="9" y="0"/>
                  </a:lnTo>
                  <a:close/>
                </a:path>
              </a:pathLst>
            </a:custGeom>
            <a:solidFill>
              <a:srgbClr val="000000"/>
            </a:solidFill>
            <a:ln w="9525">
              <a:noFill/>
              <a:round/>
              <a:headEnd/>
              <a:tailEnd/>
            </a:ln>
          </p:spPr>
          <p:txBody>
            <a:bodyPr/>
            <a:lstStyle/>
            <a:p>
              <a:endParaRPr lang="en-US"/>
            </a:p>
          </p:txBody>
        </p:sp>
        <p:sp>
          <p:nvSpPr>
            <p:cNvPr id="332" name="Freeform 308"/>
            <p:cNvSpPr>
              <a:spLocks/>
            </p:cNvSpPr>
            <p:nvPr/>
          </p:nvSpPr>
          <p:spPr bwMode="auto">
            <a:xfrm>
              <a:off x="3884" y="2926"/>
              <a:ext cx="9" cy="9"/>
            </a:xfrm>
            <a:custGeom>
              <a:avLst/>
              <a:gdLst/>
              <a:ahLst/>
              <a:cxnLst>
                <a:cxn ang="0">
                  <a:pos x="9" y="0"/>
                </a:cxn>
                <a:cxn ang="0">
                  <a:pos x="6" y="0"/>
                </a:cxn>
                <a:cxn ang="0">
                  <a:pos x="3" y="3"/>
                </a:cxn>
                <a:cxn ang="0">
                  <a:pos x="0" y="6"/>
                </a:cxn>
                <a:cxn ang="0">
                  <a:pos x="0" y="12"/>
                </a:cxn>
                <a:cxn ang="0">
                  <a:pos x="3" y="15"/>
                </a:cxn>
                <a:cxn ang="0">
                  <a:pos x="6" y="18"/>
                </a:cxn>
                <a:cxn ang="0">
                  <a:pos x="12" y="18"/>
                </a:cxn>
                <a:cxn ang="0">
                  <a:pos x="15" y="15"/>
                </a:cxn>
                <a:cxn ang="0">
                  <a:pos x="18" y="12"/>
                </a:cxn>
                <a:cxn ang="0">
                  <a:pos x="18" y="6"/>
                </a:cxn>
                <a:cxn ang="0">
                  <a:pos x="15" y="3"/>
                </a:cxn>
                <a:cxn ang="0">
                  <a:pos x="12" y="0"/>
                </a:cxn>
                <a:cxn ang="0">
                  <a:pos x="9" y="0"/>
                </a:cxn>
              </a:cxnLst>
              <a:rect l="0" t="0" r="r" b="b"/>
              <a:pathLst>
                <a:path w="18" h="18">
                  <a:moveTo>
                    <a:pt x="9" y="0"/>
                  </a:moveTo>
                  <a:lnTo>
                    <a:pt x="6" y="0"/>
                  </a:lnTo>
                  <a:lnTo>
                    <a:pt x="3" y="3"/>
                  </a:lnTo>
                  <a:lnTo>
                    <a:pt x="0" y="6"/>
                  </a:lnTo>
                  <a:lnTo>
                    <a:pt x="0" y="12"/>
                  </a:lnTo>
                  <a:lnTo>
                    <a:pt x="3" y="15"/>
                  </a:lnTo>
                  <a:lnTo>
                    <a:pt x="6" y="18"/>
                  </a:lnTo>
                  <a:lnTo>
                    <a:pt x="12" y="18"/>
                  </a:lnTo>
                  <a:lnTo>
                    <a:pt x="15" y="15"/>
                  </a:lnTo>
                  <a:lnTo>
                    <a:pt x="18" y="12"/>
                  </a:lnTo>
                  <a:lnTo>
                    <a:pt x="18" y="6"/>
                  </a:lnTo>
                  <a:lnTo>
                    <a:pt x="15" y="3"/>
                  </a:lnTo>
                  <a:lnTo>
                    <a:pt x="12" y="0"/>
                  </a:lnTo>
                  <a:lnTo>
                    <a:pt x="9" y="0"/>
                  </a:lnTo>
                  <a:close/>
                </a:path>
              </a:pathLst>
            </a:custGeom>
            <a:solidFill>
              <a:srgbClr val="000000"/>
            </a:solidFill>
            <a:ln w="9525">
              <a:noFill/>
              <a:round/>
              <a:headEnd/>
              <a:tailEnd/>
            </a:ln>
          </p:spPr>
          <p:txBody>
            <a:bodyPr/>
            <a:lstStyle/>
            <a:p>
              <a:endParaRPr lang="en-US"/>
            </a:p>
          </p:txBody>
        </p:sp>
        <p:sp>
          <p:nvSpPr>
            <p:cNvPr id="333" name="Line 309"/>
            <p:cNvSpPr>
              <a:spLocks noChangeShapeType="1"/>
            </p:cNvSpPr>
            <p:nvPr/>
          </p:nvSpPr>
          <p:spPr bwMode="auto">
            <a:xfrm>
              <a:off x="3439" y="3169"/>
              <a:ext cx="87" cy="1"/>
            </a:xfrm>
            <a:prstGeom prst="line">
              <a:avLst/>
            </a:prstGeom>
            <a:noFill/>
            <a:ln w="0">
              <a:solidFill>
                <a:srgbClr val="000000"/>
              </a:solidFill>
              <a:round/>
              <a:headEnd/>
              <a:tailEnd/>
            </a:ln>
          </p:spPr>
          <p:txBody>
            <a:bodyPr/>
            <a:lstStyle/>
            <a:p>
              <a:endParaRPr lang="en-US"/>
            </a:p>
          </p:txBody>
        </p:sp>
        <p:sp>
          <p:nvSpPr>
            <p:cNvPr id="334" name="Freeform 310"/>
            <p:cNvSpPr>
              <a:spLocks/>
            </p:cNvSpPr>
            <p:nvPr/>
          </p:nvSpPr>
          <p:spPr bwMode="auto">
            <a:xfrm>
              <a:off x="3499" y="3155"/>
              <a:ext cx="27" cy="29"/>
            </a:xfrm>
            <a:custGeom>
              <a:avLst/>
              <a:gdLst/>
              <a:ahLst/>
              <a:cxnLst>
                <a:cxn ang="0">
                  <a:pos x="0" y="0"/>
                </a:cxn>
                <a:cxn ang="0">
                  <a:pos x="55" y="28"/>
                </a:cxn>
                <a:cxn ang="0">
                  <a:pos x="0" y="56"/>
                </a:cxn>
                <a:cxn ang="0">
                  <a:pos x="0" y="0"/>
                </a:cxn>
              </a:cxnLst>
              <a:rect l="0" t="0" r="r" b="b"/>
              <a:pathLst>
                <a:path w="55" h="56">
                  <a:moveTo>
                    <a:pt x="0" y="0"/>
                  </a:moveTo>
                  <a:lnTo>
                    <a:pt x="55" y="28"/>
                  </a:lnTo>
                  <a:lnTo>
                    <a:pt x="0" y="56"/>
                  </a:lnTo>
                  <a:lnTo>
                    <a:pt x="0" y="0"/>
                  </a:lnTo>
                  <a:close/>
                </a:path>
              </a:pathLst>
            </a:custGeom>
            <a:solidFill>
              <a:srgbClr val="000000"/>
            </a:solidFill>
            <a:ln w="0">
              <a:solidFill>
                <a:srgbClr val="000000"/>
              </a:solidFill>
              <a:prstDash val="solid"/>
              <a:round/>
              <a:headEnd/>
              <a:tailEnd/>
            </a:ln>
          </p:spPr>
          <p:txBody>
            <a:bodyPr/>
            <a:lstStyle/>
            <a:p>
              <a:endParaRPr lang="en-US"/>
            </a:p>
          </p:txBody>
        </p:sp>
        <p:sp>
          <p:nvSpPr>
            <p:cNvPr id="335" name="Line 311"/>
            <p:cNvSpPr>
              <a:spLocks noChangeShapeType="1"/>
            </p:cNvSpPr>
            <p:nvPr/>
          </p:nvSpPr>
          <p:spPr bwMode="auto">
            <a:xfrm flipH="1">
              <a:off x="3279" y="3170"/>
              <a:ext cx="87" cy="1"/>
            </a:xfrm>
            <a:prstGeom prst="line">
              <a:avLst/>
            </a:prstGeom>
            <a:noFill/>
            <a:ln w="0">
              <a:solidFill>
                <a:srgbClr val="000000"/>
              </a:solidFill>
              <a:round/>
              <a:headEnd/>
              <a:tailEnd/>
            </a:ln>
          </p:spPr>
          <p:txBody>
            <a:bodyPr/>
            <a:lstStyle/>
            <a:p>
              <a:endParaRPr lang="en-US"/>
            </a:p>
          </p:txBody>
        </p:sp>
        <p:sp>
          <p:nvSpPr>
            <p:cNvPr id="336" name="Freeform 312"/>
            <p:cNvSpPr>
              <a:spLocks/>
            </p:cNvSpPr>
            <p:nvPr/>
          </p:nvSpPr>
          <p:spPr bwMode="auto">
            <a:xfrm>
              <a:off x="3279" y="3156"/>
              <a:ext cx="28" cy="28"/>
            </a:xfrm>
            <a:custGeom>
              <a:avLst/>
              <a:gdLst/>
              <a:ahLst/>
              <a:cxnLst>
                <a:cxn ang="0">
                  <a:pos x="57" y="57"/>
                </a:cxn>
                <a:cxn ang="0">
                  <a:pos x="0" y="28"/>
                </a:cxn>
                <a:cxn ang="0">
                  <a:pos x="57" y="0"/>
                </a:cxn>
                <a:cxn ang="0">
                  <a:pos x="57" y="57"/>
                </a:cxn>
              </a:cxnLst>
              <a:rect l="0" t="0" r="r" b="b"/>
              <a:pathLst>
                <a:path w="57" h="57">
                  <a:moveTo>
                    <a:pt x="57" y="57"/>
                  </a:moveTo>
                  <a:lnTo>
                    <a:pt x="0" y="28"/>
                  </a:lnTo>
                  <a:lnTo>
                    <a:pt x="57" y="0"/>
                  </a:lnTo>
                  <a:lnTo>
                    <a:pt x="57" y="57"/>
                  </a:lnTo>
                  <a:close/>
                </a:path>
              </a:pathLst>
            </a:custGeom>
            <a:solidFill>
              <a:srgbClr val="000000"/>
            </a:solidFill>
            <a:ln w="0">
              <a:solidFill>
                <a:srgbClr val="000000"/>
              </a:solidFill>
              <a:prstDash val="solid"/>
              <a:round/>
              <a:headEnd/>
              <a:tailEnd/>
            </a:ln>
          </p:spPr>
          <p:txBody>
            <a:bodyPr/>
            <a:lstStyle/>
            <a:p>
              <a:endParaRPr lang="en-US"/>
            </a:p>
          </p:txBody>
        </p:sp>
        <p:sp>
          <p:nvSpPr>
            <p:cNvPr id="337" name="Line 313"/>
            <p:cNvSpPr>
              <a:spLocks noChangeShapeType="1"/>
            </p:cNvSpPr>
            <p:nvPr/>
          </p:nvSpPr>
          <p:spPr bwMode="auto">
            <a:xfrm>
              <a:off x="3694" y="3171"/>
              <a:ext cx="89" cy="1"/>
            </a:xfrm>
            <a:prstGeom prst="line">
              <a:avLst/>
            </a:prstGeom>
            <a:noFill/>
            <a:ln w="0">
              <a:solidFill>
                <a:srgbClr val="000000"/>
              </a:solidFill>
              <a:round/>
              <a:headEnd/>
              <a:tailEnd/>
            </a:ln>
          </p:spPr>
          <p:txBody>
            <a:bodyPr/>
            <a:lstStyle/>
            <a:p>
              <a:endParaRPr lang="en-US"/>
            </a:p>
          </p:txBody>
        </p:sp>
        <p:sp>
          <p:nvSpPr>
            <p:cNvPr id="338" name="Freeform 314"/>
            <p:cNvSpPr>
              <a:spLocks/>
            </p:cNvSpPr>
            <p:nvPr/>
          </p:nvSpPr>
          <p:spPr bwMode="auto">
            <a:xfrm>
              <a:off x="3756" y="3157"/>
              <a:ext cx="27" cy="27"/>
            </a:xfrm>
            <a:custGeom>
              <a:avLst/>
              <a:gdLst/>
              <a:ahLst/>
              <a:cxnLst>
                <a:cxn ang="0">
                  <a:pos x="0" y="0"/>
                </a:cxn>
                <a:cxn ang="0">
                  <a:pos x="55" y="29"/>
                </a:cxn>
                <a:cxn ang="0">
                  <a:pos x="0" y="56"/>
                </a:cxn>
                <a:cxn ang="0">
                  <a:pos x="0" y="0"/>
                </a:cxn>
              </a:cxnLst>
              <a:rect l="0" t="0" r="r" b="b"/>
              <a:pathLst>
                <a:path w="55" h="56">
                  <a:moveTo>
                    <a:pt x="0" y="0"/>
                  </a:moveTo>
                  <a:lnTo>
                    <a:pt x="55" y="29"/>
                  </a:lnTo>
                  <a:lnTo>
                    <a:pt x="0" y="56"/>
                  </a:lnTo>
                  <a:lnTo>
                    <a:pt x="0" y="0"/>
                  </a:lnTo>
                  <a:close/>
                </a:path>
              </a:pathLst>
            </a:custGeom>
            <a:solidFill>
              <a:srgbClr val="000000"/>
            </a:solidFill>
            <a:ln w="0">
              <a:solidFill>
                <a:srgbClr val="000000"/>
              </a:solidFill>
              <a:prstDash val="solid"/>
              <a:round/>
              <a:headEnd/>
              <a:tailEnd/>
            </a:ln>
          </p:spPr>
          <p:txBody>
            <a:bodyPr/>
            <a:lstStyle/>
            <a:p>
              <a:endParaRPr lang="en-US"/>
            </a:p>
          </p:txBody>
        </p:sp>
        <p:sp>
          <p:nvSpPr>
            <p:cNvPr id="339" name="Line 315"/>
            <p:cNvSpPr>
              <a:spLocks noChangeShapeType="1"/>
            </p:cNvSpPr>
            <p:nvPr/>
          </p:nvSpPr>
          <p:spPr bwMode="auto">
            <a:xfrm flipH="1">
              <a:off x="3530" y="3172"/>
              <a:ext cx="89" cy="1"/>
            </a:xfrm>
            <a:prstGeom prst="line">
              <a:avLst/>
            </a:prstGeom>
            <a:noFill/>
            <a:ln w="0">
              <a:solidFill>
                <a:srgbClr val="000000"/>
              </a:solidFill>
              <a:round/>
              <a:headEnd/>
              <a:tailEnd/>
            </a:ln>
          </p:spPr>
          <p:txBody>
            <a:bodyPr/>
            <a:lstStyle/>
            <a:p>
              <a:endParaRPr lang="en-US"/>
            </a:p>
          </p:txBody>
        </p:sp>
        <p:sp>
          <p:nvSpPr>
            <p:cNvPr id="340" name="Freeform 316"/>
            <p:cNvSpPr>
              <a:spLocks/>
            </p:cNvSpPr>
            <p:nvPr/>
          </p:nvSpPr>
          <p:spPr bwMode="auto">
            <a:xfrm>
              <a:off x="3530" y="3157"/>
              <a:ext cx="28" cy="29"/>
            </a:xfrm>
            <a:custGeom>
              <a:avLst/>
              <a:gdLst/>
              <a:ahLst/>
              <a:cxnLst>
                <a:cxn ang="0">
                  <a:pos x="55" y="57"/>
                </a:cxn>
                <a:cxn ang="0">
                  <a:pos x="0" y="28"/>
                </a:cxn>
                <a:cxn ang="0">
                  <a:pos x="55" y="0"/>
                </a:cxn>
                <a:cxn ang="0">
                  <a:pos x="55" y="57"/>
                </a:cxn>
              </a:cxnLst>
              <a:rect l="0" t="0" r="r" b="b"/>
              <a:pathLst>
                <a:path w="55" h="57">
                  <a:moveTo>
                    <a:pt x="55" y="57"/>
                  </a:moveTo>
                  <a:lnTo>
                    <a:pt x="0" y="28"/>
                  </a:lnTo>
                  <a:lnTo>
                    <a:pt x="55" y="0"/>
                  </a:lnTo>
                  <a:lnTo>
                    <a:pt x="55" y="57"/>
                  </a:lnTo>
                  <a:close/>
                </a:path>
              </a:pathLst>
            </a:custGeom>
            <a:solidFill>
              <a:srgbClr val="000000"/>
            </a:solidFill>
            <a:ln w="0">
              <a:solidFill>
                <a:srgbClr val="000000"/>
              </a:solidFill>
              <a:prstDash val="solid"/>
              <a:round/>
              <a:headEnd/>
              <a:tailEnd/>
            </a:ln>
          </p:spPr>
          <p:txBody>
            <a:bodyPr/>
            <a:lstStyle/>
            <a:p>
              <a:endParaRPr lang="en-US"/>
            </a:p>
          </p:txBody>
        </p:sp>
        <p:sp>
          <p:nvSpPr>
            <p:cNvPr id="341" name="Rectangle 317"/>
            <p:cNvSpPr>
              <a:spLocks noChangeArrowheads="1"/>
            </p:cNvSpPr>
            <p:nvPr/>
          </p:nvSpPr>
          <p:spPr bwMode="auto">
            <a:xfrm>
              <a:off x="4649" y="2466"/>
              <a:ext cx="92" cy="202"/>
            </a:xfrm>
            <a:prstGeom prst="rect">
              <a:avLst/>
            </a:prstGeom>
            <a:noFill/>
            <a:ln w="9525">
              <a:noFill/>
              <a:miter lim="800000"/>
              <a:headEnd/>
              <a:tailEnd/>
            </a:ln>
          </p:spPr>
          <p:txBody>
            <a:bodyPr wrap="none" lIns="0" tIns="0" rIns="0" bIns="0">
              <a:spAutoFit/>
            </a:bodyPr>
            <a:lstStyle/>
            <a:p>
              <a:r>
                <a:rPr lang="en-US" altLang="zh-CN" sz="2100" b="1">
                  <a:solidFill>
                    <a:srgbClr val="000000"/>
                  </a:solidFill>
                  <a:latin typeface="Symbol" pitchFamily="18" charset="2"/>
                  <a:ea typeface="宋体" pitchFamily="2" charset="-122"/>
                </a:rPr>
                <a:t>r</a:t>
              </a:r>
              <a:endParaRPr lang="en-US" altLang="zh-CN">
                <a:ea typeface="宋体" pitchFamily="2" charset="-122"/>
              </a:endParaRPr>
            </a:p>
          </p:txBody>
        </p:sp>
        <p:sp>
          <p:nvSpPr>
            <p:cNvPr id="342" name="Rectangle 318"/>
            <p:cNvSpPr>
              <a:spLocks noChangeArrowheads="1"/>
            </p:cNvSpPr>
            <p:nvPr/>
          </p:nvSpPr>
          <p:spPr bwMode="auto">
            <a:xfrm>
              <a:off x="4743" y="2543"/>
              <a:ext cx="107" cy="115"/>
            </a:xfrm>
            <a:prstGeom prst="rect">
              <a:avLst/>
            </a:prstGeom>
            <a:noFill/>
            <a:ln w="9525">
              <a:noFill/>
              <a:miter lim="800000"/>
              <a:headEnd/>
              <a:tailEnd/>
            </a:ln>
          </p:spPr>
          <p:txBody>
            <a:bodyPr wrap="none" lIns="0" tIns="0" rIns="0" bIns="0">
              <a:spAutoFit/>
            </a:bodyPr>
            <a:lstStyle/>
            <a:p>
              <a:r>
                <a:rPr lang="en-US" altLang="zh-CN" sz="1200" b="1">
                  <a:solidFill>
                    <a:srgbClr val="000000"/>
                  </a:solidFill>
                  <a:latin typeface="Times New Roman" pitchFamily="18" charset="0"/>
                  <a:ea typeface="宋体" pitchFamily="2" charset="-122"/>
                </a:rPr>
                <a:t>(z)</a:t>
              </a:r>
              <a:endParaRPr lang="en-US" altLang="zh-CN">
                <a:ea typeface="宋体" pitchFamily="2" charset="-122"/>
              </a:endParaRPr>
            </a:p>
          </p:txBody>
        </p:sp>
      </p:grpSp>
      <p:sp>
        <p:nvSpPr>
          <p:cNvPr id="343" name="Slide Number Placeholder 342"/>
          <p:cNvSpPr>
            <a:spLocks noGrp="1"/>
          </p:cNvSpPr>
          <p:nvPr>
            <p:ph type="sldNum" sz="quarter" idx="12"/>
          </p:nvPr>
        </p:nvSpPr>
        <p:spPr/>
        <p:txBody>
          <a:bodyPr/>
          <a:lstStyle/>
          <a:p>
            <a:fld id="{9CB5389A-1711-45FC-BAEC-D67A6DEAC3B5}" type="slidenum">
              <a:rPr lang="en-US" altLang="zh-CN" smtClean="0"/>
              <a:pPr/>
              <a:t>11</a:t>
            </a:fld>
            <a:endParaRPr lang="en-US" altLang="zh-CN"/>
          </a:p>
        </p:txBody>
      </p:sp>
      <p:sp>
        <p:nvSpPr>
          <p:cNvPr id="344" name="Text Box 20"/>
          <p:cNvSpPr txBox="1">
            <a:spLocks noChangeArrowheads="1"/>
          </p:cNvSpPr>
          <p:nvPr/>
        </p:nvSpPr>
        <p:spPr bwMode="auto">
          <a:xfrm>
            <a:off x="0" y="2024611"/>
            <a:ext cx="3178629" cy="553998"/>
          </a:xfrm>
          <a:prstGeom prst="rect">
            <a:avLst/>
          </a:prstGeom>
          <a:noFill/>
          <a:ln w="57150">
            <a:solidFill>
              <a:srgbClr val="000099"/>
            </a:solidFill>
            <a:miter lim="800000"/>
            <a:headEnd/>
            <a:tailEnd/>
          </a:ln>
          <a:effectLst/>
        </p:spPr>
        <p:txBody>
          <a:bodyPr wrap="square">
            <a:spAutoFit/>
          </a:bodyPr>
          <a:lstStyle/>
          <a:p>
            <a:pPr eaLnBrk="0" hangingPunct="0">
              <a:spcBef>
                <a:spcPct val="50000"/>
              </a:spcBef>
              <a:buFont typeface="Wingdings" pitchFamily="2" charset="2"/>
              <a:buChar char="Ø"/>
            </a:pPr>
            <a:r>
              <a:rPr lang="en-US" sz="1200" dirty="0" smtClean="0">
                <a:solidFill>
                  <a:srgbClr val="FF0000"/>
                </a:solidFill>
                <a:ea typeface="宋体" pitchFamily="2" charset="-122"/>
              </a:rPr>
              <a:t>R=2.3@PRL 98, 144801, 2007.</a:t>
            </a:r>
          </a:p>
          <a:p>
            <a:pPr eaLnBrk="0" hangingPunct="0">
              <a:spcBef>
                <a:spcPct val="50000"/>
              </a:spcBef>
              <a:buFont typeface="Wingdings" pitchFamily="2" charset="2"/>
              <a:buChar char="Ø"/>
            </a:pPr>
            <a:r>
              <a:rPr lang="en-US" sz="1200" dirty="0" smtClean="0">
                <a:solidFill>
                  <a:srgbClr val="FF0000"/>
                </a:solidFill>
                <a:ea typeface="宋体" pitchFamily="2" charset="-122"/>
              </a:rPr>
              <a:t> R=3.4. @PR ST-AB, 14, 021302, 2011.</a:t>
            </a:r>
            <a:endParaRPr lang="en-US" sz="1200" dirty="0">
              <a:solidFill>
                <a:srgbClr val="FF0000"/>
              </a:solidFill>
              <a:ea typeface="宋体" pitchFamily="2" charset="-122"/>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5538" name="Picture 2"/>
          <p:cNvPicPr>
            <a:picLocks noChangeAspect="1" noChangeArrowheads="1"/>
          </p:cNvPicPr>
          <p:nvPr/>
        </p:nvPicPr>
        <p:blipFill>
          <a:blip r:embed="rId2" cstate="print"/>
          <a:srcRect t="10356" b="7735"/>
          <a:stretch>
            <a:fillRect/>
          </a:stretch>
        </p:blipFill>
        <p:spPr bwMode="auto">
          <a:xfrm>
            <a:off x="401795" y="3200624"/>
            <a:ext cx="4031673" cy="3302296"/>
          </a:xfrm>
          <a:prstGeom prst="rect">
            <a:avLst/>
          </a:prstGeom>
          <a:noFill/>
          <a:ln w="9525">
            <a:noFill/>
            <a:miter lim="800000"/>
            <a:headEnd/>
            <a:tailEnd/>
          </a:ln>
          <a:effectLst/>
        </p:spPr>
      </p:pic>
      <p:sp>
        <p:nvSpPr>
          <p:cNvPr id="2" name="Title 1"/>
          <p:cNvSpPr>
            <a:spLocks noGrp="1"/>
          </p:cNvSpPr>
          <p:nvPr>
            <p:ph type="title"/>
          </p:nvPr>
        </p:nvSpPr>
        <p:spPr>
          <a:xfrm>
            <a:off x="336492" y="142830"/>
            <a:ext cx="8229600" cy="561939"/>
          </a:xfrm>
        </p:spPr>
        <p:txBody>
          <a:bodyPr/>
          <a:lstStyle/>
          <a:p>
            <a:r>
              <a:rPr lang="en-US" dirty="0" smtClean="0"/>
              <a:t>Bunch shaping for high transformer ratio</a:t>
            </a:r>
            <a:endParaRPr lang="en-US" dirty="0"/>
          </a:p>
        </p:txBody>
      </p:sp>
      <p:sp>
        <p:nvSpPr>
          <p:cNvPr id="4" name="Slide Number Placeholder 3"/>
          <p:cNvSpPr>
            <a:spLocks noGrp="1"/>
          </p:cNvSpPr>
          <p:nvPr>
            <p:ph type="sldNum" sz="quarter" idx="12"/>
          </p:nvPr>
        </p:nvSpPr>
        <p:spPr/>
        <p:txBody>
          <a:bodyPr/>
          <a:lstStyle/>
          <a:p>
            <a:fld id="{A7A5ADA6-5A98-4832-92B6-EE95002F5CBB}" type="slidenum">
              <a:rPr lang="en-US" altLang="zh-CN" smtClean="0"/>
              <a:pPr/>
              <a:t>12</a:t>
            </a:fld>
            <a:endParaRPr lang="en-US" altLang="zh-CN"/>
          </a:p>
        </p:txBody>
      </p:sp>
      <p:sp>
        <p:nvSpPr>
          <p:cNvPr id="72" name="TextBox 71"/>
          <p:cNvSpPr txBox="1"/>
          <p:nvPr/>
        </p:nvSpPr>
        <p:spPr>
          <a:xfrm>
            <a:off x="5411799" y="3721104"/>
            <a:ext cx="3687813" cy="2677656"/>
          </a:xfrm>
          <a:prstGeom prst="rect">
            <a:avLst/>
          </a:prstGeom>
          <a:noFill/>
        </p:spPr>
        <p:txBody>
          <a:bodyPr wrap="square" rtlCol="0">
            <a:spAutoFit/>
          </a:bodyPr>
          <a:lstStyle/>
          <a:p>
            <a:pPr>
              <a:buFont typeface="Arial" pitchFamily="34" charset="0"/>
              <a:buChar char="•"/>
            </a:pPr>
            <a:r>
              <a:rPr lang="en-US" sz="2400" dirty="0" smtClean="0">
                <a:solidFill>
                  <a:srgbClr val="1F497D"/>
                </a:solidFill>
              </a:rPr>
              <a:t>Works well for a few </a:t>
            </a:r>
            <a:r>
              <a:rPr lang="en-US" sz="2400" dirty="0" err="1" smtClean="0">
                <a:solidFill>
                  <a:srgbClr val="1F497D"/>
                </a:solidFill>
              </a:rPr>
              <a:t>nC</a:t>
            </a:r>
            <a:r>
              <a:rPr lang="en-US" sz="2400" dirty="0" smtClean="0">
                <a:solidFill>
                  <a:srgbClr val="1F497D"/>
                </a:solidFill>
              </a:rPr>
              <a:t> charge after mask;</a:t>
            </a:r>
          </a:p>
          <a:p>
            <a:pPr>
              <a:buFont typeface="Arial" pitchFamily="34" charset="0"/>
              <a:buChar char="•"/>
            </a:pPr>
            <a:r>
              <a:rPr lang="en-US" sz="2400" dirty="0" smtClean="0">
                <a:solidFill>
                  <a:srgbClr val="1F497D"/>
                </a:solidFill>
              </a:rPr>
              <a:t> flexible with mask shape</a:t>
            </a:r>
          </a:p>
          <a:p>
            <a:pPr>
              <a:buFont typeface="Arial" pitchFamily="34" charset="0"/>
              <a:buChar char="•"/>
            </a:pPr>
            <a:r>
              <a:rPr lang="en-US" sz="2400" dirty="0" smtClean="0">
                <a:solidFill>
                  <a:srgbClr val="1F497D"/>
                </a:solidFill>
              </a:rPr>
              <a:t> witness bunch can be produced with the same mask to avoid the timing jitter;</a:t>
            </a:r>
            <a:endParaRPr lang="en-US" sz="2400" dirty="0">
              <a:solidFill>
                <a:srgbClr val="1F497D"/>
              </a:solidFill>
            </a:endParaRPr>
          </a:p>
        </p:txBody>
      </p:sp>
      <p:sp>
        <p:nvSpPr>
          <p:cNvPr id="45" name="TextBox 44"/>
          <p:cNvSpPr txBox="1"/>
          <p:nvPr/>
        </p:nvSpPr>
        <p:spPr>
          <a:xfrm>
            <a:off x="304810" y="6456225"/>
            <a:ext cx="4114800" cy="307777"/>
          </a:xfrm>
          <a:prstGeom prst="rect">
            <a:avLst/>
          </a:prstGeom>
          <a:noFill/>
        </p:spPr>
        <p:txBody>
          <a:bodyPr wrap="square" rtlCol="0">
            <a:spAutoFit/>
          </a:bodyPr>
          <a:lstStyle/>
          <a:p>
            <a:r>
              <a:rPr lang="en-US" sz="1400" b="1" dirty="0" smtClean="0">
                <a:solidFill>
                  <a:schemeClr val="tx1">
                    <a:lumMod val="50000"/>
                  </a:schemeClr>
                </a:solidFill>
              </a:rPr>
              <a:t>Simulation by P. </a:t>
            </a:r>
            <a:r>
              <a:rPr lang="en-US" sz="1400" b="1" dirty="0" err="1" smtClean="0">
                <a:solidFill>
                  <a:schemeClr val="tx1">
                    <a:lumMod val="50000"/>
                  </a:schemeClr>
                </a:solidFill>
              </a:rPr>
              <a:t>Piot</a:t>
            </a:r>
            <a:r>
              <a:rPr lang="en-US" sz="1400" b="1" dirty="0" smtClean="0">
                <a:solidFill>
                  <a:schemeClr val="tx1">
                    <a:lumMod val="50000"/>
                  </a:schemeClr>
                </a:solidFill>
              </a:rPr>
              <a:t> (NIU)</a:t>
            </a:r>
            <a:endParaRPr lang="en-US" sz="1400" b="1" dirty="0">
              <a:solidFill>
                <a:schemeClr val="tx1">
                  <a:lumMod val="50000"/>
                </a:schemeClr>
              </a:solidFill>
            </a:endParaRPr>
          </a:p>
        </p:txBody>
      </p:sp>
      <p:pic>
        <p:nvPicPr>
          <p:cNvPr id="539650" name="Picture 2"/>
          <p:cNvPicPr>
            <a:picLocks noChangeAspect="1" noChangeArrowheads="1"/>
          </p:cNvPicPr>
          <p:nvPr/>
        </p:nvPicPr>
        <p:blipFill>
          <a:blip r:embed="rId3" cstate="print"/>
          <a:srcRect/>
          <a:stretch>
            <a:fillRect/>
          </a:stretch>
        </p:blipFill>
        <p:spPr bwMode="auto">
          <a:xfrm>
            <a:off x="1439868" y="935939"/>
            <a:ext cx="7686675" cy="2257425"/>
          </a:xfrm>
          <a:prstGeom prst="rect">
            <a:avLst/>
          </a:prstGeom>
          <a:noFill/>
          <a:ln w="9525">
            <a:noFill/>
            <a:miter lim="800000"/>
            <a:headEnd/>
            <a:tailEnd/>
          </a:ln>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9CB5389A-1711-45FC-BAEC-D67A6DEAC3B5}" type="slidenum">
              <a:rPr lang="en-US" altLang="zh-CN" smtClean="0"/>
              <a:pPr/>
              <a:t>13</a:t>
            </a:fld>
            <a:endParaRPr lang="en-US" altLang="zh-CN"/>
          </a:p>
        </p:txBody>
      </p:sp>
      <p:pic>
        <p:nvPicPr>
          <p:cNvPr id="5" name="그림 12"/>
          <p:cNvPicPr>
            <a:picLocks noChangeAspect="1"/>
          </p:cNvPicPr>
          <p:nvPr/>
        </p:nvPicPr>
        <p:blipFill>
          <a:blip r:embed="rId2" cstate="print"/>
          <a:stretch>
            <a:fillRect/>
          </a:stretch>
        </p:blipFill>
        <p:spPr>
          <a:xfrm>
            <a:off x="33682" y="1564161"/>
            <a:ext cx="2514557" cy="1821142"/>
          </a:xfrm>
          <a:prstGeom prst="rect">
            <a:avLst/>
          </a:prstGeom>
        </p:spPr>
      </p:pic>
      <p:pic>
        <p:nvPicPr>
          <p:cNvPr id="6" name="그림 13"/>
          <p:cNvPicPr>
            <a:picLocks noChangeAspect="1"/>
          </p:cNvPicPr>
          <p:nvPr/>
        </p:nvPicPr>
        <p:blipFill>
          <a:blip r:embed="rId3" cstate="print"/>
          <a:stretch>
            <a:fillRect/>
          </a:stretch>
        </p:blipFill>
        <p:spPr>
          <a:xfrm>
            <a:off x="4654" y="4065466"/>
            <a:ext cx="2514557" cy="1821142"/>
          </a:xfrm>
          <a:prstGeom prst="rect">
            <a:avLst/>
          </a:prstGeom>
        </p:spPr>
      </p:pic>
      <p:sp>
        <p:nvSpPr>
          <p:cNvPr id="7" name="TextBox 6"/>
          <p:cNvSpPr txBox="1"/>
          <p:nvPr/>
        </p:nvSpPr>
        <p:spPr>
          <a:xfrm>
            <a:off x="399277" y="1288706"/>
            <a:ext cx="6335352" cy="400110"/>
          </a:xfrm>
          <a:prstGeom prst="rect">
            <a:avLst/>
          </a:prstGeom>
          <a:noFill/>
        </p:spPr>
        <p:txBody>
          <a:bodyPr wrap="square" rtlCol="0">
            <a:spAutoFit/>
          </a:bodyPr>
          <a:lstStyle/>
          <a:p>
            <a:r>
              <a:rPr lang="en-US" altLang="ko-KR" sz="2000" b="1" dirty="0" smtClean="0">
                <a:solidFill>
                  <a:schemeClr val="bg2">
                    <a:lumMod val="10000"/>
                  </a:schemeClr>
                </a:solidFill>
                <a:latin typeface="Times New Roman" pitchFamily="18" charset="0"/>
                <a:cs typeface="Times New Roman" pitchFamily="18" charset="0"/>
              </a:rPr>
              <a:t>Transverse Profile after the mask</a:t>
            </a:r>
            <a:endParaRPr lang="ko-KR" altLang="en-US" sz="2000" b="1" dirty="0">
              <a:solidFill>
                <a:schemeClr val="bg2">
                  <a:lumMod val="10000"/>
                </a:schemeClr>
              </a:solidFill>
              <a:latin typeface="Times New Roman" pitchFamily="18" charset="0"/>
              <a:cs typeface="Times New Roman" pitchFamily="18" charset="0"/>
            </a:endParaRPr>
          </a:p>
        </p:txBody>
      </p:sp>
      <p:pic>
        <p:nvPicPr>
          <p:cNvPr id="9" name="그림 16"/>
          <p:cNvPicPr>
            <a:picLocks noChangeAspect="1"/>
          </p:cNvPicPr>
          <p:nvPr/>
        </p:nvPicPr>
        <p:blipFill>
          <a:blip r:embed="rId4" cstate="print"/>
          <a:stretch>
            <a:fillRect/>
          </a:stretch>
        </p:blipFill>
        <p:spPr>
          <a:xfrm>
            <a:off x="2302769" y="1561029"/>
            <a:ext cx="2514557" cy="1821142"/>
          </a:xfrm>
          <a:prstGeom prst="rect">
            <a:avLst/>
          </a:prstGeom>
        </p:spPr>
      </p:pic>
      <p:pic>
        <p:nvPicPr>
          <p:cNvPr id="10" name="그림 17"/>
          <p:cNvPicPr>
            <a:picLocks noChangeAspect="1"/>
          </p:cNvPicPr>
          <p:nvPr/>
        </p:nvPicPr>
        <p:blipFill>
          <a:blip r:embed="rId5" cstate="print"/>
          <a:stretch>
            <a:fillRect/>
          </a:stretch>
        </p:blipFill>
        <p:spPr>
          <a:xfrm>
            <a:off x="2282608" y="4065466"/>
            <a:ext cx="2514557" cy="1821142"/>
          </a:xfrm>
          <a:prstGeom prst="rect">
            <a:avLst/>
          </a:prstGeom>
        </p:spPr>
      </p:pic>
      <p:pic>
        <p:nvPicPr>
          <p:cNvPr id="13" name="그림 20"/>
          <p:cNvPicPr>
            <a:picLocks noChangeAspect="1"/>
          </p:cNvPicPr>
          <p:nvPr/>
        </p:nvPicPr>
        <p:blipFill>
          <a:blip r:embed="rId6" cstate="print"/>
          <a:stretch>
            <a:fillRect/>
          </a:stretch>
        </p:blipFill>
        <p:spPr>
          <a:xfrm>
            <a:off x="4587958" y="1561029"/>
            <a:ext cx="2514557" cy="1821142"/>
          </a:xfrm>
          <a:prstGeom prst="rect">
            <a:avLst/>
          </a:prstGeom>
        </p:spPr>
      </p:pic>
      <p:pic>
        <p:nvPicPr>
          <p:cNvPr id="14" name="그림 21"/>
          <p:cNvPicPr>
            <a:picLocks noChangeAspect="1"/>
          </p:cNvPicPr>
          <p:nvPr/>
        </p:nvPicPr>
        <p:blipFill>
          <a:blip r:embed="rId7" cstate="print"/>
          <a:stretch>
            <a:fillRect/>
          </a:stretch>
        </p:blipFill>
        <p:spPr>
          <a:xfrm>
            <a:off x="4641100" y="4065466"/>
            <a:ext cx="2514557" cy="1821142"/>
          </a:xfrm>
          <a:prstGeom prst="rect">
            <a:avLst/>
          </a:prstGeom>
        </p:spPr>
      </p:pic>
      <p:pic>
        <p:nvPicPr>
          <p:cNvPr id="17" name="그림 29"/>
          <p:cNvPicPr>
            <a:picLocks noChangeAspect="1"/>
          </p:cNvPicPr>
          <p:nvPr/>
        </p:nvPicPr>
        <p:blipFill>
          <a:blip r:embed="rId8" cstate="print"/>
          <a:stretch>
            <a:fillRect/>
          </a:stretch>
        </p:blipFill>
        <p:spPr>
          <a:xfrm>
            <a:off x="6729075" y="1580011"/>
            <a:ext cx="2514557" cy="1821142"/>
          </a:xfrm>
          <a:prstGeom prst="rect">
            <a:avLst/>
          </a:prstGeom>
        </p:spPr>
      </p:pic>
      <p:pic>
        <p:nvPicPr>
          <p:cNvPr id="18" name="그림 30"/>
          <p:cNvPicPr>
            <a:picLocks noChangeAspect="1"/>
          </p:cNvPicPr>
          <p:nvPr/>
        </p:nvPicPr>
        <p:blipFill>
          <a:blip r:embed="rId9" cstate="print"/>
          <a:stretch>
            <a:fillRect/>
          </a:stretch>
        </p:blipFill>
        <p:spPr>
          <a:xfrm>
            <a:off x="6702829" y="4079750"/>
            <a:ext cx="2514557" cy="1821142"/>
          </a:xfrm>
          <a:prstGeom prst="rect">
            <a:avLst/>
          </a:prstGeom>
        </p:spPr>
      </p:pic>
      <p:sp>
        <p:nvSpPr>
          <p:cNvPr id="21" name="TextBox 20"/>
          <p:cNvSpPr txBox="1"/>
          <p:nvPr/>
        </p:nvSpPr>
        <p:spPr>
          <a:xfrm>
            <a:off x="421049" y="3850477"/>
            <a:ext cx="6335352" cy="400110"/>
          </a:xfrm>
          <a:prstGeom prst="rect">
            <a:avLst/>
          </a:prstGeom>
          <a:noFill/>
        </p:spPr>
        <p:txBody>
          <a:bodyPr wrap="square" rtlCol="0">
            <a:spAutoFit/>
          </a:bodyPr>
          <a:lstStyle/>
          <a:p>
            <a:r>
              <a:rPr lang="en-US" altLang="ko-KR" sz="2000" b="1" dirty="0" smtClean="0">
                <a:solidFill>
                  <a:schemeClr val="bg2">
                    <a:lumMod val="10000"/>
                  </a:schemeClr>
                </a:solidFill>
                <a:latin typeface="Times New Roman" pitchFamily="18" charset="0"/>
                <a:cs typeface="Times New Roman" pitchFamily="18" charset="0"/>
              </a:rPr>
              <a:t>Longitudinal Profile after EEX</a:t>
            </a:r>
            <a:endParaRPr lang="ko-KR" altLang="en-US" sz="2000" b="1" dirty="0">
              <a:solidFill>
                <a:schemeClr val="bg2">
                  <a:lumMod val="10000"/>
                </a:schemeClr>
              </a:solidFill>
              <a:latin typeface="Times New Roman" pitchFamily="18" charset="0"/>
              <a:cs typeface="Times New Roman" pitchFamily="18" charset="0"/>
            </a:endParaRPr>
          </a:p>
        </p:txBody>
      </p:sp>
      <p:cxnSp>
        <p:nvCxnSpPr>
          <p:cNvPr id="23" name="Straight Arrow Connector 22"/>
          <p:cNvCxnSpPr/>
          <p:nvPr/>
        </p:nvCxnSpPr>
        <p:spPr>
          <a:xfrm flipH="1" flipV="1">
            <a:off x="2095609" y="4542972"/>
            <a:ext cx="3533" cy="641278"/>
          </a:xfrm>
          <a:prstGeom prst="straightConnector1">
            <a:avLst/>
          </a:prstGeom>
          <a:ln>
            <a:headEnd type="triangle" w="med" len="med"/>
            <a:tailEnd type="triangle" w="med" len="med"/>
          </a:ln>
        </p:spPr>
        <p:style>
          <a:lnRef idx="3">
            <a:schemeClr val="accent3"/>
          </a:lnRef>
          <a:fillRef idx="0">
            <a:schemeClr val="accent3"/>
          </a:fillRef>
          <a:effectRef idx="2">
            <a:schemeClr val="accent3"/>
          </a:effectRef>
          <a:fontRef idx="minor">
            <a:schemeClr val="tx1"/>
          </a:fontRef>
        </p:style>
      </p:cxnSp>
      <p:sp>
        <p:nvSpPr>
          <p:cNvPr id="26" name="TextBox 25"/>
          <p:cNvSpPr txBox="1"/>
          <p:nvPr/>
        </p:nvSpPr>
        <p:spPr>
          <a:xfrm rot="16200000">
            <a:off x="1072281" y="4617021"/>
            <a:ext cx="1815202" cy="246221"/>
          </a:xfrm>
          <a:prstGeom prst="rect">
            <a:avLst/>
          </a:prstGeom>
          <a:noFill/>
        </p:spPr>
        <p:txBody>
          <a:bodyPr wrap="square" rtlCol="0">
            <a:spAutoFit/>
          </a:bodyPr>
          <a:lstStyle/>
          <a:p>
            <a:r>
              <a:rPr lang="en-US" sz="1000" dirty="0" smtClean="0">
                <a:solidFill>
                  <a:schemeClr val="bg1"/>
                </a:solidFill>
                <a:latin typeface="Times New Roman" pitchFamily="18" charset="0"/>
                <a:cs typeface="Times New Roman" pitchFamily="18" charset="0"/>
              </a:rPr>
              <a:t>t</a:t>
            </a:r>
            <a:r>
              <a:rPr lang="en-US" sz="1000" dirty="0" smtClean="0">
                <a:solidFill>
                  <a:schemeClr val="bg1"/>
                </a:solidFill>
                <a:latin typeface="Times New Roman" pitchFamily="18" charset="0"/>
                <a:cs typeface="Times New Roman" pitchFamily="18" charset="0"/>
              </a:rPr>
              <a:t>ime correlated direction</a:t>
            </a:r>
            <a:endParaRPr lang="en-US" sz="1000" dirty="0">
              <a:solidFill>
                <a:schemeClr val="bg1"/>
              </a:solidFill>
              <a:latin typeface="Times New Roman" pitchFamily="18" charset="0"/>
              <a:cs typeface="Times New Roman" pitchFamily="18" charset="0"/>
            </a:endParaRPr>
          </a:p>
        </p:txBody>
      </p:sp>
      <p:sp>
        <p:nvSpPr>
          <p:cNvPr id="27" name="Title 1"/>
          <p:cNvSpPr txBox="1">
            <a:spLocks/>
          </p:cNvSpPr>
          <p:nvPr/>
        </p:nvSpPr>
        <p:spPr>
          <a:xfrm>
            <a:off x="0" y="130626"/>
            <a:ext cx="9144000" cy="671478"/>
          </a:xfrm>
          <a:prstGeom prst="rect">
            <a:avLst/>
          </a:prstGeom>
        </p:spPr>
        <p:txBody>
          <a:bodyPr/>
          <a:lstStyle/>
          <a:p>
            <a:pPr marL="0" marR="0" lvl="0" indent="0" algn="l" defTabSz="457200" rtl="0" eaLnBrk="0" fontAlgn="base" latinLnBrk="0" hangingPunct="0">
              <a:lnSpc>
                <a:spcPct val="100000"/>
              </a:lnSpc>
              <a:spcBef>
                <a:spcPct val="0"/>
              </a:spcBef>
              <a:spcAft>
                <a:spcPct val="0"/>
              </a:spcAft>
              <a:buClrTx/>
              <a:buSzTx/>
              <a:buFontTx/>
              <a:buNone/>
              <a:tabLst/>
              <a:defRPr/>
            </a:pPr>
            <a:r>
              <a:rPr kumimoji="0" lang="en-US" sz="2600" b="1" i="0" u="none" strike="noStrike" kern="0" cap="none" spc="0" normalizeH="0" baseline="0" noProof="0" dirty="0" smtClean="0">
                <a:ln>
                  <a:noFill/>
                </a:ln>
                <a:solidFill>
                  <a:srgbClr val="4B5C29"/>
                </a:solidFill>
                <a:effectLst/>
                <a:uLnTx/>
                <a:uFillTx/>
                <a:latin typeface="+mj-lt"/>
                <a:ea typeface="+mj-ea"/>
                <a:cs typeface="+mj-cs"/>
              </a:rPr>
              <a:t>First EEX-Bunch Shaping</a:t>
            </a:r>
            <a:r>
              <a:rPr kumimoji="0" lang="en-US" sz="2600" b="1" i="0" u="none" strike="noStrike" kern="0" cap="none" spc="0" normalizeH="0" noProof="0" dirty="0" smtClean="0">
                <a:ln>
                  <a:noFill/>
                </a:ln>
                <a:solidFill>
                  <a:srgbClr val="4B5C29"/>
                </a:solidFill>
                <a:effectLst/>
                <a:uLnTx/>
                <a:uFillTx/>
                <a:latin typeface="+mj-lt"/>
                <a:ea typeface="+mj-ea"/>
                <a:cs typeface="+mj-cs"/>
              </a:rPr>
              <a:t> Experiment (</a:t>
            </a:r>
            <a:r>
              <a:rPr kumimoji="0" lang="en-US" sz="2600" b="1" i="0" u="none" strike="noStrike" kern="0" cap="none" spc="0" normalizeH="0" noProof="0" dirty="0" err="1" smtClean="0">
                <a:ln>
                  <a:noFill/>
                </a:ln>
                <a:solidFill>
                  <a:srgbClr val="4B5C29"/>
                </a:solidFill>
                <a:effectLst/>
                <a:uLnTx/>
                <a:uFillTx/>
                <a:latin typeface="+mj-lt"/>
                <a:ea typeface="+mj-ea"/>
                <a:cs typeface="+mj-cs"/>
              </a:rPr>
              <a:t>Gwanghui</a:t>
            </a:r>
            <a:r>
              <a:rPr kumimoji="0" lang="en-US" sz="2600" b="1" i="0" u="none" strike="noStrike" kern="0" cap="none" spc="0" normalizeH="0" noProof="0" dirty="0" smtClean="0">
                <a:ln>
                  <a:noFill/>
                </a:ln>
                <a:solidFill>
                  <a:srgbClr val="4B5C29"/>
                </a:solidFill>
                <a:effectLst/>
                <a:uLnTx/>
                <a:uFillTx/>
                <a:latin typeface="+mj-lt"/>
                <a:ea typeface="+mj-ea"/>
                <a:cs typeface="+mj-cs"/>
              </a:rPr>
              <a:t> Ha)</a:t>
            </a:r>
            <a:endParaRPr kumimoji="0" lang="en-US" sz="2600" b="1" i="0" u="none" strike="noStrike" kern="0" cap="none" spc="0" normalizeH="0" baseline="0" noProof="0" dirty="0">
              <a:ln>
                <a:noFill/>
              </a:ln>
              <a:solidFill>
                <a:srgbClr val="4B5C29"/>
              </a:solidFill>
              <a:effectLst/>
              <a:uLnTx/>
              <a:uFillTx/>
              <a:latin typeface="+mj-lt"/>
              <a:ea typeface="+mj-ea"/>
              <a:cs typeface="+mj-cs"/>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671478"/>
          </a:xfrm>
        </p:spPr>
        <p:txBody>
          <a:bodyPr/>
          <a:lstStyle/>
          <a:p>
            <a:r>
              <a:rPr lang="en-US" dirty="0" smtClean="0"/>
              <a:t>High Transformer Ratio Collinear Wakefield Experiment</a:t>
            </a:r>
            <a:endParaRPr lang="en-US" dirty="0"/>
          </a:p>
        </p:txBody>
      </p:sp>
      <p:sp>
        <p:nvSpPr>
          <p:cNvPr id="4" name="Slide Number Placeholder 3"/>
          <p:cNvSpPr>
            <a:spLocks noGrp="1"/>
          </p:cNvSpPr>
          <p:nvPr>
            <p:ph type="sldNum" sz="quarter" idx="12"/>
          </p:nvPr>
        </p:nvSpPr>
        <p:spPr/>
        <p:txBody>
          <a:bodyPr/>
          <a:lstStyle/>
          <a:p>
            <a:fld id="{A7A5ADA6-5A98-4832-92B6-EE95002F5CBB}" type="slidenum">
              <a:rPr lang="en-US" altLang="zh-CN" smtClean="0"/>
              <a:pPr/>
              <a:t>14</a:t>
            </a:fld>
            <a:endParaRPr lang="en-US" altLang="zh-CN"/>
          </a:p>
        </p:txBody>
      </p:sp>
      <p:pic>
        <p:nvPicPr>
          <p:cNvPr id="66562" name="Picture 2"/>
          <p:cNvPicPr>
            <a:picLocks noChangeAspect="1" noChangeArrowheads="1"/>
          </p:cNvPicPr>
          <p:nvPr/>
        </p:nvPicPr>
        <p:blipFill>
          <a:blip r:embed="rId2" cstate="print"/>
          <a:srcRect/>
          <a:stretch>
            <a:fillRect/>
          </a:stretch>
        </p:blipFill>
        <p:spPr bwMode="auto">
          <a:xfrm>
            <a:off x="3251200" y="3929766"/>
            <a:ext cx="2957553" cy="1280830"/>
          </a:xfrm>
          <a:prstGeom prst="rect">
            <a:avLst/>
          </a:prstGeom>
          <a:noFill/>
          <a:ln w="9525">
            <a:noFill/>
            <a:miter lim="800000"/>
            <a:headEnd/>
            <a:tailEnd/>
          </a:ln>
          <a:effectLst/>
        </p:spPr>
      </p:pic>
      <p:pic>
        <p:nvPicPr>
          <p:cNvPr id="66563" name="Picture 3"/>
          <p:cNvPicPr>
            <a:picLocks noChangeAspect="1" noChangeArrowheads="1"/>
          </p:cNvPicPr>
          <p:nvPr/>
        </p:nvPicPr>
        <p:blipFill>
          <a:blip r:embed="rId3" cstate="print"/>
          <a:srcRect/>
          <a:stretch>
            <a:fillRect/>
          </a:stretch>
        </p:blipFill>
        <p:spPr bwMode="auto">
          <a:xfrm>
            <a:off x="3251200" y="5209030"/>
            <a:ext cx="2957553" cy="1374862"/>
          </a:xfrm>
          <a:prstGeom prst="rect">
            <a:avLst/>
          </a:prstGeom>
          <a:noFill/>
          <a:ln w="9525">
            <a:noFill/>
            <a:miter lim="800000"/>
            <a:headEnd/>
            <a:tailEnd/>
          </a:ln>
          <a:effectLst/>
        </p:spPr>
      </p:pic>
      <p:grpSp>
        <p:nvGrpSpPr>
          <p:cNvPr id="17" name="Group 16"/>
          <p:cNvGrpSpPr/>
          <p:nvPr/>
        </p:nvGrpSpPr>
        <p:grpSpPr>
          <a:xfrm>
            <a:off x="0" y="1364342"/>
            <a:ext cx="9144000" cy="2831647"/>
            <a:chOff x="0" y="1364342"/>
            <a:chExt cx="9144000" cy="2831647"/>
          </a:xfrm>
        </p:grpSpPr>
        <p:pic>
          <p:nvPicPr>
            <p:cNvPr id="10" name="Picture 9"/>
            <p:cNvPicPr/>
            <p:nvPr/>
          </p:nvPicPr>
          <p:blipFill>
            <a:blip r:embed="rId4" cstate="print">
              <a:extLst>
                <a:ext uri="{28A0092B-C50C-407E-A947-70E740481C1C}">
                  <a14:useLocalDpi xmlns:lc="http://schemas.openxmlformats.org/drawingml/2006/lockedCanvas" xmlns:pic="http://schemas.openxmlformats.org/drawingml/2006/picture" xmlns="" xmlns:wpc="http://schemas.microsoft.com/office/word/2010/wordprocessingCanvas" xmlns:mc="http://schemas.openxmlformats.org/markup-compatibility/2006" xmlns:o="urn:schemas-microsoft-com:office:office" xmlns:v="urn:schemas-microsoft-com:vml" xmlns:wp14="http://schemas.microsoft.com/office/word/2010/wordprocessingDrawing" xmlns:w10="urn:schemas-microsoft-com:office:word" xmlns:w="http://schemas.openxmlformats.org/wordprocessingml/2006/main" xmlns:w14="http://schemas.microsoft.com/office/word/2010/wordml" xmlns:wpg="http://schemas.microsoft.com/office/word/2010/wordprocessingGroup" xmlns:wpi="http://schemas.microsoft.com/office/word/2010/wordprocessingInk" xmlns:wps="http://schemas.microsoft.com/office/word/2010/wordprocessingShape" xmlns:a14="http://schemas.microsoft.com/office/drawing/2010/main" xmlns:wne="http://schemas.microsoft.com/office/word/2006/wordml" xmlns:wp="http://schemas.openxmlformats.org/drawingml/2006/wordprocessingDrawing" xmlns:m="http://schemas.openxmlformats.org/officeDocument/2006/math" xmlns:ve="http://schemas.openxmlformats.org/markup-compatibility/2006" val="0"/>
                </a:ext>
              </a:extLst>
            </a:blip>
            <a:srcRect/>
            <a:stretch>
              <a:fillRect/>
            </a:stretch>
          </p:blipFill>
          <p:spPr bwMode="auto">
            <a:xfrm>
              <a:off x="0" y="1364342"/>
              <a:ext cx="9144000" cy="2831647"/>
            </a:xfrm>
            <a:prstGeom prst="rect">
              <a:avLst/>
            </a:prstGeom>
            <a:noFill/>
            <a:ln>
              <a:noFill/>
            </a:ln>
          </p:spPr>
        </p:pic>
        <p:cxnSp>
          <p:nvCxnSpPr>
            <p:cNvPr id="12" name="Straight Arrow Connector 11"/>
            <p:cNvCxnSpPr/>
            <p:nvPr/>
          </p:nvCxnSpPr>
          <p:spPr>
            <a:xfrm flipH="1" flipV="1">
              <a:off x="2452914" y="3106057"/>
              <a:ext cx="928915" cy="84183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4" name="Rectangle 13"/>
            <p:cNvSpPr/>
            <p:nvPr/>
          </p:nvSpPr>
          <p:spPr>
            <a:xfrm>
              <a:off x="3367314" y="3541486"/>
              <a:ext cx="3106059" cy="46445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p:cNvSpPr/>
            <p:nvPr/>
          </p:nvSpPr>
          <p:spPr>
            <a:xfrm>
              <a:off x="3280228" y="3352800"/>
              <a:ext cx="1175657" cy="58782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p:cNvSpPr/>
            <p:nvPr/>
          </p:nvSpPr>
          <p:spPr>
            <a:xfrm>
              <a:off x="6023428" y="3701143"/>
              <a:ext cx="1226458" cy="18868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3" name="TextBox 12"/>
          <p:cNvSpPr txBox="1"/>
          <p:nvPr/>
        </p:nvSpPr>
        <p:spPr>
          <a:xfrm>
            <a:off x="3251201" y="3805656"/>
            <a:ext cx="2046514" cy="369332"/>
          </a:xfrm>
          <a:prstGeom prst="rect">
            <a:avLst/>
          </a:prstGeom>
          <a:noFill/>
        </p:spPr>
        <p:txBody>
          <a:bodyPr wrap="square" rtlCol="0">
            <a:spAutoFit/>
          </a:bodyPr>
          <a:lstStyle/>
          <a:p>
            <a:r>
              <a:rPr lang="en-US" dirty="0" smtClean="0">
                <a:solidFill>
                  <a:srgbClr val="9900FF"/>
                </a:solidFill>
              </a:rPr>
              <a:t>200GHz DWA</a:t>
            </a:r>
            <a:endParaRPr lang="en-US" dirty="0">
              <a:solidFill>
                <a:srgbClr val="9900FF"/>
              </a:solidFill>
            </a:endParaRPr>
          </a:p>
        </p:txBody>
      </p:sp>
      <p:sp>
        <p:nvSpPr>
          <p:cNvPr id="18" name="TextBox 17"/>
          <p:cNvSpPr txBox="1"/>
          <p:nvPr/>
        </p:nvSpPr>
        <p:spPr>
          <a:xfrm>
            <a:off x="377371" y="3585029"/>
            <a:ext cx="1741715" cy="584775"/>
          </a:xfrm>
          <a:prstGeom prst="rect">
            <a:avLst/>
          </a:prstGeom>
          <a:noFill/>
          <a:ln>
            <a:solidFill>
              <a:srgbClr val="FF0000"/>
            </a:solidFill>
          </a:ln>
        </p:spPr>
        <p:txBody>
          <a:bodyPr wrap="square" rtlCol="0">
            <a:spAutoFit/>
          </a:bodyPr>
          <a:lstStyle/>
          <a:p>
            <a:r>
              <a:rPr lang="en-US" sz="3200" dirty="0" smtClean="0">
                <a:solidFill>
                  <a:srgbClr val="FF0000"/>
                </a:solidFill>
              </a:rPr>
              <a:t>TR~10</a:t>
            </a:r>
            <a:endParaRPr lang="en-US" sz="3200" dirty="0">
              <a:solidFill>
                <a:srgbClr val="FF0000"/>
              </a:solidFill>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3" descr="C:\LANL\Proposals\2015\DOEHEP\Figure8b.jpg"/>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4085397" y="770136"/>
            <a:ext cx="4989923" cy="280549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 name="Title 1"/>
          <p:cNvSpPr>
            <a:spLocks noGrp="1"/>
          </p:cNvSpPr>
          <p:nvPr>
            <p:ph type="title"/>
          </p:nvPr>
        </p:nvSpPr>
        <p:spPr>
          <a:xfrm>
            <a:off x="0" y="0"/>
            <a:ext cx="8229600" cy="671478"/>
          </a:xfrm>
        </p:spPr>
        <p:txBody>
          <a:bodyPr/>
          <a:lstStyle/>
          <a:p>
            <a:r>
              <a:rPr lang="en-US" dirty="0" smtClean="0"/>
              <a:t>PBG Experiment</a:t>
            </a:r>
            <a:endParaRPr lang="en-US" dirty="0"/>
          </a:p>
        </p:txBody>
      </p:sp>
      <p:sp>
        <p:nvSpPr>
          <p:cNvPr id="4" name="Slide Number Placeholder 3"/>
          <p:cNvSpPr>
            <a:spLocks noGrp="1"/>
          </p:cNvSpPr>
          <p:nvPr>
            <p:ph type="sldNum" sz="quarter" idx="12"/>
          </p:nvPr>
        </p:nvSpPr>
        <p:spPr/>
        <p:txBody>
          <a:bodyPr/>
          <a:lstStyle/>
          <a:p>
            <a:fld id="{A7A5ADA6-5A98-4832-92B6-EE95002F5CBB}" type="slidenum">
              <a:rPr lang="en-US" altLang="zh-CN" smtClean="0"/>
              <a:pPr/>
              <a:t>15</a:t>
            </a:fld>
            <a:endParaRPr lang="en-US" altLang="zh-CN"/>
          </a:p>
        </p:txBody>
      </p:sp>
      <p:pic>
        <p:nvPicPr>
          <p:cNvPr id="5"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4109290" y="770136"/>
            <a:ext cx="1932652" cy="1449489"/>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7" name="Picture 2" descr="C:\LANL\EarlyCareer\AWAExperiment\AWA_data\S21_TD.jpg"/>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15875" y="1761492"/>
            <a:ext cx="3766012" cy="217374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8" name="Picture 3" descr="C:\LANL\EarlyCareer\AWAExperiment\AWA_data\WaveguidePowerSpectrum.jpg"/>
          <p:cNvPicPr>
            <a:picLocks noChangeAspect="1" noChangeArrowheads="1"/>
          </p:cNvPicPr>
          <p:nvPr/>
        </p:nvPicPr>
        <p:blipFill>
          <a:blip r:embed="rId5" cstate="print">
            <a:extLst>
              <a:ext uri="{28A0092B-C50C-407E-A947-70E740481C1C}">
                <a14:useLocalDpi xmlns:a14="http://schemas.microsoft.com/office/drawing/2010/main" xmlns="" val="0"/>
              </a:ext>
            </a:extLst>
          </a:blip>
          <a:srcRect/>
          <a:stretch>
            <a:fillRect/>
          </a:stretch>
        </p:blipFill>
        <p:spPr bwMode="auto">
          <a:xfrm>
            <a:off x="0" y="4066451"/>
            <a:ext cx="3843904" cy="216468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9" name="Picture 4" descr="C:\LANL\EarlyCareer\AWAExperiment\AWA_data\PGvsQ.jpg"/>
          <p:cNvPicPr>
            <a:picLocks noChangeAspect="1" noChangeArrowheads="1"/>
          </p:cNvPicPr>
          <p:nvPr/>
        </p:nvPicPr>
        <p:blipFill>
          <a:blip r:embed="rId6" cstate="print">
            <a:extLst>
              <a:ext uri="{28A0092B-C50C-407E-A947-70E740481C1C}">
                <a14:useLocalDpi xmlns:a14="http://schemas.microsoft.com/office/drawing/2010/main" xmlns="" val="0"/>
              </a:ext>
            </a:extLst>
          </a:blip>
          <a:srcRect/>
          <a:stretch>
            <a:fillRect/>
          </a:stretch>
        </p:blipFill>
        <p:spPr bwMode="auto">
          <a:xfrm>
            <a:off x="4102153" y="3575629"/>
            <a:ext cx="4767908" cy="295734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3" name="TextBox 2"/>
          <p:cNvSpPr txBox="1"/>
          <p:nvPr/>
        </p:nvSpPr>
        <p:spPr>
          <a:xfrm>
            <a:off x="807868" y="1397507"/>
            <a:ext cx="2379215" cy="369332"/>
          </a:xfrm>
          <a:prstGeom prst="rect">
            <a:avLst/>
          </a:prstGeom>
          <a:noFill/>
        </p:spPr>
        <p:txBody>
          <a:bodyPr wrap="square" rtlCol="0">
            <a:spAutoFit/>
          </a:bodyPr>
          <a:lstStyle/>
          <a:p>
            <a:r>
              <a:rPr lang="en-US" dirty="0" smtClean="0">
                <a:solidFill>
                  <a:srgbClr val="0070C0"/>
                </a:solidFill>
              </a:rPr>
              <a:t>Fundamental mode</a:t>
            </a:r>
            <a:endParaRPr lang="en-US" dirty="0">
              <a:solidFill>
                <a:srgbClr val="0070C0"/>
              </a:solidFill>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a:xfrm>
            <a:off x="76200" y="381000"/>
            <a:ext cx="8534400" cy="1143000"/>
          </a:xfrm>
        </p:spPr>
        <p:txBody>
          <a:bodyPr anchor="t"/>
          <a:lstStyle/>
          <a:p>
            <a:pPr eaLnBrk="1" hangingPunct="1"/>
            <a:r>
              <a:rPr lang="en-US" altLang="en-US" sz="2800" dirty="0">
                <a:latin typeface="Arial (Headings)"/>
              </a:rPr>
              <a:t>H</a:t>
            </a:r>
            <a:r>
              <a:rPr lang="en-US" altLang="en-US" sz="2800" dirty="0" smtClean="0">
                <a:latin typeface="Arial (Headings)"/>
              </a:rPr>
              <a:t>igher </a:t>
            </a:r>
            <a:r>
              <a:rPr lang="en-US" altLang="en-US" sz="2800" dirty="0">
                <a:latin typeface="Arial (Headings)"/>
              </a:rPr>
              <a:t>O</a:t>
            </a:r>
            <a:r>
              <a:rPr lang="en-US" altLang="en-US" sz="2800" dirty="0" smtClean="0">
                <a:latin typeface="Arial (Headings)"/>
              </a:rPr>
              <a:t>rder </a:t>
            </a:r>
            <a:r>
              <a:rPr lang="en-US" altLang="en-US" sz="2800" dirty="0">
                <a:latin typeface="Arial (Headings)"/>
              </a:rPr>
              <a:t>M</a:t>
            </a:r>
            <a:r>
              <a:rPr lang="en-US" altLang="en-US" sz="2800" dirty="0" smtClean="0">
                <a:latin typeface="Arial (Headings)"/>
              </a:rPr>
              <a:t>odes</a:t>
            </a:r>
            <a:endParaRPr lang="ru-RU" altLang="en-US" sz="2800" dirty="0" smtClean="0">
              <a:latin typeface="Arial (Headings)"/>
            </a:endParaRPr>
          </a:p>
        </p:txBody>
      </p:sp>
      <p:sp>
        <p:nvSpPr>
          <p:cNvPr id="5123" name="Text Box 36"/>
          <p:cNvSpPr txBox="1">
            <a:spLocks noChangeArrowheads="1"/>
          </p:cNvSpPr>
          <p:nvPr/>
        </p:nvSpPr>
        <p:spPr bwMode="auto">
          <a:xfrm>
            <a:off x="609600" y="3446876"/>
            <a:ext cx="3327400" cy="36933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spcBef>
                <a:spcPct val="50000"/>
              </a:spcBef>
              <a:buClr>
                <a:srgbClr val="004080"/>
              </a:buClr>
              <a:buSzPct val="65000"/>
              <a:buFont typeface="Wingdings" pitchFamily="2" charset="2"/>
              <a:buChar char="n"/>
              <a:defRPr b="1">
                <a:solidFill>
                  <a:schemeClr val="tx1"/>
                </a:solidFill>
                <a:latin typeface="Arial" pitchFamily="34" charset="0"/>
                <a:ea typeface="MS PGothic" pitchFamily="34" charset="-128"/>
              </a:defRPr>
            </a:lvl1pPr>
            <a:lvl2pPr marL="742950" indent="-285750" eaLnBrk="0" hangingPunct="0">
              <a:spcBef>
                <a:spcPct val="20000"/>
              </a:spcBef>
              <a:buClr>
                <a:srgbClr val="800000"/>
              </a:buClr>
              <a:buFont typeface="Times" pitchFamily="18" charset="0"/>
              <a:buChar char="•"/>
              <a:defRPr sz="1600">
                <a:solidFill>
                  <a:schemeClr val="tx1"/>
                </a:solidFill>
                <a:latin typeface="Arial" pitchFamily="34" charset="0"/>
                <a:ea typeface="MS PGothic" pitchFamily="34" charset="-128"/>
              </a:defRPr>
            </a:lvl2pPr>
            <a:lvl3pPr marL="1143000" indent="-228600" eaLnBrk="0" hangingPunct="0">
              <a:spcBef>
                <a:spcPct val="20000"/>
              </a:spcBef>
              <a:buSzPct val="65000"/>
              <a:buChar char="—"/>
              <a:defRPr sz="1600">
                <a:solidFill>
                  <a:schemeClr val="tx1"/>
                </a:solidFill>
                <a:latin typeface="Arial" pitchFamily="34" charset="0"/>
                <a:ea typeface="MS PGothic" pitchFamily="34" charset="-128"/>
              </a:defRPr>
            </a:lvl3pPr>
            <a:lvl4pPr marL="1600200" indent="-228600" eaLnBrk="0" hangingPunct="0">
              <a:spcBef>
                <a:spcPct val="20000"/>
              </a:spcBef>
              <a:buFont typeface="Times" pitchFamily="18" charset="0"/>
              <a:buChar char="•"/>
              <a:defRPr sz="1400">
                <a:solidFill>
                  <a:schemeClr val="tx1"/>
                </a:solidFill>
                <a:latin typeface="Arial" pitchFamily="34" charset="0"/>
                <a:ea typeface="MS PGothic" pitchFamily="34" charset="-128"/>
              </a:defRPr>
            </a:lvl4pPr>
            <a:lvl5pPr marL="2057400" indent="-228600" eaLnBrk="0" hangingPunct="0">
              <a:spcBef>
                <a:spcPct val="20000"/>
              </a:spcBef>
              <a:buClr>
                <a:schemeClr val="accent1"/>
              </a:buClr>
              <a:buSzPct val="75000"/>
              <a:defRPr sz="1400">
                <a:solidFill>
                  <a:schemeClr val="tx1"/>
                </a:solidFill>
                <a:latin typeface="Arial" pitchFamily="34" charset="0"/>
                <a:ea typeface="MS PGothic" pitchFamily="34" charset="-128"/>
              </a:defRPr>
            </a:lvl5pPr>
            <a:lvl6pPr marL="2514600" indent="-228600" eaLnBrk="0" fontAlgn="base" hangingPunct="0">
              <a:spcBef>
                <a:spcPct val="20000"/>
              </a:spcBef>
              <a:spcAft>
                <a:spcPct val="0"/>
              </a:spcAft>
              <a:buClr>
                <a:schemeClr val="accent1"/>
              </a:buClr>
              <a:buSzPct val="75000"/>
              <a:defRPr sz="1400">
                <a:solidFill>
                  <a:schemeClr val="tx1"/>
                </a:solidFill>
                <a:latin typeface="Arial" pitchFamily="34" charset="0"/>
                <a:ea typeface="MS PGothic" pitchFamily="34" charset="-128"/>
              </a:defRPr>
            </a:lvl6pPr>
            <a:lvl7pPr marL="2971800" indent="-228600" eaLnBrk="0" fontAlgn="base" hangingPunct="0">
              <a:spcBef>
                <a:spcPct val="20000"/>
              </a:spcBef>
              <a:spcAft>
                <a:spcPct val="0"/>
              </a:spcAft>
              <a:buClr>
                <a:schemeClr val="accent1"/>
              </a:buClr>
              <a:buSzPct val="75000"/>
              <a:defRPr sz="1400">
                <a:solidFill>
                  <a:schemeClr val="tx1"/>
                </a:solidFill>
                <a:latin typeface="Arial" pitchFamily="34" charset="0"/>
                <a:ea typeface="MS PGothic" pitchFamily="34" charset="-128"/>
              </a:defRPr>
            </a:lvl7pPr>
            <a:lvl8pPr marL="3429000" indent="-228600" eaLnBrk="0" fontAlgn="base" hangingPunct="0">
              <a:spcBef>
                <a:spcPct val="20000"/>
              </a:spcBef>
              <a:spcAft>
                <a:spcPct val="0"/>
              </a:spcAft>
              <a:buClr>
                <a:schemeClr val="accent1"/>
              </a:buClr>
              <a:buSzPct val="75000"/>
              <a:defRPr sz="1400">
                <a:solidFill>
                  <a:schemeClr val="tx1"/>
                </a:solidFill>
                <a:latin typeface="Arial" pitchFamily="34" charset="0"/>
                <a:ea typeface="MS PGothic" pitchFamily="34" charset="-128"/>
              </a:defRPr>
            </a:lvl8pPr>
            <a:lvl9pPr marL="3886200" indent="-228600" eaLnBrk="0" fontAlgn="base" hangingPunct="0">
              <a:spcBef>
                <a:spcPct val="20000"/>
              </a:spcBef>
              <a:spcAft>
                <a:spcPct val="0"/>
              </a:spcAft>
              <a:buClr>
                <a:schemeClr val="accent1"/>
              </a:buClr>
              <a:buSzPct val="75000"/>
              <a:defRPr sz="1400">
                <a:solidFill>
                  <a:schemeClr val="tx1"/>
                </a:solidFill>
                <a:latin typeface="Arial" pitchFamily="34" charset="0"/>
                <a:ea typeface="MS PGothic" pitchFamily="34" charset="-128"/>
              </a:defRPr>
            </a:lvl9pPr>
          </a:lstStyle>
          <a:p>
            <a:pPr eaLnBrk="1" hangingPunct="1">
              <a:spcBef>
                <a:spcPct val="0"/>
              </a:spcBef>
              <a:buClrTx/>
              <a:buSzTx/>
              <a:buFontTx/>
              <a:buNone/>
            </a:pPr>
            <a:r>
              <a:rPr lang="en-US" altLang="en-US" b="0" dirty="0">
                <a:solidFill>
                  <a:srgbClr val="0070C0"/>
                </a:solidFill>
                <a:cs typeface="Arial" pitchFamily="34" charset="0"/>
              </a:rPr>
              <a:t>PBG structure wrapped in foil:</a:t>
            </a:r>
          </a:p>
        </p:txBody>
      </p:sp>
      <p:sp>
        <p:nvSpPr>
          <p:cNvPr id="5124" name="Text Box 36"/>
          <p:cNvSpPr txBox="1">
            <a:spLocks noChangeArrowheads="1"/>
          </p:cNvSpPr>
          <p:nvPr/>
        </p:nvSpPr>
        <p:spPr bwMode="auto">
          <a:xfrm>
            <a:off x="393700" y="1399704"/>
            <a:ext cx="3327400" cy="120032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spcBef>
                <a:spcPct val="50000"/>
              </a:spcBef>
              <a:buClr>
                <a:srgbClr val="004080"/>
              </a:buClr>
              <a:buSzPct val="65000"/>
              <a:buFont typeface="Wingdings" pitchFamily="2" charset="2"/>
              <a:buChar char="n"/>
              <a:defRPr b="1">
                <a:solidFill>
                  <a:schemeClr val="tx1"/>
                </a:solidFill>
                <a:latin typeface="Arial" pitchFamily="34" charset="0"/>
                <a:ea typeface="MS PGothic" pitchFamily="34" charset="-128"/>
              </a:defRPr>
            </a:lvl1pPr>
            <a:lvl2pPr marL="742950" indent="-285750" eaLnBrk="0" hangingPunct="0">
              <a:spcBef>
                <a:spcPct val="20000"/>
              </a:spcBef>
              <a:buClr>
                <a:srgbClr val="800000"/>
              </a:buClr>
              <a:buFont typeface="Times" pitchFamily="18" charset="0"/>
              <a:buChar char="•"/>
              <a:defRPr sz="1600">
                <a:solidFill>
                  <a:schemeClr val="tx1"/>
                </a:solidFill>
                <a:latin typeface="Arial" pitchFamily="34" charset="0"/>
                <a:ea typeface="MS PGothic" pitchFamily="34" charset="-128"/>
              </a:defRPr>
            </a:lvl2pPr>
            <a:lvl3pPr marL="1143000" indent="-228600" eaLnBrk="0" hangingPunct="0">
              <a:spcBef>
                <a:spcPct val="20000"/>
              </a:spcBef>
              <a:buSzPct val="65000"/>
              <a:buChar char="—"/>
              <a:defRPr sz="1600">
                <a:solidFill>
                  <a:schemeClr val="tx1"/>
                </a:solidFill>
                <a:latin typeface="Arial" pitchFamily="34" charset="0"/>
                <a:ea typeface="MS PGothic" pitchFamily="34" charset="-128"/>
              </a:defRPr>
            </a:lvl3pPr>
            <a:lvl4pPr marL="1600200" indent="-228600" eaLnBrk="0" hangingPunct="0">
              <a:spcBef>
                <a:spcPct val="20000"/>
              </a:spcBef>
              <a:buFont typeface="Times" pitchFamily="18" charset="0"/>
              <a:buChar char="•"/>
              <a:defRPr sz="1400">
                <a:solidFill>
                  <a:schemeClr val="tx1"/>
                </a:solidFill>
                <a:latin typeface="Arial" pitchFamily="34" charset="0"/>
                <a:ea typeface="MS PGothic" pitchFamily="34" charset="-128"/>
              </a:defRPr>
            </a:lvl4pPr>
            <a:lvl5pPr marL="2057400" indent="-228600" eaLnBrk="0" hangingPunct="0">
              <a:spcBef>
                <a:spcPct val="20000"/>
              </a:spcBef>
              <a:buClr>
                <a:schemeClr val="accent1"/>
              </a:buClr>
              <a:buSzPct val="75000"/>
              <a:defRPr sz="1400">
                <a:solidFill>
                  <a:schemeClr val="tx1"/>
                </a:solidFill>
                <a:latin typeface="Arial" pitchFamily="34" charset="0"/>
                <a:ea typeface="MS PGothic" pitchFamily="34" charset="-128"/>
              </a:defRPr>
            </a:lvl5pPr>
            <a:lvl6pPr marL="2514600" indent="-228600" eaLnBrk="0" fontAlgn="base" hangingPunct="0">
              <a:spcBef>
                <a:spcPct val="20000"/>
              </a:spcBef>
              <a:spcAft>
                <a:spcPct val="0"/>
              </a:spcAft>
              <a:buClr>
                <a:schemeClr val="accent1"/>
              </a:buClr>
              <a:buSzPct val="75000"/>
              <a:defRPr sz="1400">
                <a:solidFill>
                  <a:schemeClr val="tx1"/>
                </a:solidFill>
                <a:latin typeface="Arial" pitchFamily="34" charset="0"/>
                <a:ea typeface="MS PGothic" pitchFamily="34" charset="-128"/>
              </a:defRPr>
            </a:lvl6pPr>
            <a:lvl7pPr marL="2971800" indent="-228600" eaLnBrk="0" fontAlgn="base" hangingPunct="0">
              <a:spcBef>
                <a:spcPct val="20000"/>
              </a:spcBef>
              <a:spcAft>
                <a:spcPct val="0"/>
              </a:spcAft>
              <a:buClr>
                <a:schemeClr val="accent1"/>
              </a:buClr>
              <a:buSzPct val="75000"/>
              <a:defRPr sz="1400">
                <a:solidFill>
                  <a:schemeClr val="tx1"/>
                </a:solidFill>
                <a:latin typeface="Arial" pitchFamily="34" charset="0"/>
                <a:ea typeface="MS PGothic" pitchFamily="34" charset="-128"/>
              </a:defRPr>
            </a:lvl7pPr>
            <a:lvl8pPr marL="3429000" indent="-228600" eaLnBrk="0" fontAlgn="base" hangingPunct="0">
              <a:spcBef>
                <a:spcPct val="20000"/>
              </a:spcBef>
              <a:spcAft>
                <a:spcPct val="0"/>
              </a:spcAft>
              <a:buClr>
                <a:schemeClr val="accent1"/>
              </a:buClr>
              <a:buSzPct val="75000"/>
              <a:defRPr sz="1400">
                <a:solidFill>
                  <a:schemeClr val="tx1"/>
                </a:solidFill>
                <a:latin typeface="Arial" pitchFamily="34" charset="0"/>
                <a:ea typeface="MS PGothic" pitchFamily="34" charset="-128"/>
              </a:defRPr>
            </a:lvl8pPr>
            <a:lvl9pPr marL="3886200" indent="-228600" eaLnBrk="0" fontAlgn="base" hangingPunct="0">
              <a:spcBef>
                <a:spcPct val="20000"/>
              </a:spcBef>
              <a:spcAft>
                <a:spcPct val="0"/>
              </a:spcAft>
              <a:buClr>
                <a:schemeClr val="accent1"/>
              </a:buClr>
              <a:buSzPct val="75000"/>
              <a:defRPr sz="1400">
                <a:solidFill>
                  <a:schemeClr val="tx1"/>
                </a:solidFill>
                <a:latin typeface="Arial" pitchFamily="34" charset="0"/>
                <a:ea typeface="MS PGothic" pitchFamily="34" charset="-128"/>
              </a:defRPr>
            </a:lvl9pPr>
          </a:lstStyle>
          <a:p>
            <a:pPr eaLnBrk="1" hangingPunct="1">
              <a:spcBef>
                <a:spcPct val="0"/>
              </a:spcBef>
              <a:buClrTx/>
              <a:buSzTx/>
              <a:buFontTx/>
              <a:buNone/>
            </a:pPr>
            <a:r>
              <a:rPr lang="en-US" altLang="en-US" b="0" dirty="0">
                <a:solidFill>
                  <a:schemeClr val="tx2">
                    <a:lumMod val="50000"/>
                  </a:schemeClr>
                </a:solidFill>
                <a:cs typeface="Arial" pitchFamily="34" charset="0"/>
              </a:rPr>
              <a:t>HOMs were measured with 4 loop antenna probes installed at the periphery of the structure.</a:t>
            </a:r>
          </a:p>
        </p:txBody>
      </p:sp>
      <p:pic>
        <p:nvPicPr>
          <p:cNvPr id="5125" name="Picture 3" descr="C:\LANL\EarlyCareer\AWAExperiment\AWA_data\Comparison_HOM_foil.jpg"/>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76200" y="3846986"/>
            <a:ext cx="4233863" cy="23479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5126" name="Picture 2" descr="C:\LANL\EarlyCareer\AWAExperiment\AWA_data\Comparison_HOM_SiC.jpg"/>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4572000" y="3846986"/>
            <a:ext cx="4330700" cy="24733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5127" name="Text Box 36"/>
          <p:cNvSpPr txBox="1">
            <a:spLocks noChangeArrowheads="1"/>
          </p:cNvSpPr>
          <p:nvPr/>
        </p:nvSpPr>
        <p:spPr bwMode="auto">
          <a:xfrm>
            <a:off x="4648200" y="3446936"/>
            <a:ext cx="4495800" cy="36933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spcBef>
                <a:spcPct val="50000"/>
              </a:spcBef>
              <a:buClr>
                <a:srgbClr val="004080"/>
              </a:buClr>
              <a:buSzPct val="65000"/>
              <a:buFont typeface="Wingdings" pitchFamily="2" charset="2"/>
              <a:buChar char="n"/>
              <a:defRPr b="1">
                <a:solidFill>
                  <a:schemeClr val="tx1"/>
                </a:solidFill>
                <a:latin typeface="Arial" pitchFamily="34" charset="0"/>
                <a:ea typeface="MS PGothic" pitchFamily="34" charset="-128"/>
              </a:defRPr>
            </a:lvl1pPr>
            <a:lvl2pPr marL="742950" indent="-285750" eaLnBrk="0" hangingPunct="0">
              <a:spcBef>
                <a:spcPct val="20000"/>
              </a:spcBef>
              <a:buClr>
                <a:srgbClr val="800000"/>
              </a:buClr>
              <a:buFont typeface="Times" pitchFamily="18" charset="0"/>
              <a:buChar char="•"/>
              <a:defRPr sz="1600">
                <a:solidFill>
                  <a:schemeClr val="tx1"/>
                </a:solidFill>
                <a:latin typeface="Arial" pitchFamily="34" charset="0"/>
                <a:ea typeface="MS PGothic" pitchFamily="34" charset="-128"/>
              </a:defRPr>
            </a:lvl2pPr>
            <a:lvl3pPr marL="1143000" indent="-228600" eaLnBrk="0" hangingPunct="0">
              <a:spcBef>
                <a:spcPct val="20000"/>
              </a:spcBef>
              <a:buSzPct val="65000"/>
              <a:buChar char="—"/>
              <a:defRPr sz="1600">
                <a:solidFill>
                  <a:schemeClr val="tx1"/>
                </a:solidFill>
                <a:latin typeface="Arial" pitchFamily="34" charset="0"/>
                <a:ea typeface="MS PGothic" pitchFamily="34" charset="-128"/>
              </a:defRPr>
            </a:lvl3pPr>
            <a:lvl4pPr marL="1600200" indent="-228600" eaLnBrk="0" hangingPunct="0">
              <a:spcBef>
                <a:spcPct val="20000"/>
              </a:spcBef>
              <a:buFont typeface="Times" pitchFamily="18" charset="0"/>
              <a:buChar char="•"/>
              <a:defRPr sz="1400">
                <a:solidFill>
                  <a:schemeClr val="tx1"/>
                </a:solidFill>
                <a:latin typeface="Arial" pitchFamily="34" charset="0"/>
                <a:ea typeface="MS PGothic" pitchFamily="34" charset="-128"/>
              </a:defRPr>
            </a:lvl4pPr>
            <a:lvl5pPr marL="2057400" indent="-228600" eaLnBrk="0" hangingPunct="0">
              <a:spcBef>
                <a:spcPct val="20000"/>
              </a:spcBef>
              <a:buClr>
                <a:schemeClr val="accent1"/>
              </a:buClr>
              <a:buSzPct val="75000"/>
              <a:defRPr sz="1400">
                <a:solidFill>
                  <a:schemeClr val="tx1"/>
                </a:solidFill>
                <a:latin typeface="Arial" pitchFamily="34" charset="0"/>
                <a:ea typeface="MS PGothic" pitchFamily="34" charset="-128"/>
              </a:defRPr>
            </a:lvl5pPr>
            <a:lvl6pPr marL="2514600" indent="-228600" eaLnBrk="0" fontAlgn="base" hangingPunct="0">
              <a:spcBef>
                <a:spcPct val="20000"/>
              </a:spcBef>
              <a:spcAft>
                <a:spcPct val="0"/>
              </a:spcAft>
              <a:buClr>
                <a:schemeClr val="accent1"/>
              </a:buClr>
              <a:buSzPct val="75000"/>
              <a:defRPr sz="1400">
                <a:solidFill>
                  <a:schemeClr val="tx1"/>
                </a:solidFill>
                <a:latin typeface="Arial" pitchFamily="34" charset="0"/>
                <a:ea typeface="MS PGothic" pitchFamily="34" charset="-128"/>
              </a:defRPr>
            </a:lvl6pPr>
            <a:lvl7pPr marL="2971800" indent="-228600" eaLnBrk="0" fontAlgn="base" hangingPunct="0">
              <a:spcBef>
                <a:spcPct val="20000"/>
              </a:spcBef>
              <a:spcAft>
                <a:spcPct val="0"/>
              </a:spcAft>
              <a:buClr>
                <a:schemeClr val="accent1"/>
              </a:buClr>
              <a:buSzPct val="75000"/>
              <a:defRPr sz="1400">
                <a:solidFill>
                  <a:schemeClr val="tx1"/>
                </a:solidFill>
                <a:latin typeface="Arial" pitchFamily="34" charset="0"/>
                <a:ea typeface="MS PGothic" pitchFamily="34" charset="-128"/>
              </a:defRPr>
            </a:lvl7pPr>
            <a:lvl8pPr marL="3429000" indent="-228600" eaLnBrk="0" fontAlgn="base" hangingPunct="0">
              <a:spcBef>
                <a:spcPct val="20000"/>
              </a:spcBef>
              <a:spcAft>
                <a:spcPct val="0"/>
              </a:spcAft>
              <a:buClr>
                <a:schemeClr val="accent1"/>
              </a:buClr>
              <a:buSzPct val="75000"/>
              <a:defRPr sz="1400">
                <a:solidFill>
                  <a:schemeClr val="tx1"/>
                </a:solidFill>
                <a:latin typeface="Arial" pitchFamily="34" charset="0"/>
                <a:ea typeface="MS PGothic" pitchFamily="34" charset="-128"/>
              </a:defRPr>
            </a:lvl8pPr>
            <a:lvl9pPr marL="3886200" indent="-228600" eaLnBrk="0" fontAlgn="base" hangingPunct="0">
              <a:spcBef>
                <a:spcPct val="20000"/>
              </a:spcBef>
              <a:spcAft>
                <a:spcPct val="0"/>
              </a:spcAft>
              <a:buClr>
                <a:schemeClr val="accent1"/>
              </a:buClr>
              <a:buSzPct val="75000"/>
              <a:defRPr sz="1400">
                <a:solidFill>
                  <a:schemeClr val="tx1"/>
                </a:solidFill>
                <a:latin typeface="Arial" pitchFamily="34" charset="0"/>
                <a:ea typeface="MS PGothic" pitchFamily="34" charset="-128"/>
              </a:defRPr>
            </a:lvl9pPr>
          </a:lstStyle>
          <a:p>
            <a:pPr eaLnBrk="1" hangingPunct="1">
              <a:spcBef>
                <a:spcPct val="0"/>
              </a:spcBef>
              <a:buClrTx/>
              <a:buSzTx/>
              <a:buFontTx/>
              <a:buNone/>
            </a:pPr>
            <a:r>
              <a:rPr lang="en-US" altLang="en-US" b="0">
                <a:solidFill>
                  <a:srgbClr val="0070C0"/>
                </a:solidFill>
                <a:cs typeface="Arial" pitchFamily="34" charset="0"/>
              </a:rPr>
              <a:t>Open PBG structure with 6 SiC slabs:</a:t>
            </a:r>
          </a:p>
        </p:txBody>
      </p:sp>
      <p:pic>
        <p:nvPicPr>
          <p:cNvPr id="5128" name="Picture 4" descr="C:\LANL\EarlyCareer\AWAExperiment\Photographs\PBGstructure - ANL\Probes.jpg"/>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7288213" y="1240311"/>
            <a:ext cx="1620837" cy="21621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5129" name="Picture 5" descr="C:\LANL\EarlyCareer\AWAExperiment\Photographs\AWA Test Stand\IMG_20150310_094131229.jpg"/>
          <p:cNvPicPr>
            <a:picLocks noChangeAspect="1" noChangeArrowheads="1"/>
          </p:cNvPicPr>
          <p:nvPr/>
        </p:nvPicPr>
        <p:blipFill>
          <a:blip r:embed="rId5" cstate="print">
            <a:extLst>
              <a:ext uri="{28A0092B-C50C-407E-A947-70E740481C1C}">
                <a14:useLocalDpi xmlns:a14="http://schemas.microsoft.com/office/drawing/2010/main" xmlns="" val="0"/>
              </a:ext>
            </a:extLst>
          </a:blip>
          <a:srcRect/>
          <a:stretch>
            <a:fillRect/>
          </a:stretch>
        </p:blipFill>
        <p:spPr bwMode="auto">
          <a:xfrm>
            <a:off x="3937000" y="1408586"/>
            <a:ext cx="3225800" cy="18129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xmlns="" val="231224491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4237" y="363983"/>
            <a:ext cx="8229600" cy="636973"/>
          </a:xfrm>
        </p:spPr>
        <p:txBody>
          <a:bodyPr/>
          <a:lstStyle/>
          <a:p>
            <a:r>
              <a:rPr lang="en-US" sz="3200" dirty="0" smtClean="0"/>
              <a:t>Experiments in the next 3 Years</a:t>
            </a:r>
          </a:p>
        </p:txBody>
      </p:sp>
      <p:sp>
        <p:nvSpPr>
          <p:cNvPr id="3" name="Slide Number Placeholder 2"/>
          <p:cNvSpPr>
            <a:spLocks noGrp="1"/>
          </p:cNvSpPr>
          <p:nvPr>
            <p:ph type="sldNum" sz="quarter" idx="12"/>
          </p:nvPr>
        </p:nvSpPr>
        <p:spPr/>
        <p:txBody>
          <a:bodyPr/>
          <a:lstStyle/>
          <a:p>
            <a:fld id="{8F53F2CD-EDD5-40F2-9F9E-AF7E8F696785}" type="slidenum">
              <a:rPr lang="en-US" altLang="zh-CN" smtClean="0"/>
              <a:pPr/>
              <a:t>17</a:t>
            </a:fld>
            <a:endParaRPr lang="en-US" altLang="zh-CN"/>
          </a:p>
        </p:txBody>
      </p:sp>
      <p:sp>
        <p:nvSpPr>
          <p:cNvPr id="7" name="TextBox 6"/>
          <p:cNvSpPr txBox="1"/>
          <p:nvPr/>
        </p:nvSpPr>
        <p:spPr>
          <a:xfrm>
            <a:off x="798277" y="2002971"/>
            <a:ext cx="7939314" cy="2554545"/>
          </a:xfrm>
          <a:prstGeom prst="rect">
            <a:avLst/>
          </a:prstGeom>
          <a:noFill/>
        </p:spPr>
        <p:txBody>
          <a:bodyPr wrap="square" rtlCol="0">
            <a:spAutoFit/>
          </a:bodyPr>
          <a:lstStyle/>
          <a:p>
            <a:pPr>
              <a:buFont typeface="Arial" pitchFamily="34" charset="0"/>
              <a:buChar char="•"/>
            </a:pPr>
            <a:r>
              <a:rPr lang="en-US" sz="3200" dirty="0" smtClean="0">
                <a:solidFill>
                  <a:srgbClr val="0070C0"/>
                </a:solidFill>
                <a:latin typeface="Times New Roman" pitchFamily="18" charset="0"/>
                <a:cs typeface="Times New Roman" pitchFamily="18" charset="0"/>
              </a:rPr>
              <a:t> High power </a:t>
            </a:r>
            <a:r>
              <a:rPr lang="en-US" sz="3200" dirty="0" err="1" smtClean="0">
                <a:solidFill>
                  <a:srgbClr val="0070C0"/>
                </a:solidFill>
                <a:latin typeface="Times New Roman" pitchFamily="18" charset="0"/>
                <a:cs typeface="Times New Roman" pitchFamily="18" charset="0"/>
              </a:rPr>
              <a:t>rf</a:t>
            </a:r>
            <a:r>
              <a:rPr lang="en-US" sz="3200" dirty="0" smtClean="0">
                <a:solidFill>
                  <a:srgbClr val="0070C0"/>
                </a:solidFill>
                <a:latin typeface="Times New Roman" pitchFamily="18" charset="0"/>
                <a:cs typeface="Times New Roman" pitchFamily="18" charset="0"/>
              </a:rPr>
              <a:t> generation beyond X-band</a:t>
            </a:r>
          </a:p>
          <a:p>
            <a:pPr lvl="0">
              <a:buFont typeface="Arial" pitchFamily="34" charset="0"/>
              <a:buChar char="•"/>
            </a:pPr>
            <a:r>
              <a:rPr lang="en-US" sz="3200" dirty="0" smtClean="0">
                <a:solidFill>
                  <a:srgbClr val="0070C0"/>
                </a:solidFill>
                <a:latin typeface="Times New Roman" pitchFamily="18" charset="0"/>
                <a:cs typeface="Times New Roman" pitchFamily="18" charset="0"/>
              </a:rPr>
              <a:t> Staging</a:t>
            </a:r>
          </a:p>
          <a:p>
            <a:pPr lvl="0">
              <a:buFont typeface="Arial" pitchFamily="34" charset="0"/>
              <a:buChar char="•"/>
            </a:pPr>
            <a:r>
              <a:rPr lang="en-US" sz="3200" dirty="0" smtClean="0">
                <a:solidFill>
                  <a:srgbClr val="0070C0"/>
                </a:solidFill>
                <a:latin typeface="Times New Roman" pitchFamily="18" charset="0"/>
                <a:cs typeface="Times New Roman" pitchFamily="18" charset="0"/>
              </a:rPr>
              <a:t> High Gradient TBA</a:t>
            </a:r>
          </a:p>
          <a:p>
            <a:pPr lvl="0">
              <a:buFont typeface="Arial" pitchFamily="34" charset="0"/>
              <a:buChar char="•"/>
            </a:pPr>
            <a:r>
              <a:rPr lang="en-US" sz="3200" dirty="0" smtClean="0">
                <a:solidFill>
                  <a:srgbClr val="0070C0"/>
                </a:solidFill>
                <a:latin typeface="Times New Roman" pitchFamily="18" charset="0"/>
                <a:cs typeface="Times New Roman" pitchFamily="18" charset="0"/>
              </a:rPr>
              <a:t> Ultrahigh Transformer Ratio</a:t>
            </a:r>
          </a:p>
          <a:p>
            <a:pPr lvl="0">
              <a:buFont typeface="Arial" pitchFamily="34" charset="0"/>
              <a:buChar char="•"/>
            </a:pPr>
            <a:r>
              <a:rPr lang="en-US" sz="3200" dirty="0" smtClean="0">
                <a:solidFill>
                  <a:srgbClr val="0070C0"/>
                </a:solidFill>
                <a:latin typeface="Times New Roman" pitchFamily="18" charset="0"/>
                <a:cs typeface="Times New Roman" pitchFamily="18" charset="0"/>
              </a:rPr>
              <a:t> Others</a:t>
            </a:r>
            <a:endParaRPr lang="en-US" sz="3200" dirty="0">
              <a:solidFill>
                <a:srgbClr val="0070C0"/>
              </a:solidFill>
              <a:latin typeface="Times New Roman" pitchFamily="18" charset="0"/>
              <a:cs typeface="Times New Roman" pitchFamily="18" charset="0"/>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60124"/>
            <a:ext cx="8229600" cy="675273"/>
          </a:xfrm>
        </p:spPr>
        <p:txBody>
          <a:bodyPr/>
          <a:lstStyle/>
          <a:p>
            <a:r>
              <a:rPr lang="en-US" dirty="0" smtClean="0"/>
              <a:t>Staging Experiment at AWA--- Simplified Staging</a:t>
            </a:r>
            <a:endParaRPr lang="en-US" dirty="0"/>
          </a:p>
        </p:txBody>
      </p:sp>
      <p:sp>
        <p:nvSpPr>
          <p:cNvPr id="3" name="Slide Number Placeholder 2"/>
          <p:cNvSpPr>
            <a:spLocks noGrp="1"/>
          </p:cNvSpPr>
          <p:nvPr>
            <p:ph type="sldNum" sz="quarter" idx="12"/>
          </p:nvPr>
        </p:nvSpPr>
        <p:spPr/>
        <p:txBody>
          <a:bodyPr/>
          <a:lstStyle/>
          <a:p>
            <a:fld id="{8F53F2CD-EDD5-40F2-9F9E-AF7E8F696785}" type="slidenum">
              <a:rPr lang="en-US" altLang="zh-CN" smtClean="0"/>
              <a:pPr/>
              <a:t>18</a:t>
            </a:fld>
            <a:endParaRPr lang="en-US" altLang="zh-CN"/>
          </a:p>
        </p:txBody>
      </p:sp>
      <p:pic>
        <p:nvPicPr>
          <p:cNvPr id="4" name="Picture 2"/>
          <p:cNvPicPr>
            <a:picLocks noChangeAspect="1" noChangeArrowheads="1"/>
          </p:cNvPicPr>
          <p:nvPr/>
        </p:nvPicPr>
        <p:blipFill rotWithShape="1">
          <a:blip r:embed="rId2" cstate="print">
            <a:extLst>
              <a:ext uri="{28A0092B-C50C-407E-A947-70E740481C1C}">
                <a14:useLocalDpi xmlns="" xmlns:a14="http://schemas.microsoft.com/office/drawing/2010/main" val="0"/>
              </a:ext>
            </a:extLst>
          </a:blip>
          <a:srcRect l="9531" t="28055" r="51797" b="25556"/>
          <a:stretch/>
        </p:blipFill>
        <p:spPr bwMode="auto">
          <a:xfrm>
            <a:off x="1624" y="2382966"/>
            <a:ext cx="9106613" cy="3072333"/>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cxnSp>
        <p:nvCxnSpPr>
          <p:cNvPr id="6" name="Straight Arrow Connector 5"/>
          <p:cNvCxnSpPr/>
          <p:nvPr/>
        </p:nvCxnSpPr>
        <p:spPr>
          <a:xfrm>
            <a:off x="2807804" y="2779010"/>
            <a:ext cx="0" cy="2160240"/>
          </a:xfrm>
          <a:prstGeom prst="straightConnector1">
            <a:avLst/>
          </a:prstGeom>
          <a:ln>
            <a:headEnd type="triangle"/>
            <a:tailEnd type="triangle"/>
          </a:ln>
        </p:spPr>
        <p:style>
          <a:lnRef idx="1">
            <a:schemeClr val="dk1"/>
          </a:lnRef>
          <a:fillRef idx="0">
            <a:schemeClr val="dk1"/>
          </a:fillRef>
          <a:effectRef idx="0">
            <a:schemeClr val="dk1"/>
          </a:effectRef>
          <a:fontRef idx="minor">
            <a:schemeClr val="tx1"/>
          </a:fontRef>
        </p:style>
      </p:cxnSp>
      <p:cxnSp>
        <p:nvCxnSpPr>
          <p:cNvPr id="7" name="Straight Connector 6"/>
          <p:cNvCxnSpPr/>
          <p:nvPr/>
        </p:nvCxnSpPr>
        <p:spPr>
          <a:xfrm>
            <a:off x="2807804" y="3859130"/>
            <a:ext cx="783087" cy="0"/>
          </a:xfrm>
          <a:prstGeom prst="line">
            <a:avLst/>
          </a:prstGeom>
        </p:spPr>
        <p:style>
          <a:lnRef idx="1">
            <a:schemeClr val="dk1"/>
          </a:lnRef>
          <a:fillRef idx="0">
            <a:schemeClr val="dk1"/>
          </a:fillRef>
          <a:effectRef idx="0">
            <a:schemeClr val="dk1"/>
          </a:effectRef>
          <a:fontRef idx="minor">
            <a:schemeClr val="tx1"/>
          </a:fontRef>
        </p:style>
      </p:cxnSp>
      <p:cxnSp>
        <p:nvCxnSpPr>
          <p:cNvPr id="8" name="Straight Connector 7"/>
          <p:cNvCxnSpPr/>
          <p:nvPr/>
        </p:nvCxnSpPr>
        <p:spPr>
          <a:xfrm>
            <a:off x="1137106" y="5083266"/>
            <a:ext cx="0" cy="526348"/>
          </a:xfrm>
          <a:prstGeom prst="line">
            <a:avLst/>
          </a:prstGeom>
        </p:spPr>
        <p:style>
          <a:lnRef idx="1">
            <a:schemeClr val="dk1"/>
          </a:lnRef>
          <a:fillRef idx="0">
            <a:schemeClr val="dk1"/>
          </a:fillRef>
          <a:effectRef idx="0">
            <a:schemeClr val="dk1"/>
          </a:effectRef>
          <a:fontRef idx="minor">
            <a:schemeClr val="tx1"/>
          </a:fontRef>
        </p:style>
      </p:cxnSp>
      <p:cxnSp>
        <p:nvCxnSpPr>
          <p:cNvPr id="9" name="Straight Connector 8"/>
          <p:cNvCxnSpPr/>
          <p:nvPr/>
        </p:nvCxnSpPr>
        <p:spPr>
          <a:xfrm>
            <a:off x="7164288" y="5083266"/>
            <a:ext cx="0" cy="526348"/>
          </a:xfrm>
          <a:prstGeom prst="line">
            <a:avLst/>
          </a:prstGeom>
        </p:spPr>
        <p:style>
          <a:lnRef idx="1">
            <a:schemeClr val="dk1"/>
          </a:lnRef>
          <a:fillRef idx="0">
            <a:schemeClr val="dk1"/>
          </a:fillRef>
          <a:effectRef idx="0">
            <a:schemeClr val="dk1"/>
          </a:effectRef>
          <a:fontRef idx="minor">
            <a:schemeClr val="tx1"/>
          </a:fontRef>
        </p:style>
      </p:cxnSp>
      <p:cxnSp>
        <p:nvCxnSpPr>
          <p:cNvPr id="10" name="Straight Arrow Connector 9"/>
          <p:cNvCxnSpPr/>
          <p:nvPr/>
        </p:nvCxnSpPr>
        <p:spPr>
          <a:xfrm flipH="1">
            <a:off x="1151620" y="5515314"/>
            <a:ext cx="6012668" cy="0"/>
          </a:xfrm>
          <a:prstGeom prst="straightConnector1">
            <a:avLst/>
          </a:prstGeom>
          <a:ln>
            <a:headEnd type="triangle"/>
            <a:tailEnd type="triangle"/>
          </a:ln>
        </p:spPr>
        <p:style>
          <a:lnRef idx="1">
            <a:schemeClr val="dk1"/>
          </a:lnRef>
          <a:fillRef idx="0">
            <a:schemeClr val="dk1"/>
          </a:fillRef>
          <a:effectRef idx="0">
            <a:schemeClr val="dk1"/>
          </a:effectRef>
          <a:fontRef idx="minor">
            <a:schemeClr val="tx1"/>
          </a:fontRef>
        </p:style>
      </p:cxnSp>
      <p:sp>
        <p:nvSpPr>
          <p:cNvPr id="11" name="Rectangle 10"/>
          <p:cNvSpPr/>
          <p:nvPr/>
        </p:nvSpPr>
        <p:spPr>
          <a:xfrm>
            <a:off x="3700388" y="5335294"/>
            <a:ext cx="871612" cy="503436"/>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US" sz="1400" dirty="0" err="1" smtClean="0"/>
              <a:t>4.156M</a:t>
            </a:r>
            <a:endParaRPr lang="en-US" sz="1400" dirty="0" smtClean="0"/>
          </a:p>
          <a:p>
            <a:pPr algn="ctr"/>
            <a:r>
              <a:rPr lang="en-US" sz="1400" dirty="0" smtClean="0"/>
              <a:t>163.62”</a:t>
            </a:r>
            <a:endParaRPr lang="en-US" sz="1400" dirty="0"/>
          </a:p>
        </p:txBody>
      </p:sp>
      <p:sp>
        <p:nvSpPr>
          <p:cNvPr id="13" name="Rectangle 12"/>
          <p:cNvSpPr/>
          <p:nvPr/>
        </p:nvSpPr>
        <p:spPr>
          <a:xfrm>
            <a:off x="3095836" y="3607722"/>
            <a:ext cx="871612" cy="503436"/>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US" sz="1400" dirty="0" err="1" smtClean="0"/>
              <a:t>1.50M</a:t>
            </a:r>
            <a:endParaRPr lang="en-US" sz="1400" dirty="0" smtClean="0"/>
          </a:p>
          <a:p>
            <a:pPr algn="ctr"/>
            <a:r>
              <a:rPr lang="en-US" sz="1400" dirty="0" smtClean="0"/>
              <a:t>59.055”</a:t>
            </a:r>
            <a:endParaRPr lang="en-US" sz="1400" dirty="0"/>
          </a:p>
        </p:txBody>
      </p:sp>
      <p:sp>
        <p:nvSpPr>
          <p:cNvPr id="19" name="Right Arrow 18"/>
          <p:cNvSpPr/>
          <p:nvPr/>
        </p:nvSpPr>
        <p:spPr>
          <a:xfrm rot="10800000">
            <a:off x="116205" y="2293256"/>
            <a:ext cx="653142" cy="145129"/>
          </a:xfrm>
          <a:prstGeom prst="right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TextBox 19"/>
          <p:cNvSpPr txBox="1"/>
          <p:nvPr/>
        </p:nvSpPr>
        <p:spPr>
          <a:xfrm>
            <a:off x="1683748" y="1930386"/>
            <a:ext cx="2496457" cy="369332"/>
          </a:xfrm>
          <a:prstGeom prst="rect">
            <a:avLst/>
          </a:prstGeom>
          <a:noFill/>
        </p:spPr>
        <p:txBody>
          <a:bodyPr wrap="square" rtlCol="0">
            <a:spAutoFit/>
          </a:bodyPr>
          <a:lstStyle/>
          <a:p>
            <a:r>
              <a:rPr lang="en-US" dirty="0" smtClean="0">
                <a:solidFill>
                  <a:schemeClr val="bg2">
                    <a:lumMod val="10000"/>
                  </a:schemeClr>
                </a:solidFill>
              </a:rPr>
              <a:t>Two Drive trains</a:t>
            </a:r>
            <a:endParaRPr lang="en-US" dirty="0">
              <a:solidFill>
                <a:schemeClr val="bg2">
                  <a:lumMod val="10000"/>
                </a:schemeClr>
              </a:solidFill>
            </a:endParaRPr>
          </a:p>
        </p:txBody>
      </p:sp>
      <p:sp>
        <p:nvSpPr>
          <p:cNvPr id="21" name="Right Arrow 20"/>
          <p:cNvSpPr/>
          <p:nvPr/>
        </p:nvSpPr>
        <p:spPr>
          <a:xfrm>
            <a:off x="333839" y="4557486"/>
            <a:ext cx="493485" cy="72558"/>
          </a:xfrm>
          <a:prstGeom prst="rightArrow">
            <a:avLst/>
          </a:prstGeom>
          <a:solidFill>
            <a:srgbClr val="9900FF"/>
          </a:solidFill>
          <a:ln>
            <a:solidFill>
              <a:srgbClr val="99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TextBox 21"/>
          <p:cNvSpPr txBox="1"/>
          <p:nvPr/>
        </p:nvSpPr>
        <p:spPr>
          <a:xfrm>
            <a:off x="-94346" y="4259929"/>
            <a:ext cx="2242457" cy="369332"/>
          </a:xfrm>
          <a:prstGeom prst="rect">
            <a:avLst/>
          </a:prstGeom>
          <a:noFill/>
        </p:spPr>
        <p:txBody>
          <a:bodyPr wrap="square" rtlCol="0">
            <a:spAutoFit/>
          </a:bodyPr>
          <a:lstStyle/>
          <a:p>
            <a:r>
              <a:rPr lang="en-US" dirty="0" smtClean="0">
                <a:solidFill>
                  <a:schemeClr val="bg2">
                    <a:lumMod val="10000"/>
                  </a:schemeClr>
                </a:solidFill>
              </a:rPr>
              <a:t>Witness bunch</a:t>
            </a:r>
            <a:endParaRPr lang="en-US" dirty="0">
              <a:solidFill>
                <a:schemeClr val="bg2">
                  <a:lumMod val="10000"/>
                </a:schemeClr>
              </a:solidFill>
            </a:endParaRPr>
          </a:p>
        </p:txBody>
      </p:sp>
      <p:sp>
        <p:nvSpPr>
          <p:cNvPr id="23" name="Oval 22"/>
          <p:cNvSpPr/>
          <p:nvPr/>
        </p:nvSpPr>
        <p:spPr>
          <a:xfrm>
            <a:off x="1132205" y="2286004"/>
            <a:ext cx="58057" cy="72571"/>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Oval 23"/>
          <p:cNvSpPr/>
          <p:nvPr/>
        </p:nvSpPr>
        <p:spPr>
          <a:xfrm>
            <a:off x="1303264" y="2286004"/>
            <a:ext cx="58057" cy="72571"/>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Oval 24"/>
          <p:cNvSpPr/>
          <p:nvPr/>
        </p:nvSpPr>
        <p:spPr>
          <a:xfrm>
            <a:off x="1474323" y="2286004"/>
            <a:ext cx="58057" cy="72571"/>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Oval 25"/>
          <p:cNvSpPr/>
          <p:nvPr/>
        </p:nvSpPr>
        <p:spPr>
          <a:xfrm>
            <a:off x="1645382" y="2286004"/>
            <a:ext cx="58057" cy="72571"/>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Oval 26"/>
          <p:cNvSpPr/>
          <p:nvPr/>
        </p:nvSpPr>
        <p:spPr>
          <a:xfrm>
            <a:off x="1816441" y="2286004"/>
            <a:ext cx="58057" cy="72571"/>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Oval 27"/>
          <p:cNvSpPr/>
          <p:nvPr/>
        </p:nvSpPr>
        <p:spPr>
          <a:xfrm>
            <a:off x="1987500" y="2286004"/>
            <a:ext cx="58057" cy="72571"/>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Oval 28"/>
          <p:cNvSpPr/>
          <p:nvPr/>
        </p:nvSpPr>
        <p:spPr>
          <a:xfrm>
            <a:off x="2158559" y="2286004"/>
            <a:ext cx="58057" cy="72571"/>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Oval 29"/>
          <p:cNvSpPr/>
          <p:nvPr/>
        </p:nvSpPr>
        <p:spPr>
          <a:xfrm>
            <a:off x="2329619" y="2286004"/>
            <a:ext cx="58057" cy="72571"/>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Oval 30"/>
          <p:cNvSpPr/>
          <p:nvPr/>
        </p:nvSpPr>
        <p:spPr>
          <a:xfrm>
            <a:off x="7786877" y="2286004"/>
            <a:ext cx="58057" cy="72571"/>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Oval 31"/>
          <p:cNvSpPr/>
          <p:nvPr/>
        </p:nvSpPr>
        <p:spPr>
          <a:xfrm>
            <a:off x="7957936" y="2286004"/>
            <a:ext cx="58057" cy="72571"/>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Oval 32"/>
          <p:cNvSpPr/>
          <p:nvPr/>
        </p:nvSpPr>
        <p:spPr>
          <a:xfrm>
            <a:off x="8128995" y="2286004"/>
            <a:ext cx="58057" cy="72571"/>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Oval 33"/>
          <p:cNvSpPr/>
          <p:nvPr/>
        </p:nvSpPr>
        <p:spPr>
          <a:xfrm>
            <a:off x="8300054" y="2286004"/>
            <a:ext cx="58057" cy="72571"/>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Oval 34"/>
          <p:cNvSpPr/>
          <p:nvPr/>
        </p:nvSpPr>
        <p:spPr>
          <a:xfrm>
            <a:off x="8471113" y="2286004"/>
            <a:ext cx="58057" cy="72571"/>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Oval 35"/>
          <p:cNvSpPr/>
          <p:nvPr/>
        </p:nvSpPr>
        <p:spPr>
          <a:xfrm>
            <a:off x="8642172" y="2286004"/>
            <a:ext cx="58057" cy="72571"/>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Oval 36"/>
          <p:cNvSpPr/>
          <p:nvPr/>
        </p:nvSpPr>
        <p:spPr>
          <a:xfrm>
            <a:off x="8813231" y="2286004"/>
            <a:ext cx="58057" cy="72571"/>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Oval 37"/>
          <p:cNvSpPr/>
          <p:nvPr/>
        </p:nvSpPr>
        <p:spPr>
          <a:xfrm>
            <a:off x="8984291" y="2286004"/>
            <a:ext cx="58057" cy="72571"/>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Oval 38"/>
          <p:cNvSpPr/>
          <p:nvPr/>
        </p:nvSpPr>
        <p:spPr>
          <a:xfrm>
            <a:off x="79857" y="4571963"/>
            <a:ext cx="58057" cy="72571"/>
          </a:xfrm>
          <a:prstGeom prst="ellipse">
            <a:avLst/>
          </a:prstGeom>
          <a:solidFill>
            <a:srgbClr val="CC00FF"/>
          </a:solidFill>
          <a:ln>
            <a:solidFill>
              <a:srgbClr val="CC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1D2EC474-20F5-4D64-BB22-B77EB48A087B}" type="slidenum">
              <a:rPr lang="en-US" smtClean="0"/>
              <a:pPr/>
              <a:t>19</a:t>
            </a:fld>
            <a:endParaRPr lang="en-US"/>
          </a:p>
        </p:txBody>
      </p:sp>
      <p:sp>
        <p:nvSpPr>
          <p:cNvPr id="206" name="Title 1"/>
          <p:cNvSpPr txBox="1">
            <a:spLocks/>
          </p:cNvSpPr>
          <p:nvPr/>
        </p:nvSpPr>
        <p:spPr>
          <a:xfrm>
            <a:off x="457200" y="274638"/>
            <a:ext cx="8229600" cy="523648"/>
          </a:xfrm>
          <a:prstGeom prst="rect">
            <a:avLst/>
          </a:prstGeom>
        </p:spPr>
        <p:txBody>
          <a:bodyPr/>
          <a:lstStyle/>
          <a:p>
            <a:pPr marL="0" marR="0" lvl="0" indent="0" algn="l" defTabSz="457200" rtl="0" eaLnBrk="0" fontAlgn="base" latinLnBrk="0" hangingPunct="0">
              <a:lnSpc>
                <a:spcPct val="100000"/>
              </a:lnSpc>
              <a:spcBef>
                <a:spcPct val="0"/>
              </a:spcBef>
              <a:spcAft>
                <a:spcPct val="0"/>
              </a:spcAft>
              <a:buClrTx/>
              <a:buSzTx/>
              <a:buFontTx/>
              <a:buNone/>
              <a:tabLst/>
              <a:defRPr/>
            </a:pPr>
            <a:r>
              <a:rPr kumimoji="0" lang="en-US" sz="2600" b="1" i="0" u="none" strike="noStrike" kern="0" cap="none" spc="0" normalizeH="0" baseline="0" noProof="0" smtClean="0">
                <a:ln>
                  <a:noFill/>
                </a:ln>
                <a:solidFill>
                  <a:srgbClr val="4B5C29"/>
                </a:solidFill>
                <a:effectLst/>
                <a:uLnTx/>
                <a:uFillTx/>
                <a:latin typeface="+mj-lt"/>
                <a:ea typeface="+mj-ea"/>
                <a:cs typeface="+mj-cs"/>
              </a:rPr>
              <a:t>Full Staging</a:t>
            </a:r>
            <a:endParaRPr kumimoji="0" lang="en-US" sz="2600" b="1" i="0" u="none" strike="noStrike" kern="0" cap="none" spc="0" normalizeH="0" baseline="0" noProof="0" dirty="0">
              <a:ln>
                <a:noFill/>
              </a:ln>
              <a:solidFill>
                <a:srgbClr val="4B5C29"/>
              </a:solidFill>
              <a:effectLst/>
              <a:uLnTx/>
              <a:uFillTx/>
              <a:latin typeface="+mj-lt"/>
              <a:ea typeface="+mj-ea"/>
              <a:cs typeface="+mj-cs"/>
            </a:endParaRPr>
          </a:p>
        </p:txBody>
      </p:sp>
      <p:sp>
        <p:nvSpPr>
          <p:cNvPr id="184" name="Text Box 122"/>
          <p:cNvSpPr txBox="1">
            <a:spLocks noChangeArrowheads="1"/>
          </p:cNvSpPr>
          <p:nvPr/>
        </p:nvSpPr>
        <p:spPr bwMode="auto">
          <a:xfrm>
            <a:off x="8163810" y="1485936"/>
            <a:ext cx="829270" cy="274638"/>
          </a:xfrm>
          <a:prstGeom prst="rect">
            <a:avLst/>
          </a:prstGeom>
          <a:noFill/>
          <a:ln w="9525">
            <a:noFill/>
            <a:miter lim="800000"/>
            <a:headEnd/>
            <a:tailEnd/>
          </a:ln>
          <a:effectLst/>
        </p:spPr>
        <p:txBody>
          <a:bodyPr wrap="square" lIns="91403" tIns="45701" rIns="91403" bIns="45701">
            <a:spAutoFit/>
          </a:bodyPr>
          <a:lstStyle/>
          <a:p>
            <a:pPr>
              <a:spcBef>
                <a:spcPct val="50000"/>
              </a:spcBef>
            </a:pPr>
            <a:r>
              <a:rPr lang="en-US" altLang="zh-CN" sz="1200" dirty="0">
                <a:solidFill>
                  <a:srgbClr val="000000"/>
                </a:solidFill>
                <a:latin typeface="Calibri" pitchFamily="34" charset="0"/>
                <a:ea typeface="宋体" pitchFamily="2" charset="-122"/>
              </a:rPr>
              <a:t>photons</a:t>
            </a:r>
          </a:p>
        </p:txBody>
      </p:sp>
      <p:sp>
        <p:nvSpPr>
          <p:cNvPr id="185" name="Text Box 123"/>
          <p:cNvSpPr txBox="1">
            <a:spLocks noChangeArrowheads="1"/>
          </p:cNvSpPr>
          <p:nvPr/>
        </p:nvSpPr>
        <p:spPr bwMode="auto">
          <a:xfrm>
            <a:off x="965373" y="3697786"/>
            <a:ext cx="1349202" cy="276961"/>
          </a:xfrm>
          <a:prstGeom prst="rect">
            <a:avLst/>
          </a:prstGeom>
          <a:noFill/>
          <a:ln w="9525">
            <a:noFill/>
            <a:miter lim="800000"/>
            <a:headEnd/>
            <a:tailEnd/>
          </a:ln>
          <a:effectLst/>
        </p:spPr>
        <p:txBody>
          <a:bodyPr wrap="square" lIns="91403" tIns="45701" rIns="91403" bIns="45701">
            <a:spAutoFit/>
          </a:bodyPr>
          <a:lstStyle/>
          <a:p>
            <a:pPr>
              <a:spcBef>
                <a:spcPct val="50000"/>
              </a:spcBef>
            </a:pPr>
            <a:r>
              <a:rPr lang="en-US" altLang="zh-CN" sz="1200" dirty="0">
                <a:solidFill>
                  <a:srgbClr val="000000"/>
                </a:solidFill>
                <a:latin typeface="Calibri" pitchFamily="34" charset="0"/>
                <a:ea typeface="宋体" pitchFamily="2" charset="-122"/>
              </a:rPr>
              <a:t>1.3GHz SW </a:t>
            </a:r>
            <a:r>
              <a:rPr lang="en-US" altLang="zh-CN" sz="1200" dirty="0" err="1">
                <a:solidFill>
                  <a:srgbClr val="000000"/>
                </a:solidFill>
                <a:latin typeface="Calibri" pitchFamily="34" charset="0"/>
                <a:ea typeface="宋体" pitchFamily="2" charset="-122"/>
              </a:rPr>
              <a:t>Linac</a:t>
            </a:r>
            <a:endParaRPr lang="en-US" altLang="zh-CN" sz="1200" dirty="0">
              <a:solidFill>
                <a:srgbClr val="000000"/>
              </a:solidFill>
              <a:latin typeface="Calibri" pitchFamily="34" charset="0"/>
              <a:ea typeface="宋体" pitchFamily="2" charset="-122"/>
            </a:endParaRPr>
          </a:p>
        </p:txBody>
      </p:sp>
      <p:sp>
        <p:nvSpPr>
          <p:cNvPr id="186" name="TextBox 185"/>
          <p:cNvSpPr txBox="1"/>
          <p:nvPr/>
        </p:nvSpPr>
        <p:spPr>
          <a:xfrm>
            <a:off x="1234949" y="2449556"/>
            <a:ext cx="1316182" cy="369332"/>
          </a:xfrm>
          <a:prstGeom prst="rect">
            <a:avLst/>
          </a:prstGeom>
          <a:noFill/>
        </p:spPr>
        <p:txBody>
          <a:bodyPr wrap="square" rtlCol="0">
            <a:spAutoFit/>
          </a:bodyPr>
          <a:lstStyle/>
          <a:p>
            <a:r>
              <a:rPr lang="en-US" i="1" dirty="0" smtClean="0">
                <a:solidFill>
                  <a:srgbClr val="000000"/>
                </a:solidFill>
              </a:rPr>
              <a:t> Stage 2 </a:t>
            </a:r>
            <a:endParaRPr lang="en-US" i="1" dirty="0">
              <a:solidFill>
                <a:srgbClr val="000000"/>
              </a:solidFill>
            </a:endParaRPr>
          </a:p>
        </p:txBody>
      </p:sp>
      <p:sp>
        <p:nvSpPr>
          <p:cNvPr id="187" name="TextBox 186"/>
          <p:cNvSpPr txBox="1"/>
          <p:nvPr/>
        </p:nvSpPr>
        <p:spPr>
          <a:xfrm>
            <a:off x="4079527" y="2431797"/>
            <a:ext cx="1316182" cy="369332"/>
          </a:xfrm>
          <a:prstGeom prst="rect">
            <a:avLst/>
          </a:prstGeom>
          <a:noFill/>
        </p:spPr>
        <p:txBody>
          <a:bodyPr wrap="square" rtlCol="0">
            <a:spAutoFit/>
          </a:bodyPr>
          <a:lstStyle/>
          <a:p>
            <a:r>
              <a:rPr lang="en-US" dirty="0" smtClean="0">
                <a:solidFill>
                  <a:srgbClr val="000000"/>
                </a:solidFill>
              </a:rPr>
              <a:t>Stage</a:t>
            </a:r>
            <a:r>
              <a:rPr lang="en-US" i="1" dirty="0" smtClean="0">
                <a:solidFill>
                  <a:srgbClr val="000000"/>
                </a:solidFill>
              </a:rPr>
              <a:t> 1</a:t>
            </a:r>
            <a:endParaRPr lang="en-US" i="1" dirty="0">
              <a:solidFill>
                <a:srgbClr val="000000"/>
              </a:solidFill>
            </a:endParaRPr>
          </a:p>
        </p:txBody>
      </p:sp>
      <p:sp>
        <p:nvSpPr>
          <p:cNvPr id="188" name="TextBox 187"/>
          <p:cNvSpPr txBox="1"/>
          <p:nvPr/>
        </p:nvSpPr>
        <p:spPr>
          <a:xfrm>
            <a:off x="1427699" y="4221731"/>
            <a:ext cx="484909" cy="369332"/>
          </a:xfrm>
          <a:prstGeom prst="rect">
            <a:avLst/>
          </a:prstGeom>
          <a:noFill/>
        </p:spPr>
        <p:txBody>
          <a:bodyPr wrap="square" rtlCol="0">
            <a:spAutoFit/>
          </a:bodyPr>
          <a:lstStyle/>
          <a:p>
            <a:r>
              <a:rPr lang="en-US" b="1" i="1" dirty="0" smtClean="0">
                <a:solidFill>
                  <a:srgbClr val="000000"/>
                </a:solidFill>
              </a:rPr>
              <a:t>L</a:t>
            </a:r>
            <a:endParaRPr lang="en-US" b="1" i="1" dirty="0">
              <a:solidFill>
                <a:srgbClr val="000000"/>
              </a:solidFill>
            </a:endParaRPr>
          </a:p>
        </p:txBody>
      </p:sp>
      <p:sp>
        <p:nvSpPr>
          <p:cNvPr id="201" name="TextBox 200"/>
          <p:cNvSpPr txBox="1"/>
          <p:nvPr/>
        </p:nvSpPr>
        <p:spPr>
          <a:xfrm>
            <a:off x="4422120" y="4221725"/>
            <a:ext cx="484909" cy="369332"/>
          </a:xfrm>
          <a:prstGeom prst="rect">
            <a:avLst/>
          </a:prstGeom>
          <a:noFill/>
        </p:spPr>
        <p:txBody>
          <a:bodyPr wrap="square" rtlCol="0">
            <a:spAutoFit/>
          </a:bodyPr>
          <a:lstStyle/>
          <a:p>
            <a:r>
              <a:rPr lang="en-US" b="1" i="1" dirty="0" smtClean="0">
                <a:solidFill>
                  <a:srgbClr val="000000"/>
                </a:solidFill>
              </a:rPr>
              <a:t>L</a:t>
            </a:r>
            <a:endParaRPr lang="en-US" b="1" i="1" dirty="0">
              <a:solidFill>
                <a:srgbClr val="000000"/>
              </a:solidFill>
            </a:endParaRPr>
          </a:p>
        </p:txBody>
      </p:sp>
      <p:grpSp>
        <p:nvGrpSpPr>
          <p:cNvPr id="207" name="Group 6"/>
          <p:cNvGrpSpPr>
            <a:grpSpLocks/>
          </p:cNvGrpSpPr>
          <p:nvPr/>
        </p:nvGrpSpPr>
        <p:grpSpPr bwMode="auto">
          <a:xfrm rot="16200000" flipH="1">
            <a:off x="8163191" y="1707197"/>
            <a:ext cx="696913" cy="523875"/>
            <a:chOff x="1727" y="3085"/>
            <a:chExt cx="258" cy="411"/>
          </a:xfrm>
        </p:grpSpPr>
        <p:sp>
          <p:nvSpPr>
            <p:cNvPr id="208" name="AutoShape 7"/>
            <p:cNvSpPr>
              <a:spLocks noChangeAspect="1" noChangeArrowheads="1" noTextEdit="1"/>
            </p:cNvSpPr>
            <p:nvPr/>
          </p:nvSpPr>
          <p:spPr bwMode="auto">
            <a:xfrm rot="16200000" flipV="1">
              <a:off x="1650" y="3162"/>
              <a:ext cx="411" cy="258"/>
            </a:xfrm>
            <a:prstGeom prst="rect">
              <a:avLst/>
            </a:prstGeom>
            <a:noFill/>
            <a:ln w="9525">
              <a:noFill/>
              <a:miter lim="800000"/>
              <a:headEnd/>
              <a:tailEnd/>
            </a:ln>
          </p:spPr>
          <p:txBody>
            <a:bodyPr/>
            <a:lstStyle/>
            <a:p>
              <a:endParaRPr lang="en-US">
                <a:solidFill>
                  <a:srgbClr val="000000"/>
                </a:solidFill>
              </a:endParaRPr>
            </a:p>
          </p:txBody>
        </p:sp>
        <p:sp>
          <p:nvSpPr>
            <p:cNvPr id="209" name="Freeform 8"/>
            <p:cNvSpPr>
              <a:spLocks noEditPoints="1"/>
            </p:cNvSpPr>
            <p:nvPr/>
          </p:nvSpPr>
          <p:spPr bwMode="auto">
            <a:xfrm rot="16200000" flipV="1">
              <a:off x="1739" y="3241"/>
              <a:ext cx="33" cy="31"/>
            </a:xfrm>
            <a:custGeom>
              <a:avLst/>
              <a:gdLst/>
              <a:ahLst/>
              <a:cxnLst>
                <a:cxn ang="0">
                  <a:pos x="31" y="30"/>
                </a:cxn>
                <a:cxn ang="0">
                  <a:pos x="31" y="30"/>
                </a:cxn>
                <a:cxn ang="0">
                  <a:pos x="32" y="29"/>
                </a:cxn>
                <a:cxn ang="0">
                  <a:pos x="33" y="30"/>
                </a:cxn>
                <a:cxn ang="0">
                  <a:pos x="33" y="30"/>
                </a:cxn>
                <a:cxn ang="0">
                  <a:pos x="32" y="31"/>
                </a:cxn>
                <a:cxn ang="0">
                  <a:pos x="31" y="31"/>
                </a:cxn>
                <a:cxn ang="0">
                  <a:pos x="28" y="27"/>
                </a:cxn>
                <a:cxn ang="0">
                  <a:pos x="28" y="26"/>
                </a:cxn>
                <a:cxn ang="0">
                  <a:pos x="28" y="26"/>
                </a:cxn>
                <a:cxn ang="0">
                  <a:pos x="29" y="26"/>
                </a:cxn>
                <a:cxn ang="0">
                  <a:pos x="29" y="27"/>
                </a:cxn>
                <a:cxn ang="0">
                  <a:pos x="29" y="27"/>
                </a:cxn>
                <a:cxn ang="0">
                  <a:pos x="28" y="28"/>
                </a:cxn>
                <a:cxn ang="0">
                  <a:pos x="25" y="24"/>
                </a:cxn>
                <a:cxn ang="0">
                  <a:pos x="21" y="20"/>
                </a:cxn>
                <a:cxn ang="0">
                  <a:pos x="21" y="20"/>
                </a:cxn>
                <a:cxn ang="0">
                  <a:pos x="22" y="20"/>
                </a:cxn>
                <a:cxn ang="0">
                  <a:pos x="26" y="23"/>
                </a:cxn>
                <a:cxn ang="0">
                  <a:pos x="26" y="24"/>
                </a:cxn>
                <a:cxn ang="0">
                  <a:pos x="25" y="24"/>
                </a:cxn>
                <a:cxn ang="0">
                  <a:pos x="25" y="24"/>
                </a:cxn>
                <a:cxn ang="0">
                  <a:pos x="18" y="17"/>
                </a:cxn>
                <a:cxn ang="0">
                  <a:pos x="18" y="17"/>
                </a:cxn>
                <a:cxn ang="0">
                  <a:pos x="18" y="16"/>
                </a:cxn>
                <a:cxn ang="0">
                  <a:pos x="19" y="16"/>
                </a:cxn>
                <a:cxn ang="0">
                  <a:pos x="19" y="17"/>
                </a:cxn>
                <a:cxn ang="0">
                  <a:pos x="19" y="18"/>
                </a:cxn>
                <a:cxn ang="0">
                  <a:pos x="18" y="18"/>
                </a:cxn>
                <a:cxn ang="0">
                  <a:pos x="14" y="14"/>
                </a:cxn>
                <a:cxn ang="0">
                  <a:pos x="14" y="14"/>
                </a:cxn>
                <a:cxn ang="0">
                  <a:pos x="14" y="13"/>
                </a:cxn>
                <a:cxn ang="0">
                  <a:pos x="15" y="13"/>
                </a:cxn>
                <a:cxn ang="0">
                  <a:pos x="16" y="14"/>
                </a:cxn>
                <a:cxn ang="0">
                  <a:pos x="15" y="14"/>
                </a:cxn>
                <a:cxn ang="0">
                  <a:pos x="15" y="15"/>
                </a:cxn>
                <a:cxn ang="0">
                  <a:pos x="14" y="14"/>
                </a:cxn>
                <a:cxn ang="0">
                  <a:pos x="7" y="7"/>
                </a:cxn>
                <a:cxn ang="0">
                  <a:pos x="7" y="7"/>
                </a:cxn>
                <a:cxn ang="0">
                  <a:pos x="8" y="6"/>
                </a:cxn>
                <a:cxn ang="0">
                  <a:pos x="12" y="10"/>
                </a:cxn>
                <a:cxn ang="0">
                  <a:pos x="12" y="11"/>
                </a:cxn>
                <a:cxn ang="0">
                  <a:pos x="12" y="11"/>
                </a:cxn>
                <a:cxn ang="0">
                  <a:pos x="11" y="11"/>
                </a:cxn>
                <a:cxn ang="0">
                  <a:pos x="4" y="4"/>
                </a:cxn>
                <a:cxn ang="0">
                  <a:pos x="4" y="4"/>
                </a:cxn>
                <a:cxn ang="0">
                  <a:pos x="4" y="3"/>
                </a:cxn>
                <a:cxn ang="0">
                  <a:pos x="5" y="3"/>
                </a:cxn>
                <a:cxn ang="0">
                  <a:pos x="5" y="4"/>
                </a:cxn>
                <a:cxn ang="0">
                  <a:pos x="5" y="5"/>
                </a:cxn>
                <a:cxn ang="0">
                  <a:pos x="4" y="5"/>
                </a:cxn>
                <a:cxn ang="0">
                  <a:pos x="1" y="1"/>
                </a:cxn>
                <a:cxn ang="0">
                  <a:pos x="0" y="1"/>
                </a:cxn>
                <a:cxn ang="0">
                  <a:pos x="1" y="0"/>
                </a:cxn>
                <a:cxn ang="0">
                  <a:pos x="1" y="0"/>
                </a:cxn>
                <a:cxn ang="0">
                  <a:pos x="2" y="0"/>
                </a:cxn>
                <a:cxn ang="0">
                  <a:pos x="2" y="1"/>
                </a:cxn>
                <a:cxn ang="0">
                  <a:pos x="1" y="2"/>
                </a:cxn>
                <a:cxn ang="0">
                  <a:pos x="1" y="1"/>
                </a:cxn>
              </a:cxnLst>
              <a:rect l="0" t="0" r="r" b="b"/>
              <a:pathLst>
                <a:path w="33" h="31">
                  <a:moveTo>
                    <a:pt x="31" y="31"/>
                  </a:moveTo>
                  <a:lnTo>
                    <a:pt x="31" y="31"/>
                  </a:lnTo>
                  <a:lnTo>
                    <a:pt x="31" y="31"/>
                  </a:lnTo>
                  <a:lnTo>
                    <a:pt x="31" y="30"/>
                  </a:lnTo>
                  <a:lnTo>
                    <a:pt x="31" y="30"/>
                  </a:lnTo>
                  <a:lnTo>
                    <a:pt x="31" y="30"/>
                  </a:lnTo>
                  <a:lnTo>
                    <a:pt x="31" y="30"/>
                  </a:lnTo>
                  <a:lnTo>
                    <a:pt x="31" y="30"/>
                  </a:lnTo>
                  <a:lnTo>
                    <a:pt x="31" y="30"/>
                  </a:lnTo>
                  <a:lnTo>
                    <a:pt x="31" y="30"/>
                  </a:lnTo>
                  <a:lnTo>
                    <a:pt x="32" y="29"/>
                  </a:lnTo>
                  <a:lnTo>
                    <a:pt x="32" y="29"/>
                  </a:lnTo>
                  <a:lnTo>
                    <a:pt x="32" y="29"/>
                  </a:lnTo>
                  <a:lnTo>
                    <a:pt x="32" y="29"/>
                  </a:lnTo>
                  <a:lnTo>
                    <a:pt x="32" y="29"/>
                  </a:lnTo>
                  <a:lnTo>
                    <a:pt x="32" y="29"/>
                  </a:lnTo>
                  <a:lnTo>
                    <a:pt x="32" y="29"/>
                  </a:lnTo>
                  <a:lnTo>
                    <a:pt x="33" y="30"/>
                  </a:lnTo>
                  <a:lnTo>
                    <a:pt x="33" y="30"/>
                  </a:lnTo>
                  <a:lnTo>
                    <a:pt x="33" y="30"/>
                  </a:lnTo>
                  <a:lnTo>
                    <a:pt x="33" y="30"/>
                  </a:lnTo>
                  <a:lnTo>
                    <a:pt x="33" y="30"/>
                  </a:lnTo>
                  <a:lnTo>
                    <a:pt x="33" y="30"/>
                  </a:lnTo>
                  <a:lnTo>
                    <a:pt x="33" y="30"/>
                  </a:lnTo>
                  <a:lnTo>
                    <a:pt x="33" y="30"/>
                  </a:lnTo>
                  <a:lnTo>
                    <a:pt x="33" y="31"/>
                  </a:lnTo>
                  <a:lnTo>
                    <a:pt x="33" y="31"/>
                  </a:lnTo>
                  <a:lnTo>
                    <a:pt x="32" y="31"/>
                  </a:lnTo>
                  <a:lnTo>
                    <a:pt x="32" y="31"/>
                  </a:lnTo>
                  <a:lnTo>
                    <a:pt x="32" y="31"/>
                  </a:lnTo>
                  <a:lnTo>
                    <a:pt x="32" y="31"/>
                  </a:lnTo>
                  <a:lnTo>
                    <a:pt x="32" y="31"/>
                  </a:lnTo>
                  <a:lnTo>
                    <a:pt x="32" y="31"/>
                  </a:lnTo>
                  <a:lnTo>
                    <a:pt x="32" y="31"/>
                  </a:lnTo>
                  <a:lnTo>
                    <a:pt x="31" y="31"/>
                  </a:lnTo>
                  <a:lnTo>
                    <a:pt x="31" y="31"/>
                  </a:lnTo>
                  <a:lnTo>
                    <a:pt x="31" y="31"/>
                  </a:lnTo>
                  <a:close/>
                  <a:moveTo>
                    <a:pt x="28" y="27"/>
                  </a:moveTo>
                  <a:lnTo>
                    <a:pt x="28" y="27"/>
                  </a:lnTo>
                  <a:lnTo>
                    <a:pt x="28" y="27"/>
                  </a:lnTo>
                  <a:lnTo>
                    <a:pt x="28" y="27"/>
                  </a:lnTo>
                  <a:lnTo>
                    <a:pt x="28" y="27"/>
                  </a:lnTo>
                  <a:lnTo>
                    <a:pt x="28" y="27"/>
                  </a:lnTo>
                  <a:lnTo>
                    <a:pt x="28" y="27"/>
                  </a:lnTo>
                  <a:lnTo>
                    <a:pt x="28" y="26"/>
                  </a:lnTo>
                  <a:lnTo>
                    <a:pt x="28" y="26"/>
                  </a:lnTo>
                  <a:lnTo>
                    <a:pt x="28" y="26"/>
                  </a:lnTo>
                  <a:lnTo>
                    <a:pt x="28" y="26"/>
                  </a:lnTo>
                  <a:lnTo>
                    <a:pt x="28" y="26"/>
                  </a:lnTo>
                  <a:lnTo>
                    <a:pt x="28" y="26"/>
                  </a:lnTo>
                  <a:lnTo>
                    <a:pt x="28" y="26"/>
                  </a:lnTo>
                  <a:lnTo>
                    <a:pt x="29" y="26"/>
                  </a:lnTo>
                  <a:lnTo>
                    <a:pt x="29" y="26"/>
                  </a:lnTo>
                  <a:lnTo>
                    <a:pt x="29" y="26"/>
                  </a:lnTo>
                  <a:lnTo>
                    <a:pt x="29" y="26"/>
                  </a:lnTo>
                  <a:lnTo>
                    <a:pt x="29" y="26"/>
                  </a:lnTo>
                  <a:lnTo>
                    <a:pt x="29" y="26"/>
                  </a:lnTo>
                  <a:lnTo>
                    <a:pt x="29" y="26"/>
                  </a:lnTo>
                  <a:lnTo>
                    <a:pt x="29" y="27"/>
                  </a:lnTo>
                  <a:lnTo>
                    <a:pt x="29" y="27"/>
                  </a:lnTo>
                  <a:lnTo>
                    <a:pt x="29" y="27"/>
                  </a:lnTo>
                  <a:lnTo>
                    <a:pt x="29" y="27"/>
                  </a:lnTo>
                  <a:lnTo>
                    <a:pt x="29" y="27"/>
                  </a:lnTo>
                  <a:lnTo>
                    <a:pt x="29" y="27"/>
                  </a:lnTo>
                  <a:lnTo>
                    <a:pt x="29" y="27"/>
                  </a:lnTo>
                  <a:lnTo>
                    <a:pt x="29" y="28"/>
                  </a:lnTo>
                  <a:lnTo>
                    <a:pt x="29" y="28"/>
                  </a:lnTo>
                  <a:lnTo>
                    <a:pt x="29" y="28"/>
                  </a:lnTo>
                  <a:lnTo>
                    <a:pt x="28" y="28"/>
                  </a:lnTo>
                  <a:lnTo>
                    <a:pt x="28" y="28"/>
                  </a:lnTo>
                  <a:lnTo>
                    <a:pt x="28" y="27"/>
                  </a:lnTo>
                  <a:lnTo>
                    <a:pt x="28" y="27"/>
                  </a:lnTo>
                  <a:lnTo>
                    <a:pt x="28" y="27"/>
                  </a:lnTo>
                  <a:lnTo>
                    <a:pt x="28" y="27"/>
                  </a:lnTo>
                  <a:close/>
                  <a:moveTo>
                    <a:pt x="25" y="24"/>
                  </a:moveTo>
                  <a:lnTo>
                    <a:pt x="21" y="21"/>
                  </a:lnTo>
                  <a:lnTo>
                    <a:pt x="21" y="21"/>
                  </a:lnTo>
                  <a:lnTo>
                    <a:pt x="21" y="21"/>
                  </a:lnTo>
                  <a:lnTo>
                    <a:pt x="21" y="21"/>
                  </a:lnTo>
                  <a:lnTo>
                    <a:pt x="21" y="20"/>
                  </a:lnTo>
                  <a:lnTo>
                    <a:pt x="21" y="20"/>
                  </a:lnTo>
                  <a:lnTo>
                    <a:pt x="21" y="20"/>
                  </a:lnTo>
                  <a:lnTo>
                    <a:pt x="21" y="20"/>
                  </a:lnTo>
                  <a:lnTo>
                    <a:pt x="21" y="20"/>
                  </a:lnTo>
                  <a:lnTo>
                    <a:pt x="21" y="20"/>
                  </a:lnTo>
                  <a:lnTo>
                    <a:pt x="21" y="20"/>
                  </a:lnTo>
                  <a:lnTo>
                    <a:pt x="21" y="20"/>
                  </a:lnTo>
                  <a:lnTo>
                    <a:pt x="22" y="20"/>
                  </a:lnTo>
                  <a:lnTo>
                    <a:pt x="22" y="20"/>
                  </a:lnTo>
                  <a:lnTo>
                    <a:pt x="22" y="20"/>
                  </a:lnTo>
                  <a:lnTo>
                    <a:pt x="22" y="20"/>
                  </a:lnTo>
                  <a:lnTo>
                    <a:pt x="22" y="20"/>
                  </a:lnTo>
                  <a:lnTo>
                    <a:pt x="26" y="23"/>
                  </a:lnTo>
                  <a:lnTo>
                    <a:pt x="26" y="23"/>
                  </a:lnTo>
                  <a:lnTo>
                    <a:pt x="26" y="23"/>
                  </a:lnTo>
                  <a:lnTo>
                    <a:pt x="26" y="23"/>
                  </a:lnTo>
                  <a:lnTo>
                    <a:pt x="26" y="24"/>
                  </a:lnTo>
                  <a:lnTo>
                    <a:pt x="26" y="24"/>
                  </a:lnTo>
                  <a:lnTo>
                    <a:pt x="26" y="24"/>
                  </a:lnTo>
                  <a:lnTo>
                    <a:pt x="26" y="24"/>
                  </a:lnTo>
                  <a:lnTo>
                    <a:pt x="26" y="24"/>
                  </a:lnTo>
                  <a:lnTo>
                    <a:pt x="25" y="24"/>
                  </a:lnTo>
                  <a:lnTo>
                    <a:pt x="25" y="24"/>
                  </a:lnTo>
                  <a:lnTo>
                    <a:pt x="25" y="24"/>
                  </a:lnTo>
                  <a:lnTo>
                    <a:pt x="25" y="24"/>
                  </a:lnTo>
                  <a:lnTo>
                    <a:pt x="25" y="24"/>
                  </a:lnTo>
                  <a:lnTo>
                    <a:pt x="25" y="24"/>
                  </a:lnTo>
                  <a:lnTo>
                    <a:pt x="25" y="24"/>
                  </a:lnTo>
                  <a:lnTo>
                    <a:pt x="25" y="24"/>
                  </a:lnTo>
                  <a:lnTo>
                    <a:pt x="25" y="24"/>
                  </a:lnTo>
                  <a:lnTo>
                    <a:pt x="25" y="24"/>
                  </a:lnTo>
                  <a:close/>
                  <a:moveTo>
                    <a:pt x="18" y="18"/>
                  </a:moveTo>
                  <a:lnTo>
                    <a:pt x="18" y="18"/>
                  </a:lnTo>
                  <a:lnTo>
                    <a:pt x="18" y="17"/>
                  </a:lnTo>
                  <a:lnTo>
                    <a:pt x="18" y="17"/>
                  </a:lnTo>
                  <a:lnTo>
                    <a:pt x="18" y="17"/>
                  </a:lnTo>
                  <a:lnTo>
                    <a:pt x="17" y="17"/>
                  </a:lnTo>
                  <a:lnTo>
                    <a:pt x="17" y="17"/>
                  </a:lnTo>
                  <a:lnTo>
                    <a:pt x="18" y="17"/>
                  </a:lnTo>
                  <a:lnTo>
                    <a:pt x="18" y="17"/>
                  </a:lnTo>
                  <a:lnTo>
                    <a:pt x="18" y="16"/>
                  </a:lnTo>
                  <a:lnTo>
                    <a:pt x="18" y="16"/>
                  </a:lnTo>
                  <a:lnTo>
                    <a:pt x="18" y="16"/>
                  </a:lnTo>
                  <a:lnTo>
                    <a:pt x="18" y="16"/>
                  </a:lnTo>
                  <a:lnTo>
                    <a:pt x="18" y="16"/>
                  </a:lnTo>
                  <a:lnTo>
                    <a:pt x="18" y="16"/>
                  </a:lnTo>
                  <a:lnTo>
                    <a:pt x="19" y="16"/>
                  </a:lnTo>
                  <a:lnTo>
                    <a:pt x="19" y="16"/>
                  </a:lnTo>
                  <a:lnTo>
                    <a:pt x="19" y="16"/>
                  </a:lnTo>
                  <a:lnTo>
                    <a:pt x="19" y="16"/>
                  </a:lnTo>
                  <a:lnTo>
                    <a:pt x="19" y="17"/>
                  </a:lnTo>
                  <a:lnTo>
                    <a:pt x="19" y="17"/>
                  </a:lnTo>
                  <a:lnTo>
                    <a:pt x="19" y="17"/>
                  </a:lnTo>
                  <a:lnTo>
                    <a:pt x="19" y="17"/>
                  </a:lnTo>
                  <a:lnTo>
                    <a:pt x="19" y="17"/>
                  </a:lnTo>
                  <a:lnTo>
                    <a:pt x="19" y="17"/>
                  </a:lnTo>
                  <a:lnTo>
                    <a:pt x="19" y="17"/>
                  </a:lnTo>
                  <a:lnTo>
                    <a:pt x="19" y="18"/>
                  </a:lnTo>
                  <a:lnTo>
                    <a:pt x="19" y="18"/>
                  </a:lnTo>
                  <a:lnTo>
                    <a:pt x="19" y="18"/>
                  </a:lnTo>
                  <a:lnTo>
                    <a:pt x="18" y="18"/>
                  </a:lnTo>
                  <a:lnTo>
                    <a:pt x="18" y="18"/>
                  </a:lnTo>
                  <a:lnTo>
                    <a:pt x="18" y="18"/>
                  </a:lnTo>
                  <a:lnTo>
                    <a:pt x="18" y="18"/>
                  </a:lnTo>
                  <a:lnTo>
                    <a:pt x="18" y="18"/>
                  </a:lnTo>
                  <a:lnTo>
                    <a:pt x="18" y="18"/>
                  </a:lnTo>
                  <a:lnTo>
                    <a:pt x="18" y="18"/>
                  </a:lnTo>
                  <a:lnTo>
                    <a:pt x="18" y="18"/>
                  </a:lnTo>
                  <a:close/>
                  <a:moveTo>
                    <a:pt x="14" y="14"/>
                  </a:moveTo>
                  <a:lnTo>
                    <a:pt x="14" y="14"/>
                  </a:lnTo>
                  <a:lnTo>
                    <a:pt x="14" y="14"/>
                  </a:lnTo>
                  <a:lnTo>
                    <a:pt x="14" y="14"/>
                  </a:lnTo>
                  <a:lnTo>
                    <a:pt x="14" y="14"/>
                  </a:lnTo>
                  <a:lnTo>
                    <a:pt x="14" y="14"/>
                  </a:lnTo>
                  <a:lnTo>
                    <a:pt x="14" y="14"/>
                  </a:lnTo>
                  <a:lnTo>
                    <a:pt x="14" y="13"/>
                  </a:lnTo>
                  <a:lnTo>
                    <a:pt x="14" y="13"/>
                  </a:lnTo>
                  <a:lnTo>
                    <a:pt x="14" y="13"/>
                  </a:lnTo>
                  <a:lnTo>
                    <a:pt x="14" y="13"/>
                  </a:lnTo>
                  <a:lnTo>
                    <a:pt x="14" y="13"/>
                  </a:lnTo>
                  <a:lnTo>
                    <a:pt x="15" y="13"/>
                  </a:lnTo>
                  <a:lnTo>
                    <a:pt x="15" y="13"/>
                  </a:lnTo>
                  <a:lnTo>
                    <a:pt x="15" y="13"/>
                  </a:lnTo>
                  <a:lnTo>
                    <a:pt x="15" y="13"/>
                  </a:lnTo>
                  <a:lnTo>
                    <a:pt x="15" y="13"/>
                  </a:lnTo>
                  <a:lnTo>
                    <a:pt x="15" y="13"/>
                  </a:lnTo>
                  <a:lnTo>
                    <a:pt x="15" y="13"/>
                  </a:lnTo>
                  <a:lnTo>
                    <a:pt x="15" y="13"/>
                  </a:lnTo>
                  <a:lnTo>
                    <a:pt x="16" y="13"/>
                  </a:lnTo>
                  <a:lnTo>
                    <a:pt x="16" y="14"/>
                  </a:lnTo>
                  <a:lnTo>
                    <a:pt x="16" y="14"/>
                  </a:lnTo>
                  <a:lnTo>
                    <a:pt x="16" y="14"/>
                  </a:lnTo>
                  <a:lnTo>
                    <a:pt x="16" y="14"/>
                  </a:lnTo>
                  <a:lnTo>
                    <a:pt x="15" y="14"/>
                  </a:lnTo>
                  <a:lnTo>
                    <a:pt x="15" y="14"/>
                  </a:lnTo>
                  <a:lnTo>
                    <a:pt x="15" y="14"/>
                  </a:lnTo>
                  <a:lnTo>
                    <a:pt x="15" y="14"/>
                  </a:lnTo>
                  <a:lnTo>
                    <a:pt x="15" y="14"/>
                  </a:lnTo>
                  <a:lnTo>
                    <a:pt x="15" y="15"/>
                  </a:lnTo>
                  <a:lnTo>
                    <a:pt x="15" y="15"/>
                  </a:lnTo>
                  <a:lnTo>
                    <a:pt x="15" y="14"/>
                  </a:lnTo>
                  <a:lnTo>
                    <a:pt x="14" y="14"/>
                  </a:lnTo>
                  <a:lnTo>
                    <a:pt x="14" y="14"/>
                  </a:lnTo>
                  <a:lnTo>
                    <a:pt x="14" y="14"/>
                  </a:lnTo>
                  <a:lnTo>
                    <a:pt x="14" y="14"/>
                  </a:lnTo>
                  <a:close/>
                  <a:moveTo>
                    <a:pt x="11" y="11"/>
                  </a:moveTo>
                  <a:lnTo>
                    <a:pt x="7" y="8"/>
                  </a:lnTo>
                  <a:lnTo>
                    <a:pt x="7" y="8"/>
                  </a:lnTo>
                  <a:lnTo>
                    <a:pt x="7" y="8"/>
                  </a:lnTo>
                  <a:lnTo>
                    <a:pt x="7" y="7"/>
                  </a:lnTo>
                  <a:lnTo>
                    <a:pt x="7" y="7"/>
                  </a:lnTo>
                  <a:lnTo>
                    <a:pt x="7" y="7"/>
                  </a:lnTo>
                  <a:lnTo>
                    <a:pt x="7" y="7"/>
                  </a:lnTo>
                  <a:lnTo>
                    <a:pt x="7" y="7"/>
                  </a:lnTo>
                  <a:lnTo>
                    <a:pt x="7" y="7"/>
                  </a:lnTo>
                  <a:lnTo>
                    <a:pt x="8" y="7"/>
                  </a:lnTo>
                  <a:lnTo>
                    <a:pt x="8" y="7"/>
                  </a:lnTo>
                  <a:lnTo>
                    <a:pt x="8" y="7"/>
                  </a:lnTo>
                  <a:lnTo>
                    <a:pt x="8" y="6"/>
                  </a:lnTo>
                  <a:lnTo>
                    <a:pt x="8" y="6"/>
                  </a:lnTo>
                  <a:lnTo>
                    <a:pt x="8" y="7"/>
                  </a:lnTo>
                  <a:lnTo>
                    <a:pt x="8" y="7"/>
                  </a:lnTo>
                  <a:lnTo>
                    <a:pt x="9" y="7"/>
                  </a:lnTo>
                  <a:lnTo>
                    <a:pt x="12" y="10"/>
                  </a:lnTo>
                  <a:lnTo>
                    <a:pt x="12" y="10"/>
                  </a:lnTo>
                  <a:lnTo>
                    <a:pt x="12" y="10"/>
                  </a:lnTo>
                  <a:lnTo>
                    <a:pt x="12" y="10"/>
                  </a:lnTo>
                  <a:lnTo>
                    <a:pt x="12" y="10"/>
                  </a:lnTo>
                  <a:lnTo>
                    <a:pt x="12" y="11"/>
                  </a:lnTo>
                  <a:lnTo>
                    <a:pt x="12" y="11"/>
                  </a:lnTo>
                  <a:lnTo>
                    <a:pt x="12" y="11"/>
                  </a:lnTo>
                  <a:lnTo>
                    <a:pt x="12" y="11"/>
                  </a:lnTo>
                  <a:lnTo>
                    <a:pt x="12" y="11"/>
                  </a:lnTo>
                  <a:lnTo>
                    <a:pt x="12" y="11"/>
                  </a:lnTo>
                  <a:lnTo>
                    <a:pt x="12" y="11"/>
                  </a:lnTo>
                  <a:lnTo>
                    <a:pt x="11" y="11"/>
                  </a:lnTo>
                  <a:lnTo>
                    <a:pt x="11" y="11"/>
                  </a:lnTo>
                  <a:lnTo>
                    <a:pt x="11" y="11"/>
                  </a:lnTo>
                  <a:lnTo>
                    <a:pt x="11" y="11"/>
                  </a:lnTo>
                  <a:lnTo>
                    <a:pt x="11" y="11"/>
                  </a:lnTo>
                  <a:lnTo>
                    <a:pt x="11" y="11"/>
                  </a:lnTo>
                  <a:lnTo>
                    <a:pt x="11" y="11"/>
                  </a:lnTo>
                  <a:close/>
                  <a:moveTo>
                    <a:pt x="4" y="5"/>
                  </a:moveTo>
                  <a:lnTo>
                    <a:pt x="4" y="5"/>
                  </a:lnTo>
                  <a:lnTo>
                    <a:pt x="4" y="4"/>
                  </a:lnTo>
                  <a:lnTo>
                    <a:pt x="4" y="4"/>
                  </a:lnTo>
                  <a:lnTo>
                    <a:pt x="4" y="4"/>
                  </a:lnTo>
                  <a:lnTo>
                    <a:pt x="4" y="4"/>
                  </a:lnTo>
                  <a:lnTo>
                    <a:pt x="4" y="4"/>
                  </a:lnTo>
                  <a:lnTo>
                    <a:pt x="4" y="4"/>
                  </a:lnTo>
                  <a:lnTo>
                    <a:pt x="4" y="4"/>
                  </a:lnTo>
                  <a:lnTo>
                    <a:pt x="4" y="4"/>
                  </a:lnTo>
                  <a:lnTo>
                    <a:pt x="4" y="3"/>
                  </a:lnTo>
                  <a:lnTo>
                    <a:pt x="4" y="3"/>
                  </a:lnTo>
                  <a:lnTo>
                    <a:pt x="4" y="3"/>
                  </a:lnTo>
                  <a:lnTo>
                    <a:pt x="5" y="3"/>
                  </a:lnTo>
                  <a:lnTo>
                    <a:pt x="5" y="3"/>
                  </a:lnTo>
                  <a:lnTo>
                    <a:pt x="5" y="3"/>
                  </a:lnTo>
                  <a:lnTo>
                    <a:pt x="5" y="3"/>
                  </a:lnTo>
                  <a:lnTo>
                    <a:pt x="5" y="3"/>
                  </a:lnTo>
                  <a:lnTo>
                    <a:pt x="5" y="3"/>
                  </a:lnTo>
                  <a:lnTo>
                    <a:pt x="5" y="4"/>
                  </a:lnTo>
                  <a:lnTo>
                    <a:pt x="5" y="4"/>
                  </a:lnTo>
                  <a:lnTo>
                    <a:pt x="5" y="4"/>
                  </a:lnTo>
                  <a:lnTo>
                    <a:pt x="5" y="4"/>
                  </a:lnTo>
                  <a:lnTo>
                    <a:pt x="5" y="4"/>
                  </a:lnTo>
                  <a:lnTo>
                    <a:pt x="5" y="4"/>
                  </a:lnTo>
                  <a:lnTo>
                    <a:pt x="5" y="4"/>
                  </a:lnTo>
                  <a:lnTo>
                    <a:pt x="5" y="5"/>
                  </a:lnTo>
                  <a:lnTo>
                    <a:pt x="5" y="5"/>
                  </a:lnTo>
                  <a:lnTo>
                    <a:pt x="5" y="5"/>
                  </a:lnTo>
                  <a:lnTo>
                    <a:pt x="5" y="5"/>
                  </a:lnTo>
                  <a:lnTo>
                    <a:pt x="5" y="5"/>
                  </a:lnTo>
                  <a:lnTo>
                    <a:pt x="4" y="5"/>
                  </a:lnTo>
                  <a:lnTo>
                    <a:pt x="4" y="5"/>
                  </a:lnTo>
                  <a:lnTo>
                    <a:pt x="4" y="5"/>
                  </a:lnTo>
                  <a:lnTo>
                    <a:pt x="4" y="5"/>
                  </a:lnTo>
                  <a:lnTo>
                    <a:pt x="4" y="5"/>
                  </a:lnTo>
                  <a:lnTo>
                    <a:pt x="4" y="5"/>
                  </a:lnTo>
                  <a:close/>
                  <a:moveTo>
                    <a:pt x="1" y="1"/>
                  </a:moveTo>
                  <a:lnTo>
                    <a:pt x="1" y="1"/>
                  </a:lnTo>
                  <a:lnTo>
                    <a:pt x="0" y="1"/>
                  </a:lnTo>
                  <a:lnTo>
                    <a:pt x="0" y="1"/>
                  </a:lnTo>
                  <a:lnTo>
                    <a:pt x="0" y="1"/>
                  </a:lnTo>
                  <a:lnTo>
                    <a:pt x="0" y="1"/>
                  </a:lnTo>
                  <a:lnTo>
                    <a:pt x="0" y="1"/>
                  </a:lnTo>
                  <a:lnTo>
                    <a:pt x="0" y="0"/>
                  </a:lnTo>
                  <a:lnTo>
                    <a:pt x="0" y="0"/>
                  </a:lnTo>
                  <a:lnTo>
                    <a:pt x="1" y="0"/>
                  </a:lnTo>
                  <a:lnTo>
                    <a:pt x="1" y="0"/>
                  </a:lnTo>
                  <a:lnTo>
                    <a:pt x="1" y="0"/>
                  </a:lnTo>
                  <a:lnTo>
                    <a:pt x="1" y="0"/>
                  </a:lnTo>
                  <a:lnTo>
                    <a:pt x="1" y="0"/>
                  </a:lnTo>
                  <a:lnTo>
                    <a:pt x="1" y="0"/>
                  </a:lnTo>
                  <a:lnTo>
                    <a:pt x="1" y="0"/>
                  </a:lnTo>
                  <a:lnTo>
                    <a:pt x="2" y="0"/>
                  </a:lnTo>
                  <a:lnTo>
                    <a:pt x="2" y="0"/>
                  </a:lnTo>
                  <a:lnTo>
                    <a:pt x="2" y="0"/>
                  </a:lnTo>
                  <a:lnTo>
                    <a:pt x="2" y="0"/>
                  </a:lnTo>
                  <a:lnTo>
                    <a:pt x="2" y="0"/>
                  </a:lnTo>
                  <a:lnTo>
                    <a:pt x="2" y="1"/>
                  </a:lnTo>
                  <a:lnTo>
                    <a:pt x="2" y="1"/>
                  </a:lnTo>
                  <a:lnTo>
                    <a:pt x="2" y="1"/>
                  </a:lnTo>
                  <a:lnTo>
                    <a:pt x="2" y="1"/>
                  </a:lnTo>
                  <a:lnTo>
                    <a:pt x="2" y="1"/>
                  </a:lnTo>
                  <a:lnTo>
                    <a:pt x="2" y="1"/>
                  </a:lnTo>
                  <a:lnTo>
                    <a:pt x="2" y="1"/>
                  </a:lnTo>
                  <a:lnTo>
                    <a:pt x="1" y="1"/>
                  </a:lnTo>
                  <a:lnTo>
                    <a:pt x="1" y="2"/>
                  </a:lnTo>
                  <a:lnTo>
                    <a:pt x="1" y="2"/>
                  </a:lnTo>
                  <a:lnTo>
                    <a:pt x="1" y="2"/>
                  </a:lnTo>
                  <a:lnTo>
                    <a:pt x="1" y="2"/>
                  </a:lnTo>
                  <a:lnTo>
                    <a:pt x="1" y="1"/>
                  </a:lnTo>
                  <a:lnTo>
                    <a:pt x="1" y="1"/>
                  </a:lnTo>
                  <a:lnTo>
                    <a:pt x="1" y="1"/>
                  </a:lnTo>
                  <a:lnTo>
                    <a:pt x="1" y="1"/>
                  </a:lnTo>
                  <a:close/>
                </a:path>
              </a:pathLst>
            </a:custGeom>
            <a:solidFill>
              <a:srgbClr val="FF0000"/>
            </a:solidFill>
            <a:ln w="9525">
              <a:noFill/>
              <a:round/>
              <a:headEnd/>
              <a:tailEnd/>
            </a:ln>
          </p:spPr>
          <p:txBody>
            <a:bodyPr/>
            <a:lstStyle/>
            <a:p>
              <a:endParaRPr lang="en-US">
                <a:solidFill>
                  <a:srgbClr val="000000"/>
                </a:solidFill>
              </a:endParaRPr>
            </a:p>
          </p:txBody>
        </p:sp>
        <p:sp>
          <p:nvSpPr>
            <p:cNvPr id="210" name="Freeform 9"/>
            <p:cNvSpPr>
              <a:spLocks noEditPoints="1"/>
            </p:cNvSpPr>
            <p:nvPr/>
          </p:nvSpPr>
          <p:spPr bwMode="auto">
            <a:xfrm rot="16200000" flipV="1">
              <a:off x="1772" y="3276"/>
              <a:ext cx="35" cy="34"/>
            </a:xfrm>
            <a:custGeom>
              <a:avLst/>
              <a:gdLst/>
              <a:ahLst/>
              <a:cxnLst>
                <a:cxn ang="0">
                  <a:pos x="30" y="30"/>
                </a:cxn>
                <a:cxn ang="0">
                  <a:pos x="31" y="30"/>
                </a:cxn>
                <a:cxn ang="0">
                  <a:pos x="31" y="29"/>
                </a:cxn>
                <a:cxn ang="0">
                  <a:pos x="35" y="33"/>
                </a:cxn>
                <a:cxn ang="0">
                  <a:pos x="35" y="34"/>
                </a:cxn>
                <a:cxn ang="0">
                  <a:pos x="35" y="34"/>
                </a:cxn>
                <a:cxn ang="0">
                  <a:pos x="34" y="34"/>
                </a:cxn>
                <a:cxn ang="0">
                  <a:pos x="27" y="27"/>
                </a:cxn>
                <a:cxn ang="0">
                  <a:pos x="27" y="27"/>
                </a:cxn>
                <a:cxn ang="0">
                  <a:pos x="28" y="26"/>
                </a:cxn>
                <a:cxn ang="0">
                  <a:pos x="28" y="26"/>
                </a:cxn>
                <a:cxn ang="0">
                  <a:pos x="29" y="27"/>
                </a:cxn>
                <a:cxn ang="0">
                  <a:pos x="28" y="28"/>
                </a:cxn>
                <a:cxn ang="0">
                  <a:pos x="28" y="28"/>
                </a:cxn>
                <a:cxn ang="0">
                  <a:pos x="24" y="24"/>
                </a:cxn>
                <a:cxn ang="0">
                  <a:pos x="24" y="24"/>
                </a:cxn>
                <a:cxn ang="0">
                  <a:pos x="24" y="23"/>
                </a:cxn>
                <a:cxn ang="0">
                  <a:pos x="25" y="23"/>
                </a:cxn>
                <a:cxn ang="0">
                  <a:pos x="25" y="23"/>
                </a:cxn>
                <a:cxn ang="0">
                  <a:pos x="25" y="24"/>
                </a:cxn>
                <a:cxn ang="0">
                  <a:pos x="24" y="24"/>
                </a:cxn>
                <a:cxn ang="0">
                  <a:pos x="24" y="24"/>
                </a:cxn>
                <a:cxn ang="0">
                  <a:pos x="17" y="17"/>
                </a:cxn>
                <a:cxn ang="0">
                  <a:pos x="17" y="17"/>
                </a:cxn>
                <a:cxn ang="0">
                  <a:pos x="18" y="16"/>
                </a:cxn>
                <a:cxn ang="0">
                  <a:pos x="22" y="20"/>
                </a:cxn>
                <a:cxn ang="0">
                  <a:pos x="22" y="21"/>
                </a:cxn>
                <a:cxn ang="0">
                  <a:pos x="21" y="21"/>
                </a:cxn>
                <a:cxn ang="0">
                  <a:pos x="21" y="21"/>
                </a:cxn>
                <a:cxn ang="0">
                  <a:pos x="14" y="14"/>
                </a:cxn>
                <a:cxn ang="0">
                  <a:pos x="13" y="14"/>
                </a:cxn>
                <a:cxn ang="0">
                  <a:pos x="14" y="13"/>
                </a:cxn>
                <a:cxn ang="0">
                  <a:pos x="15" y="13"/>
                </a:cxn>
                <a:cxn ang="0">
                  <a:pos x="15" y="14"/>
                </a:cxn>
                <a:cxn ang="0">
                  <a:pos x="15" y="14"/>
                </a:cxn>
                <a:cxn ang="0">
                  <a:pos x="14" y="15"/>
                </a:cxn>
                <a:cxn ang="0">
                  <a:pos x="14" y="14"/>
                </a:cxn>
                <a:cxn ang="0">
                  <a:pos x="10" y="11"/>
                </a:cxn>
                <a:cxn ang="0">
                  <a:pos x="10" y="10"/>
                </a:cxn>
                <a:cxn ang="0">
                  <a:pos x="11" y="10"/>
                </a:cxn>
                <a:cxn ang="0">
                  <a:pos x="11" y="10"/>
                </a:cxn>
                <a:cxn ang="0">
                  <a:pos x="11" y="11"/>
                </a:cxn>
                <a:cxn ang="0">
                  <a:pos x="11" y="11"/>
                </a:cxn>
                <a:cxn ang="0">
                  <a:pos x="10" y="11"/>
                </a:cxn>
                <a:cxn ang="0">
                  <a:pos x="3" y="5"/>
                </a:cxn>
                <a:cxn ang="0">
                  <a:pos x="3" y="4"/>
                </a:cxn>
                <a:cxn ang="0">
                  <a:pos x="4" y="3"/>
                </a:cxn>
                <a:cxn ang="0">
                  <a:pos x="4" y="4"/>
                </a:cxn>
                <a:cxn ang="0">
                  <a:pos x="8" y="7"/>
                </a:cxn>
                <a:cxn ang="0">
                  <a:pos x="8" y="8"/>
                </a:cxn>
                <a:cxn ang="0">
                  <a:pos x="7" y="8"/>
                </a:cxn>
                <a:cxn ang="0">
                  <a:pos x="0" y="1"/>
                </a:cxn>
                <a:cxn ang="0">
                  <a:pos x="0" y="1"/>
                </a:cxn>
                <a:cxn ang="0">
                  <a:pos x="0" y="0"/>
                </a:cxn>
                <a:cxn ang="0">
                  <a:pos x="1" y="0"/>
                </a:cxn>
                <a:cxn ang="0">
                  <a:pos x="1" y="0"/>
                </a:cxn>
                <a:cxn ang="0">
                  <a:pos x="1" y="1"/>
                </a:cxn>
                <a:cxn ang="0">
                  <a:pos x="0" y="2"/>
                </a:cxn>
                <a:cxn ang="0">
                  <a:pos x="0" y="1"/>
                </a:cxn>
              </a:cxnLst>
              <a:rect l="0" t="0" r="r" b="b"/>
              <a:pathLst>
                <a:path w="35" h="34">
                  <a:moveTo>
                    <a:pt x="34" y="34"/>
                  </a:moveTo>
                  <a:lnTo>
                    <a:pt x="31" y="31"/>
                  </a:lnTo>
                  <a:lnTo>
                    <a:pt x="31" y="31"/>
                  </a:lnTo>
                  <a:lnTo>
                    <a:pt x="31" y="31"/>
                  </a:lnTo>
                  <a:lnTo>
                    <a:pt x="30" y="30"/>
                  </a:lnTo>
                  <a:lnTo>
                    <a:pt x="30" y="30"/>
                  </a:lnTo>
                  <a:lnTo>
                    <a:pt x="30" y="30"/>
                  </a:lnTo>
                  <a:lnTo>
                    <a:pt x="31" y="30"/>
                  </a:lnTo>
                  <a:lnTo>
                    <a:pt x="31" y="30"/>
                  </a:lnTo>
                  <a:lnTo>
                    <a:pt x="31" y="30"/>
                  </a:lnTo>
                  <a:lnTo>
                    <a:pt x="31" y="30"/>
                  </a:lnTo>
                  <a:lnTo>
                    <a:pt x="31" y="29"/>
                  </a:lnTo>
                  <a:lnTo>
                    <a:pt x="31" y="29"/>
                  </a:lnTo>
                  <a:lnTo>
                    <a:pt x="31" y="29"/>
                  </a:lnTo>
                  <a:lnTo>
                    <a:pt x="31" y="29"/>
                  </a:lnTo>
                  <a:lnTo>
                    <a:pt x="32" y="29"/>
                  </a:lnTo>
                  <a:lnTo>
                    <a:pt x="32" y="30"/>
                  </a:lnTo>
                  <a:lnTo>
                    <a:pt x="32" y="30"/>
                  </a:lnTo>
                  <a:lnTo>
                    <a:pt x="35" y="33"/>
                  </a:lnTo>
                  <a:lnTo>
                    <a:pt x="35" y="33"/>
                  </a:lnTo>
                  <a:lnTo>
                    <a:pt x="35" y="33"/>
                  </a:lnTo>
                  <a:lnTo>
                    <a:pt x="35" y="33"/>
                  </a:lnTo>
                  <a:lnTo>
                    <a:pt x="35" y="33"/>
                  </a:lnTo>
                  <a:lnTo>
                    <a:pt x="35" y="34"/>
                  </a:lnTo>
                  <a:lnTo>
                    <a:pt x="35" y="34"/>
                  </a:lnTo>
                  <a:lnTo>
                    <a:pt x="35" y="34"/>
                  </a:lnTo>
                  <a:lnTo>
                    <a:pt x="35" y="34"/>
                  </a:lnTo>
                  <a:lnTo>
                    <a:pt x="35" y="34"/>
                  </a:lnTo>
                  <a:lnTo>
                    <a:pt x="35" y="34"/>
                  </a:lnTo>
                  <a:lnTo>
                    <a:pt x="35" y="34"/>
                  </a:lnTo>
                  <a:lnTo>
                    <a:pt x="35" y="34"/>
                  </a:lnTo>
                  <a:lnTo>
                    <a:pt x="35" y="34"/>
                  </a:lnTo>
                  <a:lnTo>
                    <a:pt x="34" y="34"/>
                  </a:lnTo>
                  <a:lnTo>
                    <a:pt x="34" y="34"/>
                  </a:lnTo>
                  <a:lnTo>
                    <a:pt x="34" y="34"/>
                  </a:lnTo>
                  <a:lnTo>
                    <a:pt x="34" y="34"/>
                  </a:lnTo>
                  <a:lnTo>
                    <a:pt x="34" y="34"/>
                  </a:lnTo>
                  <a:close/>
                  <a:moveTo>
                    <a:pt x="27" y="27"/>
                  </a:moveTo>
                  <a:lnTo>
                    <a:pt x="27" y="27"/>
                  </a:lnTo>
                  <a:lnTo>
                    <a:pt x="27" y="27"/>
                  </a:lnTo>
                  <a:lnTo>
                    <a:pt x="27" y="27"/>
                  </a:lnTo>
                  <a:lnTo>
                    <a:pt x="27" y="27"/>
                  </a:lnTo>
                  <a:lnTo>
                    <a:pt x="27" y="27"/>
                  </a:lnTo>
                  <a:lnTo>
                    <a:pt x="27" y="27"/>
                  </a:lnTo>
                  <a:lnTo>
                    <a:pt x="27" y="27"/>
                  </a:lnTo>
                  <a:lnTo>
                    <a:pt x="27" y="26"/>
                  </a:lnTo>
                  <a:lnTo>
                    <a:pt x="27" y="26"/>
                  </a:lnTo>
                  <a:lnTo>
                    <a:pt x="27" y="26"/>
                  </a:lnTo>
                  <a:lnTo>
                    <a:pt x="28" y="26"/>
                  </a:lnTo>
                  <a:lnTo>
                    <a:pt x="28" y="26"/>
                  </a:lnTo>
                  <a:lnTo>
                    <a:pt x="28" y="26"/>
                  </a:lnTo>
                  <a:lnTo>
                    <a:pt x="28" y="26"/>
                  </a:lnTo>
                  <a:lnTo>
                    <a:pt x="28" y="26"/>
                  </a:lnTo>
                  <a:lnTo>
                    <a:pt x="28" y="26"/>
                  </a:lnTo>
                  <a:lnTo>
                    <a:pt x="28" y="26"/>
                  </a:lnTo>
                  <a:lnTo>
                    <a:pt x="28" y="26"/>
                  </a:lnTo>
                  <a:lnTo>
                    <a:pt x="28" y="26"/>
                  </a:lnTo>
                  <a:lnTo>
                    <a:pt x="29" y="27"/>
                  </a:lnTo>
                  <a:lnTo>
                    <a:pt x="29" y="27"/>
                  </a:lnTo>
                  <a:lnTo>
                    <a:pt x="29" y="27"/>
                  </a:lnTo>
                  <a:lnTo>
                    <a:pt x="29" y="27"/>
                  </a:lnTo>
                  <a:lnTo>
                    <a:pt x="29" y="27"/>
                  </a:lnTo>
                  <a:lnTo>
                    <a:pt x="28" y="27"/>
                  </a:lnTo>
                  <a:lnTo>
                    <a:pt x="28" y="27"/>
                  </a:lnTo>
                  <a:lnTo>
                    <a:pt x="28" y="28"/>
                  </a:lnTo>
                  <a:lnTo>
                    <a:pt x="28" y="28"/>
                  </a:lnTo>
                  <a:lnTo>
                    <a:pt x="28" y="28"/>
                  </a:lnTo>
                  <a:lnTo>
                    <a:pt x="28" y="28"/>
                  </a:lnTo>
                  <a:lnTo>
                    <a:pt x="28" y="28"/>
                  </a:lnTo>
                  <a:lnTo>
                    <a:pt x="28" y="28"/>
                  </a:lnTo>
                  <a:lnTo>
                    <a:pt x="27" y="28"/>
                  </a:lnTo>
                  <a:lnTo>
                    <a:pt x="27" y="27"/>
                  </a:lnTo>
                  <a:lnTo>
                    <a:pt x="27" y="27"/>
                  </a:lnTo>
                  <a:lnTo>
                    <a:pt x="27" y="27"/>
                  </a:lnTo>
                  <a:close/>
                  <a:moveTo>
                    <a:pt x="24" y="24"/>
                  </a:moveTo>
                  <a:lnTo>
                    <a:pt x="24" y="24"/>
                  </a:lnTo>
                  <a:lnTo>
                    <a:pt x="24" y="24"/>
                  </a:lnTo>
                  <a:lnTo>
                    <a:pt x="24" y="24"/>
                  </a:lnTo>
                  <a:lnTo>
                    <a:pt x="24" y="24"/>
                  </a:lnTo>
                  <a:lnTo>
                    <a:pt x="24" y="24"/>
                  </a:lnTo>
                  <a:lnTo>
                    <a:pt x="24" y="24"/>
                  </a:lnTo>
                  <a:lnTo>
                    <a:pt x="24" y="23"/>
                  </a:lnTo>
                  <a:lnTo>
                    <a:pt x="24" y="23"/>
                  </a:lnTo>
                  <a:lnTo>
                    <a:pt x="24" y="23"/>
                  </a:lnTo>
                  <a:lnTo>
                    <a:pt x="24" y="23"/>
                  </a:lnTo>
                  <a:lnTo>
                    <a:pt x="24" y="23"/>
                  </a:lnTo>
                  <a:lnTo>
                    <a:pt x="24" y="23"/>
                  </a:lnTo>
                  <a:lnTo>
                    <a:pt x="24" y="23"/>
                  </a:lnTo>
                  <a:lnTo>
                    <a:pt x="25" y="23"/>
                  </a:lnTo>
                  <a:lnTo>
                    <a:pt x="25" y="23"/>
                  </a:lnTo>
                  <a:lnTo>
                    <a:pt x="25" y="23"/>
                  </a:lnTo>
                  <a:lnTo>
                    <a:pt x="25" y="23"/>
                  </a:lnTo>
                  <a:lnTo>
                    <a:pt x="25" y="23"/>
                  </a:lnTo>
                  <a:lnTo>
                    <a:pt x="25" y="23"/>
                  </a:lnTo>
                  <a:lnTo>
                    <a:pt x="25" y="23"/>
                  </a:lnTo>
                  <a:lnTo>
                    <a:pt x="25" y="24"/>
                  </a:lnTo>
                  <a:lnTo>
                    <a:pt x="25" y="24"/>
                  </a:lnTo>
                  <a:lnTo>
                    <a:pt x="25" y="24"/>
                  </a:lnTo>
                  <a:lnTo>
                    <a:pt x="25" y="24"/>
                  </a:lnTo>
                  <a:lnTo>
                    <a:pt x="25" y="24"/>
                  </a:lnTo>
                  <a:lnTo>
                    <a:pt x="25" y="24"/>
                  </a:lnTo>
                  <a:lnTo>
                    <a:pt x="25" y="24"/>
                  </a:lnTo>
                  <a:lnTo>
                    <a:pt x="25" y="24"/>
                  </a:lnTo>
                  <a:lnTo>
                    <a:pt x="25" y="24"/>
                  </a:lnTo>
                  <a:lnTo>
                    <a:pt x="24" y="24"/>
                  </a:lnTo>
                  <a:lnTo>
                    <a:pt x="24" y="24"/>
                  </a:lnTo>
                  <a:lnTo>
                    <a:pt x="24" y="24"/>
                  </a:lnTo>
                  <a:lnTo>
                    <a:pt x="24" y="24"/>
                  </a:lnTo>
                  <a:lnTo>
                    <a:pt x="24" y="24"/>
                  </a:lnTo>
                  <a:lnTo>
                    <a:pt x="24" y="24"/>
                  </a:lnTo>
                  <a:lnTo>
                    <a:pt x="24" y="24"/>
                  </a:lnTo>
                  <a:close/>
                  <a:moveTo>
                    <a:pt x="20" y="21"/>
                  </a:moveTo>
                  <a:lnTo>
                    <a:pt x="17" y="18"/>
                  </a:lnTo>
                  <a:lnTo>
                    <a:pt x="17" y="18"/>
                  </a:lnTo>
                  <a:lnTo>
                    <a:pt x="17" y="17"/>
                  </a:lnTo>
                  <a:lnTo>
                    <a:pt x="17" y="17"/>
                  </a:lnTo>
                  <a:lnTo>
                    <a:pt x="17" y="17"/>
                  </a:lnTo>
                  <a:lnTo>
                    <a:pt x="17" y="17"/>
                  </a:lnTo>
                  <a:lnTo>
                    <a:pt x="17" y="17"/>
                  </a:lnTo>
                  <a:lnTo>
                    <a:pt x="17" y="17"/>
                  </a:lnTo>
                  <a:lnTo>
                    <a:pt x="17" y="17"/>
                  </a:lnTo>
                  <a:lnTo>
                    <a:pt x="17" y="17"/>
                  </a:lnTo>
                  <a:lnTo>
                    <a:pt x="17" y="16"/>
                  </a:lnTo>
                  <a:lnTo>
                    <a:pt x="17" y="16"/>
                  </a:lnTo>
                  <a:lnTo>
                    <a:pt x="18" y="16"/>
                  </a:lnTo>
                  <a:lnTo>
                    <a:pt x="18" y="16"/>
                  </a:lnTo>
                  <a:lnTo>
                    <a:pt x="18" y="16"/>
                  </a:lnTo>
                  <a:lnTo>
                    <a:pt x="18" y="16"/>
                  </a:lnTo>
                  <a:lnTo>
                    <a:pt x="18" y="17"/>
                  </a:lnTo>
                  <a:lnTo>
                    <a:pt x="22" y="20"/>
                  </a:lnTo>
                  <a:lnTo>
                    <a:pt x="22" y="20"/>
                  </a:lnTo>
                  <a:lnTo>
                    <a:pt x="22" y="20"/>
                  </a:lnTo>
                  <a:lnTo>
                    <a:pt x="22" y="20"/>
                  </a:lnTo>
                  <a:lnTo>
                    <a:pt x="22" y="20"/>
                  </a:lnTo>
                  <a:lnTo>
                    <a:pt x="22" y="21"/>
                  </a:lnTo>
                  <a:lnTo>
                    <a:pt x="22" y="21"/>
                  </a:lnTo>
                  <a:lnTo>
                    <a:pt x="22" y="21"/>
                  </a:lnTo>
                  <a:lnTo>
                    <a:pt x="22" y="21"/>
                  </a:lnTo>
                  <a:lnTo>
                    <a:pt x="21" y="21"/>
                  </a:lnTo>
                  <a:lnTo>
                    <a:pt x="21" y="21"/>
                  </a:lnTo>
                  <a:lnTo>
                    <a:pt x="21" y="21"/>
                  </a:lnTo>
                  <a:lnTo>
                    <a:pt x="21" y="21"/>
                  </a:lnTo>
                  <a:lnTo>
                    <a:pt x="21" y="21"/>
                  </a:lnTo>
                  <a:lnTo>
                    <a:pt x="21" y="21"/>
                  </a:lnTo>
                  <a:lnTo>
                    <a:pt x="21" y="21"/>
                  </a:lnTo>
                  <a:lnTo>
                    <a:pt x="20" y="21"/>
                  </a:lnTo>
                  <a:lnTo>
                    <a:pt x="20" y="21"/>
                  </a:lnTo>
                  <a:lnTo>
                    <a:pt x="20" y="21"/>
                  </a:lnTo>
                  <a:close/>
                  <a:moveTo>
                    <a:pt x="14" y="14"/>
                  </a:moveTo>
                  <a:lnTo>
                    <a:pt x="14" y="14"/>
                  </a:lnTo>
                  <a:lnTo>
                    <a:pt x="13" y="14"/>
                  </a:lnTo>
                  <a:lnTo>
                    <a:pt x="13" y="14"/>
                  </a:lnTo>
                  <a:lnTo>
                    <a:pt x="13" y="14"/>
                  </a:lnTo>
                  <a:lnTo>
                    <a:pt x="13" y="14"/>
                  </a:lnTo>
                  <a:lnTo>
                    <a:pt x="13" y="14"/>
                  </a:lnTo>
                  <a:lnTo>
                    <a:pt x="13" y="14"/>
                  </a:lnTo>
                  <a:lnTo>
                    <a:pt x="13" y="13"/>
                  </a:lnTo>
                  <a:lnTo>
                    <a:pt x="14" y="13"/>
                  </a:lnTo>
                  <a:lnTo>
                    <a:pt x="14" y="13"/>
                  </a:lnTo>
                  <a:lnTo>
                    <a:pt x="14" y="13"/>
                  </a:lnTo>
                  <a:lnTo>
                    <a:pt x="14" y="13"/>
                  </a:lnTo>
                  <a:lnTo>
                    <a:pt x="14" y="13"/>
                  </a:lnTo>
                  <a:lnTo>
                    <a:pt x="14" y="13"/>
                  </a:lnTo>
                  <a:lnTo>
                    <a:pt x="14" y="13"/>
                  </a:lnTo>
                  <a:lnTo>
                    <a:pt x="15" y="13"/>
                  </a:lnTo>
                  <a:lnTo>
                    <a:pt x="15" y="13"/>
                  </a:lnTo>
                  <a:lnTo>
                    <a:pt x="15" y="13"/>
                  </a:lnTo>
                  <a:lnTo>
                    <a:pt x="15" y="13"/>
                  </a:lnTo>
                  <a:lnTo>
                    <a:pt x="15" y="14"/>
                  </a:lnTo>
                  <a:lnTo>
                    <a:pt x="15" y="14"/>
                  </a:lnTo>
                  <a:lnTo>
                    <a:pt x="15" y="14"/>
                  </a:lnTo>
                  <a:lnTo>
                    <a:pt x="15" y="14"/>
                  </a:lnTo>
                  <a:lnTo>
                    <a:pt x="15" y="14"/>
                  </a:lnTo>
                  <a:lnTo>
                    <a:pt x="15" y="14"/>
                  </a:lnTo>
                  <a:lnTo>
                    <a:pt x="15" y="14"/>
                  </a:lnTo>
                  <a:lnTo>
                    <a:pt x="15" y="15"/>
                  </a:lnTo>
                  <a:lnTo>
                    <a:pt x="14" y="15"/>
                  </a:lnTo>
                  <a:lnTo>
                    <a:pt x="14" y="15"/>
                  </a:lnTo>
                  <a:lnTo>
                    <a:pt x="14" y="15"/>
                  </a:lnTo>
                  <a:lnTo>
                    <a:pt x="14" y="15"/>
                  </a:lnTo>
                  <a:lnTo>
                    <a:pt x="14" y="15"/>
                  </a:lnTo>
                  <a:lnTo>
                    <a:pt x="14" y="15"/>
                  </a:lnTo>
                  <a:lnTo>
                    <a:pt x="14" y="14"/>
                  </a:lnTo>
                  <a:lnTo>
                    <a:pt x="14" y="14"/>
                  </a:lnTo>
                  <a:lnTo>
                    <a:pt x="14" y="14"/>
                  </a:lnTo>
                  <a:close/>
                  <a:moveTo>
                    <a:pt x="10" y="11"/>
                  </a:moveTo>
                  <a:lnTo>
                    <a:pt x="10" y="11"/>
                  </a:lnTo>
                  <a:lnTo>
                    <a:pt x="10" y="11"/>
                  </a:lnTo>
                  <a:lnTo>
                    <a:pt x="10" y="11"/>
                  </a:lnTo>
                  <a:lnTo>
                    <a:pt x="10" y="11"/>
                  </a:lnTo>
                  <a:lnTo>
                    <a:pt x="10" y="11"/>
                  </a:lnTo>
                  <a:lnTo>
                    <a:pt x="10" y="11"/>
                  </a:lnTo>
                  <a:lnTo>
                    <a:pt x="10" y="10"/>
                  </a:lnTo>
                  <a:lnTo>
                    <a:pt x="10" y="10"/>
                  </a:lnTo>
                  <a:lnTo>
                    <a:pt x="10" y="10"/>
                  </a:lnTo>
                  <a:lnTo>
                    <a:pt x="10" y="10"/>
                  </a:lnTo>
                  <a:lnTo>
                    <a:pt x="10" y="10"/>
                  </a:lnTo>
                  <a:lnTo>
                    <a:pt x="11" y="10"/>
                  </a:lnTo>
                  <a:lnTo>
                    <a:pt x="11" y="10"/>
                  </a:lnTo>
                  <a:lnTo>
                    <a:pt x="11" y="10"/>
                  </a:lnTo>
                  <a:lnTo>
                    <a:pt x="11" y="10"/>
                  </a:lnTo>
                  <a:lnTo>
                    <a:pt x="11" y="10"/>
                  </a:lnTo>
                  <a:lnTo>
                    <a:pt x="11" y="10"/>
                  </a:lnTo>
                  <a:lnTo>
                    <a:pt x="11" y="10"/>
                  </a:lnTo>
                  <a:lnTo>
                    <a:pt x="11" y="10"/>
                  </a:lnTo>
                  <a:lnTo>
                    <a:pt x="11" y="10"/>
                  </a:lnTo>
                  <a:lnTo>
                    <a:pt x="12" y="10"/>
                  </a:lnTo>
                  <a:lnTo>
                    <a:pt x="12" y="11"/>
                  </a:lnTo>
                  <a:lnTo>
                    <a:pt x="12" y="11"/>
                  </a:lnTo>
                  <a:lnTo>
                    <a:pt x="11" y="11"/>
                  </a:lnTo>
                  <a:lnTo>
                    <a:pt x="11" y="11"/>
                  </a:lnTo>
                  <a:lnTo>
                    <a:pt x="11" y="11"/>
                  </a:lnTo>
                  <a:lnTo>
                    <a:pt x="11" y="11"/>
                  </a:lnTo>
                  <a:lnTo>
                    <a:pt x="11" y="11"/>
                  </a:lnTo>
                  <a:lnTo>
                    <a:pt x="11" y="11"/>
                  </a:lnTo>
                  <a:lnTo>
                    <a:pt x="11" y="11"/>
                  </a:lnTo>
                  <a:lnTo>
                    <a:pt x="11" y="11"/>
                  </a:lnTo>
                  <a:lnTo>
                    <a:pt x="10" y="11"/>
                  </a:lnTo>
                  <a:lnTo>
                    <a:pt x="10" y="11"/>
                  </a:lnTo>
                  <a:lnTo>
                    <a:pt x="10" y="11"/>
                  </a:lnTo>
                  <a:lnTo>
                    <a:pt x="10" y="11"/>
                  </a:lnTo>
                  <a:lnTo>
                    <a:pt x="10" y="11"/>
                  </a:lnTo>
                  <a:close/>
                  <a:moveTo>
                    <a:pt x="7" y="8"/>
                  </a:moveTo>
                  <a:lnTo>
                    <a:pt x="3" y="5"/>
                  </a:lnTo>
                  <a:lnTo>
                    <a:pt x="3" y="5"/>
                  </a:lnTo>
                  <a:lnTo>
                    <a:pt x="3" y="4"/>
                  </a:lnTo>
                  <a:lnTo>
                    <a:pt x="3" y="4"/>
                  </a:lnTo>
                  <a:lnTo>
                    <a:pt x="3" y="4"/>
                  </a:lnTo>
                  <a:lnTo>
                    <a:pt x="3" y="4"/>
                  </a:lnTo>
                  <a:lnTo>
                    <a:pt x="3" y="4"/>
                  </a:lnTo>
                  <a:lnTo>
                    <a:pt x="3" y="4"/>
                  </a:lnTo>
                  <a:lnTo>
                    <a:pt x="3" y="4"/>
                  </a:lnTo>
                  <a:lnTo>
                    <a:pt x="3" y="3"/>
                  </a:lnTo>
                  <a:lnTo>
                    <a:pt x="4" y="3"/>
                  </a:lnTo>
                  <a:lnTo>
                    <a:pt x="4" y="3"/>
                  </a:lnTo>
                  <a:lnTo>
                    <a:pt x="4" y="3"/>
                  </a:lnTo>
                  <a:lnTo>
                    <a:pt x="4" y="3"/>
                  </a:lnTo>
                  <a:lnTo>
                    <a:pt x="4" y="3"/>
                  </a:lnTo>
                  <a:lnTo>
                    <a:pt x="4" y="3"/>
                  </a:lnTo>
                  <a:lnTo>
                    <a:pt x="4" y="4"/>
                  </a:lnTo>
                  <a:lnTo>
                    <a:pt x="8" y="7"/>
                  </a:lnTo>
                  <a:lnTo>
                    <a:pt x="8" y="7"/>
                  </a:lnTo>
                  <a:lnTo>
                    <a:pt x="8" y="7"/>
                  </a:lnTo>
                  <a:lnTo>
                    <a:pt x="8" y="7"/>
                  </a:lnTo>
                  <a:lnTo>
                    <a:pt x="8" y="7"/>
                  </a:lnTo>
                  <a:lnTo>
                    <a:pt x="8" y="8"/>
                  </a:lnTo>
                  <a:lnTo>
                    <a:pt x="8" y="8"/>
                  </a:lnTo>
                  <a:lnTo>
                    <a:pt x="8" y="8"/>
                  </a:lnTo>
                  <a:lnTo>
                    <a:pt x="8" y="8"/>
                  </a:lnTo>
                  <a:lnTo>
                    <a:pt x="8" y="8"/>
                  </a:lnTo>
                  <a:lnTo>
                    <a:pt x="8" y="8"/>
                  </a:lnTo>
                  <a:lnTo>
                    <a:pt x="7" y="8"/>
                  </a:lnTo>
                  <a:lnTo>
                    <a:pt x="7" y="8"/>
                  </a:lnTo>
                  <a:lnTo>
                    <a:pt x="7" y="8"/>
                  </a:lnTo>
                  <a:lnTo>
                    <a:pt x="7" y="8"/>
                  </a:lnTo>
                  <a:lnTo>
                    <a:pt x="7" y="8"/>
                  </a:lnTo>
                  <a:lnTo>
                    <a:pt x="7" y="8"/>
                  </a:lnTo>
                  <a:lnTo>
                    <a:pt x="7" y="8"/>
                  </a:lnTo>
                  <a:lnTo>
                    <a:pt x="7" y="8"/>
                  </a:lnTo>
                  <a:close/>
                  <a:moveTo>
                    <a:pt x="0" y="1"/>
                  </a:moveTo>
                  <a:lnTo>
                    <a:pt x="0" y="1"/>
                  </a:lnTo>
                  <a:lnTo>
                    <a:pt x="0" y="1"/>
                  </a:lnTo>
                  <a:lnTo>
                    <a:pt x="0" y="1"/>
                  </a:lnTo>
                  <a:lnTo>
                    <a:pt x="0" y="1"/>
                  </a:lnTo>
                  <a:lnTo>
                    <a:pt x="0" y="1"/>
                  </a:lnTo>
                  <a:lnTo>
                    <a:pt x="0" y="1"/>
                  </a:lnTo>
                  <a:lnTo>
                    <a:pt x="0" y="1"/>
                  </a:lnTo>
                  <a:lnTo>
                    <a:pt x="0" y="0"/>
                  </a:lnTo>
                  <a:lnTo>
                    <a:pt x="0" y="0"/>
                  </a:lnTo>
                  <a:lnTo>
                    <a:pt x="0" y="0"/>
                  </a:lnTo>
                  <a:lnTo>
                    <a:pt x="0" y="0"/>
                  </a:lnTo>
                  <a:lnTo>
                    <a:pt x="0" y="0"/>
                  </a:lnTo>
                  <a:lnTo>
                    <a:pt x="0" y="0"/>
                  </a:lnTo>
                  <a:lnTo>
                    <a:pt x="1" y="0"/>
                  </a:lnTo>
                  <a:lnTo>
                    <a:pt x="1" y="0"/>
                  </a:lnTo>
                  <a:lnTo>
                    <a:pt x="1" y="0"/>
                  </a:lnTo>
                  <a:lnTo>
                    <a:pt x="1" y="0"/>
                  </a:lnTo>
                  <a:lnTo>
                    <a:pt x="1" y="0"/>
                  </a:lnTo>
                  <a:lnTo>
                    <a:pt x="1" y="0"/>
                  </a:lnTo>
                  <a:lnTo>
                    <a:pt x="1" y="0"/>
                  </a:lnTo>
                  <a:lnTo>
                    <a:pt x="1" y="1"/>
                  </a:lnTo>
                  <a:lnTo>
                    <a:pt x="1" y="1"/>
                  </a:lnTo>
                  <a:lnTo>
                    <a:pt x="1" y="1"/>
                  </a:lnTo>
                  <a:lnTo>
                    <a:pt x="1" y="1"/>
                  </a:lnTo>
                  <a:lnTo>
                    <a:pt x="1" y="1"/>
                  </a:lnTo>
                  <a:lnTo>
                    <a:pt x="1" y="1"/>
                  </a:lnTo>
                  <a:lnTo>
                    <a:pt x="1" y="1"/>
                  </a:lnTo>
                  <a:lnTo>
                    <a:pt x="1" y="2"/>
                  </a:lnTo>
                  <a:lnTo>
                    <a:pt x="1" y="2"/>
                  </a:lnTo>
                  <a:lnTo>
                    <a:pt x="0" y="2"/>
                  </a:lnTo>
                  <a:lnTo>
                    <a:pt x="0" y="2"/>
                  </a:lnTo>
                  <a:lnTo>
                    <a:pt x="0" y="2"/>
                  </a:lnTo>
                  <a:lnTo>
                    <a:pt x="0" y="1"/>
                  </a:lnTo>
                  <a:lnTo>
                    <a:pt x="0" y="1"/>
                  </a:lnTo>
                  <a:lnTo>
                    <a:pt x="0" y="1"/>
                  </a:lnTo>
                  <a:lnTo>
                    <a:pt x="0" y="1"/>
                  </a:lnTo>
                  <a:close/>
                </a:path>
              </a:pathLst>
            </a:custGeom>
            <a:solidFill>
              <a:srgbClr val="FF0000"/>
            </a:solidFill>
            <a:ln w="9525">
              <a:noFill/>
              <a:round/>
              <a:headEnd/>
              <a:tailEnd/>
            </a:ln>
          </p:spPr>
          <p:txBody>
            <a:bodyPr/>
            <a:lstStyle/>
            <a:p>
              <a:endParaRPr lang="en-US">
                <a:solidFill>
                  <a:srgbClr val="000000"/>
                </a:solidFill>
              </a:endParaRPr>
            </a:p>
          </p:txBody>
        </p:sp>
        <p:sp>
          <p:nvSpPr>
            <p:cNvPr id="211" name="Freeform 10"/>
            <p:cNvSpPr>
              <a:spLocks noEditPoints="1"/>
            </p:cNvSpPr>
            <p:nvPr/>
          </p:nvSpPr>
          <p:spPr bwMode="auto">
            <a:xfrm rot="16200000" flipV="1">
              <a:off x="1808" y="3314"/>
              <a:ext cx="36" cy="34"/>
            </a:xfrm>
            <a:custGeom>
              <a:avLst/>
              <a:gdLst/>
              <a:ahLst/>
              <a:cxnLst>
                <a:cxn ang="0">
                  <a:pos x="34" y="34"/>
                </a:cxn>
                <a:cxn ang="0">
                  <a:pos x="34" y="33"/>
                </a:cxn>
                <a:cxn ang="0">
                  <a:pos x="35" y="33"/>
                </a:cxn>
                <a:cxn ang="0">
                  <a:pos x="36" y="33"/>
                </a:cxn>
                <a:cxn ang="0">
                  <a:pos x="36" y="34"/>
                </a:cxn>
                <a:cxn ang="0">
                  <a:pos x="35" y="34"/>
                </a:cxn>
                <a:cxn ang="0">
                  <a:pos x="34" y="34"/>
                </a:cxn>
                <a:cxn ang="0">
                  <a:pos x="28" y="28"/>
                </a:cxn>
                <a:cxn ang="0">
                  <a:pos x="27" y="27"/>
                </a:cxn>
                <a:cxn ang="0">
                  <a:pos x="28" y="26"/>
                </a:cxn>
                <a:cxn ang="0">
                  <a:pos x="29" y="26"/>
                </a:cxn>
                <a:cxn ang="0">
                  <a:pos x="32" y="30"/>
                </a:cxn>
                <a:cxn ang="0">
                  <a:pos x="32" y="31"/>
                </a:cxn>
                <a:cxn ang="0">
                  <a:pos x="31" y="31"/>
                </a:cxn>
                <a:cxn ang="0">
                  <a:pos x="24" y="24"/>
                </a:cxn>
                <a:cxn ang="0">
                  <a:pos x="24" y="24"/>
                </a:cxn>
                <a:cxn ang="0">
                  <a:pos x="24" y="23"/>
                </a:cxn>
                <a:cxn ang="0">
                  <a:pos x="25" y="23"/>
                </a:cxn>
                <a:cxn ang="0">
                  <a:pos x="25" y="23"/>
                </a:cxn>
                <a:cxn ang="0">
                  <a:pos x="25" y="24"/>
                </a:cxn>
                <a:cxn ang="0">
                  <a:pos x="25" y="25"/>
                </a:cxn>
                <a:cxn ang="0">
                  <a:pos x="24" y="24"/>
                </a:cxn>
                <a:cxn ang="0">
                  <a:pos x="21" y="21"/>
                </a:cxn>
                <a:cxn ang="0">
                  <a:pos x="21" y="20"/>
                </a:cxn>
                <a:cxn ang="0">
                  <a:pos x="21" y="20"/>
                </a:cxn>
                <a:cxn ang="0">
                  <a:pos x="22" y="20"/>
                </a:cxn>
                <a:cxn ang="0">
                  <a:pos x="22" y="21"/>
                </a:cxn>
                <a:cxn ang="0">
                  <a:pos x="22" y="21"/>
                </a:cxn>
                <a:cxn ang="0">
                  <a:pos x="21" y="21"/>
                </a:cxn>
                <a:cxn ang="0">
                  <a:pos x="14" y="15"/>
                </a:cxn>
                <a:cxn ang="0">
                  <a:pos x="14" y="14"/>
                </a:cxn>
                <a:cxn ang="0">
                  <a:pos x="14" y="13"/>
                </a:cxn>
                <a:cxn ang="0">
                  <a:pos x="15" y="13"/>
                </a:cxn>
                <a:cxn ang="0">
                  <a:pos x="19" y="17"/>
                </a:cxn>
                <a:cxn ang="0">
                  <a:pos x="18" y="18"/>
                </a:cxn>
                <a:cxn ang="0">
                  <a:pos x="18" y="18"/>
                </a:cxn>
                <a:cxn ang="0">
                  <a:pos x="17" y="18"/>
                </a:cxn>
                <a:cxn ang="0">
                  <a:pos x="10" y="11"/>
                </a:cxn>
                <a:cxn ang="0">
                  <a:pos x="10" y="10"/>
                </a:cxn>
                <a:cxn ang="0">
                  <a:pos x="11" y="10"/>
                </a:cxn>
                <a:cxn ang="0">
                  <a:pos x="12" y="10"/>
                </a:cxn>
                <a:cxn ang="0">
                  <a:pos x="12" y="11"/>
                </a:cxn>
                <a:cxn ang="0">
                  <a:pos x="11" y="12"/>
                </a:cxn>
                <a:cxn ang="0">
                  <a:pos x="10" y="11"/>
                </a:cxn>
                <a:cxn ang="0">
                  <a:pos x="7" y="8"/>
                </a:cxn>
                <a:cxn ang="0">
                  <a:pos x="7" y="7"/>
                </a:cxn>
                <a:cxn ang="0">
                  <a:pos x="7" y="7"/>
                </a:cxn>
                <a:cxn ang="0">
                  <a:pos x="8" y="7"/>
                </a:cxn>
                <a:cxn ang="0">
                  <a:pos x="8" y="7"/>
                </a:cxn>
                <a:cxn ang="0">
                  <a:pos x="8" y="8"/>
                </a:cxn>
                <a:cxn ang="0">
                  <a:pos x="7" y="8"/>
                </a:cxn>
                <a:cxn ang="0">
                  <a:pos x="4" y="5"/>
                </a:cxn>
                <a:cxn ang="0">
                  <a:pos x="0" y="1"/>
                </a:cxn>
                <a:cxn ang="0">
                  <a:pos x="0" y="0"/>
                </a:cxn>
                <a:cxn ang="0">
                  <a:pos x="1" y="0"/>
                </a:cxn>
                <a:cxn ang="0">
                  <a:pos x="5" y="4"/>
                </a:cxn>
                <a:cxn ang="0">
                  <a:pos x="5" y="5"/>
                </a:cxn>
                <a:cxn ang="0">
                  <a:pos x="4" y="5"/>
                </a:cxn>
                <a:cxn ang="0">
                  <a:pos x="4" y="5"/>
                </a:cxn>
              </a:cxnLst>
              <a:rect l="0" t="0" r="r" b="b"/>
              <a:pathLst>
                <a:path w="36" h="34">
                  <a:moveTo>
                    <a:pt x="34" y="34"/>
                  </a:moveTo>
                  <a:lnTo>
                    <a:pt x="34" y="34"/>
                  </a:lnTo>
                  <a:lnTo>
                    <a:pt x="34" y="34"/>
                  </a:lnTo>
                  <a:lnTo>
                    <a:pt x="34" y="34"/>
                  </a:lnTo>
                  <a:lnTo>
                    <a:pt x="34" y="34"/>
                  </a:lnTo>
                  <a:lnTo>
                    <a:pt x="34" y="34"/>
                  </a:lnTo>
                  <a:lnTo>
                    <a:pt x="34" y="33"/>
                  </a:lnTo>
                  <a:lnTo>
                    <a:pt x="34" y="33"/>
                  </a:lnTo>
                  <a:lnTo>
                    <a:pt x="34" y="33"/>
                  </a:lnTo>
                  <a:lnTo>
                    <a:pt x="34" y="33"/>
                  </a:lnTo>
                  <a:lnTo>
                    <a:pt x="35" y="33"/>
                  </a:lnTo>
                  <a:lnTo>
                    <a:pt x="35" y="33"/>
                  </a:lnTo>
                  <a:lnTo>
                    <a:pt x="35" y="33"/>
                  </a:lnTo>
                  <a:lnTo>
                    <a:pt x="35" y="33"/>
                  </a:lnTo>
                  <a:lnTo>
                    <a:pt x="35" y="33"/>
                  </a:lnTo>
                  <a:lnTo>
                    <a:pt x="35" y="33"/>
                  </a:lnTo>
                  <a:lnTo>
                    <a:pt x="35" y="33"/>
                  </a:lnTo>
                  <a:lnTo>
                    <a:pt x="36" y="33"/>
                  </a:lnTo>
                  <a:lnTo>
                    <a:pt x="36" y="33"/>
                  </a:lnTo>
                  <a:lnTo>
                    <a:pt x="36" y="33"/>
                  </a:lnTo>
                  <a:lnTo>
                    <a:pt x="36" y="33"/>
                  </a:lnTo>
                  <a:lnTo>
                    <a:pt x="36" y="33"/>
                  </a:lnTo>
                  <a:lnTo>
                    <a:pt x="36" y="34"/>
                  </a:lnTo>
                  <a:lnTo>
                    <a:pt x="36" y="34"/>
                  </a:lnTo>
                  <a:lnTo>
                    <a:pt x="36" y="34"/>
                  </a:lnTo>
                  <a:lnTo>
                    <a:pt x="36" y="34"/>
                  </a:lnTo>
                  <a:lnTo>
                    <a:pt x="36" y="34"/>
                  </a:lnTo>
                  <a:lnTo>
                    <a:pt x="36" y="34"/>
                  </a:lnTo>
                  <a:lnTo>
                    <a:pt x="35" y="34"/>
                  </a:lnTo>
                  <a:lnTo>
                    <a:pt x="35" y="34"/>
                  </a:lnTo>
                  <a:lnTo>
                    <a:pt x="35" y="34"/>
                  </a:lnTo>
                  <a:lnTo>
                    <a:pt x="35" y="34"/>
                  </a:lnTo>
                  <a:lnTo>
                    <a:pt x="35" y="34"/>
                  </a:lnTo>
                  <a:lnTo>
                    <a:pt x="35" y="34"/>
                  </a:lnTo>
                  <a:lnTo>
                    <a:pt x="34" y="34"/>
                  </a:lnTo>
                  <a:lnTo>
                    <a:pt x="34" y="34"/>
                  </a:lnTo>
                  <a:lnTo>
                    <a:pt x="34" y="34"/>
                  </a:lnTo>
                  <a:close/>
                  <a:moveTo>
                    <a:pt x="31" y="31"/>
                  </a:moveTo>
                  <a:lnTo>
                    <a:pt x="28" y="28"/>
                  </a:lnTo>
                  <a:lnTo>
                    <a:pt x="28" y="28"/>
                  </a:lnTo>
                  <a:lnTo>
                    <a:pt x="27" y="27"/>
                  </a:lnTo>
                  <a:lnTo>
                    <a:pt x="27" y="27"/>
                  </a:lnTo>
                  <a:lnTo>
                    <a:pt x="27" y="27"/>
                  </a:lnTo>
                  <a:lnTo>
                    <a:pt x="27" y="27"/>
                  </a:lnTo>
                  <a:lnTo>
                    <a:pt x="27" y="27"/>
                  </a:lnTo>
                  <a:lnTo>
                    <a:pt x="28" y="27"/>
                  </a:lnTo>
                  <a:lnTo>
                    <a:pt x="28" y="27"/>
                  </a:lnTo>
                  <a:lnTo>
                    <a:pt x="28" y="26"/>
                  </a:lnTo>
                  <a:lnTo>
                    <a:pt x="28" y="26"/>
                  </a:lnTo>
                  <a:lnTo>
                    <a:pt x="28" y="26"/>
                  </a:lnTo>
                  <a:lnTo>
                    <a:pt x="28" y="26"/>
                  </a:lnTo>
                  <a:lnTo>
                    <a:pt x="28" y="26"/>
                  </a:lnTo>
                  <a:lnTo>
                    <a:pt x="28" y="26"/>
                  </a:lnTo>
                  <a:lnTo>
                    <a:pt x="29" y="26"/>
                  </a:lnTo>
                  <a:lnTo>
                    <a:pt x="29" y="26"/>
                  </a:lnTo>
                  <a:lnTo>
                    <a:pt x="32" y="30"/>
                  </a:lnTo>
                  <a:lnTo>
                    <a:pt x="32" y="30"/>
                  </a:lnTo>
                  <a:lnTo>
                    <a:pt x="32" y="30"/>
                  </a:lnTo>
                  <a:lnTo>
                    <a:pt x="32" y="30"/>
                  </a:lnTo>
                  <a:lnTo>
                    <a:pt x="32" y="30"/>
                  </a:lnTo>
                  <a:lnTo>
                    <a:pt x="32" y="30"/>
                  </a:lnTo>
                  <a:lnTo>
                    <a:pt x="32" y="31"/>
                  </a:lnTo>
                  <a:lnTo>
                    <a:pt x="32" y="31"/>
                  </a:lnTo>
                  <a:lnTo>
                    <a:pt x="32" y="31"/>
                  </a:lnTo>
                  <a:lnTo>
                    <a:pt x="32" y="31"/>
                  </a:lnTo>
                  <a:lnTo>
                    <a:pt x="32" y="31"/>
                  </a:lnTo>
                  <a:lnTo>
                    <a:pt x="32" y="31"/>
                  </a:lnTo>
                  <a:lnTo>
                    <a:pt x="32" y="31"/>
                  </a:lnTo>
                  <a:lnTo>
                    <a:pt x="32" y="31"/>
                  </a:lnTo>
                  <a:lnTo>
                    <a:pt x="31" y="31"/>
                  </a:lnTo>
                  <a:lnTo>
                    <a:pt x="31" y="31"/>
                  </a:lnTo>
                  <a:lnTo>
                    <a:pt x="31" y="31"/>
                  </a:lnTo>
                  <a:lnTo>
                    <a:pt x="31" y="31"/>
                  </a:lnTo>
                  <a:lnTo>
                    <a:pt x="31" y="31"/>
                  </a:lnTo>
                  <a:close/>
                  <a:moveTo>
                    <a:pt x="24" y="24"/>
                  </a:moveTo>
                  <a:lnTo>
                    <a:pt x="24" y="24"/>
                  </a:lnTo>
                  <a:lnTo>
                    <a:pt x="24" y="24"/>
                  </a:lnTo>
                  <a:lnTo>
                    <a:pt x="24" y="24"/>
                  </a:lnTo>
                  <a:lnTo>
                    <a:pt x="24" y="24"/>
                  </a:lnTo>
                  <a:lnTo>
                    <a:pt x="24" y="24"/>
                  </a:lnTo>
                  <a:lnTo>
                    <a:pt x="24" y="24"/>
                  </a:lnTo>
                  <a:lnTo>
                    <a:pt x="24" y="23"/>
                  </a:lnTo>
                  <a:lnTo>
                    <a:pt x="24" y="23"/>
                  </a:lnTo>
                  <a:lnTo>
                    <a:pt x="24" y="23"/>
                  </a:lnTo>
                  <a:lnTo>
                    <a:pt x="24" y="23"/>
                  </a:lnTo>
                  <a:lnTo>
                    <a:pt x="24" y="23"/>
                  </a:lnTo>
                  <a:lnTo>
                    <a:pt x="25" y="23"/>
                  </a:lnTo>
                  <a:lnTo>
                    <a:pt x="25" y="23"/>
                  </a:lnTo>
                  <a:lnTo>
                    <a:pt x="25" y="23"/>
                  </a:lnTo>
                  <a:lnTo>
                    <a:pt x="25" y="23"/>
                  </a:lnTo>
                  <a:lnTo>
                    <a:pt x="25" y="23"/>
                  </a:lnTo>
                  <a:lnTo>
                    <a:pt x="25" y="23"/>
                  </a:lnTo>
                  <a:lnTo>
                    <a:pt x="25" y="23"/>
                  </a:lnTo>
                  <a:lnTo>
                    <a:pt x="25" y="23"/>
                  </a:lnTo>
                  <a:lnTo>
                    <a:pt x="25" y="23"/>
                  </a:lnTo>
                  <a:lnTo>
                    <a:pt x="26" y="24"/>
                  </a:lnTo>
                  <a:lnTo>
                    <a:pt x="26" y="24"/>
                  </a:lnTo>
                  <a:lnTo>
                    <a:pt x="26" y="24"/>
                  </a:lnTo>
                  <a:lnTo>
                    <a:pt x="25" y="24"/>
                  </a:lnTo>
                  <a:lnTo>
                    <a:pt x="25" y="24"/>
                  </a:lnTo>
                  <a:lnTo>
                    <a:pt x="25" y="24"/>
                  </a:lnTo>
                  <a:lnTo>
                    <a:pt x="25" y="24"/>
                  </a:lnTo>
                  <a:lnTo>
                    <a:pt x="25" y="24"/>
                  </a:lnTo>
                  <a:lnTo>
                    <a:pt x="25" y="25"/>
                  </a:lnTo>
                  <a:lnTo>
                    <a:pt x="25" y="25"/>
                  </a:lnTo>
                  <a:lnTo>
                    <a:pt x="25" y="25"/>
                  </a:lnTo>
                  <a:lnTo>
                    <a:pt x="24" y="24"/>
                  </a:lnTo>
                  <a:lnTo>
                    <a:pt x="24" y="24"/>
                  </a:lnTo>
                  <a:lnTo>
                    <a:pt x="24" y="24"/>
                  </a:lnTo>
                  <a:lnTo>
                    <a:pt x="24" y="24"/>
                  </a:lnTo>
                  <a:lnTo>
                    <a:pt x="24" y="24"/>
                  </a:lnTo>
                  <a:close/>
                  <a:moveTo>
                    <a:pt x="21" y="21"/>
                  </a:moveTo>
                  <a:lnTo>
                    <a:pt x="21" y="21"/>
                  </a:lnTo>
                  <a:lnTo>
                    <a:pt x="21" y="21"/>
                  </a:lnTo>
                  <a:lnTo>
                    <a:pt x="21" y="21"/>
                  </a:lnTo>
                  <a:lnTo>
                    <a:pt x="21" y="21"/>
                  </a:lnTo>
                  <a:lnTo>
                    <a:pt x="21" y="21"/>
                  </a:lnTo>
                  <a:lnTo>
                    <a:pt x="21" y="20"/>
                  </a:lnTo>
                  <a:lnTo>
                    <a:pt x="21" y="20"/>
                  </a:lnTo>
                  <a:lnTo>
                    <a:pt x="21" y="20"/>
                  </a:lnTo>
                  <a:lnTo>
                    <a:pt x="21" y="20"/>
                  </a:lnTo>
                  <a:lnTo>
                    <a:pt x="21" y="20"/>
                  </a:lnTo>
                  <a:lnTo>
                    <a:pt x="21" y="20"/>
                  </a:lnTo>
                  <a:lnTo>
                    <a:pt x="21" y="20"/>
                  </a:lnTo>
                  <a:lnTo>
                    <a:pt x="21" y="20"/>
                  </a:lnTo>
                  <a:lnTo>
                    <a:pt x="21" y="20"/>
                  </a:lnTo>
                  <a:lnTo>
                    <a:pt x="22" y="20"/>
                  </a:lnTo>
                  <a:lnTo>
                    <a:pt x="22" y="20"/>
                  </a:lnTo>
                  <a:lnTo>
                    <a:pt x="22" y="20"/>
                  </a:lnTo>
                  <a:lnTo>
                    <a:pt x="22" y="20"/>
                  </a:lnTo>
                  <a:lnTo>
                    <a:pt x="22" y="20"/>
                  </a:lnTo>
                  <a:lnTo>
                    <a:pt x="22" y="20"/>
                  </a:lnTo>
                  <a:lnTo>
                    <a:pt x="22" y="20"/>
                  </a:lnTo>
                  <a:lnTo>
                    <a:pt x="22" y="21"/>
                  </a:lnTo>
                  <a:lnTo>
                    <a:pt x="22" y="21"/>
                  </a:lnTo>
                  <a:lnTo>
                    <a:pt x="22" y="21"/>
                  </a:lnTo>
                  <a:lnTo>
                    <a:pt x="22" y="21"/>
                  </a:lnTo>
                  <a:lnTo>
                    <a:pt x="22" y="21"/>
                  </a:lnTo>
                  <a:lnTo>
                    <a:pt x="22" y="21"/>
                  </a:lnTo>
                  <a:lnTo>
                    <a:pt x="22" y="21"/>
                  </a:lnTo>
                  <a:lnTo>
                    <a:pt x="22" y="21"/>
                  </a:lnTo>
                  <a:lnTo>
                    <a:pt x="21" y="21"/>
                  </a:lnTo>
                  <a:lnTo>
                    <a:pt x="21" y="21"/>
                  </a:lnTo>
                  <a:lnTo>
                    <a:pt x="21" y="21"/>
                  </a:lnTo>
                  <a:lnTo>
                    <a:pt x="21" y="21"/>
                  </a:lnTo>
                  <a:lnTo>
                    <a:pt x="21" y="21"/>
                  </a:lnTo>
                  <a:lnTo>
                    <a:pt x="21" y="21"/>
                  </a:lnTo>
                  <a:lnTo>
                    <a:pt x="21" y="21"/>
                  </a:lnTo>
                  <a:close/>
                  <a:moveTo>
                    <a:pt x="17" y="18"/>
                  </a:moveTo>
                  <a:lnTo>
                    <a:pt x="14" y="15"/>
                  </a:lnTo>
                  <a:lnTo>
                    <a:pt x="14" y="14"/>
                  </a:lnTo>
                  <a:lnTo>
                    <a:pt x="14" y="14"/>
                  </a:lnTo>
                  <a:lnTo>
                    <a:pt x="14" y="14"/>
                  </a:lnTo>
                  <a:lnTo>
                    <a:pt x="14" y="14"/>
                  </a:lnTo>
                  <a:lnTo>
                    <a:pt x="14" y="14"/>
                  </a:lnTo>
                  <a:lnTo>
                    <a:pt x="14" y="14"/>
                  </a:lnTo>
                  <a:lnTo>
                    <a:pt x="14" y="14"/>
                  </a:lnTo>
                  <a:lnTo>
                    <a:pt x="14" y="13"/>
                  </a:lnTo>
                  <a:lnTo>
                    <a:pt x="14" y="13"/>
                  </a:lnTo>
                  <a:lnTo>
                    <a:pt x="14" y="13"/>
                  </a:lnTo>
                  <a:lnTo>
                    <a:pt x="14" y="13"/>
                  </a:lnTo>
                  <a:lnTo>
                    <a:pt x="14" y="13"/>
                  </a:lnTo>
                  <a:lnTo>
                    <a:pt x="15" y="13"/>
                  </a:lnTo>
                  <a:lnTo>
                    <a:pt x="15" y="13"/>
                  </a:lnTo>
                  <a:lnTo>
                    <a:pt x="15" y="13"/>
                  </a:lnTo>
                  <a:lnTo>
                    <a:pt x="15" y="13"/>
                  </a:lnTo>
                  <a:lnTo>
                    <a:pt x="18" y="17"/>
                  </a:lnTo>
                  <a:lnTo>
                    <a:pt x="19" y="17"/>
                  </a:lnTo>
                  <a:lnTo>
                    <a:pt x="19" y="17"/>
                  </a:lnTo>
                  <a:lnTo>
                    <a:pt x="19" y="17"/>
                  </a:lnTo>
                  <a:lnTo>
                    <a:pt x="19" y="17"/>
                  </a:lnTo>
                  <a:lnTo>
                    <a:pt x="19" y="17"/>
                  </a:lnTo>
                  <a:lnTo>
                    <a:pt x="19" y="18"/>
                  </a:lnTo>
                  <a:lnTo>
                    <a:pt x="19" y="18"/>
                  </a:lnTo>
                  <a:lnTo>
                    <a:pt x="18" y="18"/>
                  </a:lnTo>
                  <a:lnTo>
                    <a:pt x="18" y="18"/>
                  </a:lnTo>
                  <a:lnTo>
                    <a:pt x="18" y="18"/>
                  </a:lnTo>
                  <a:lnTo>
                    <a:pt x="18" y="18"/>
                  </a:lnTo>
                  <a:lnTo>
                    <a:pt x="18" y="18"/>
                  </a:lnTo>
                  <a:lnTo>
                    <a:pt x="18" y="18"/>
                  </a:lnTo>
                  <a:lnTo>
                    <a:pt x="18" y="18"/>
                  </a:lnTo>
                  <a:lnTo>
                    <a:pt x="17" y="18"/>
                  </a:lnTo>
                  <a:lnTo>
                    <a:pt x="17" y="18"/>
                  </a:lnTo>
                  <a:lnTo>
                    <a:pt x="17" y="18"/>
                  </a:lnTo>
                  <a:lnTo>
                    <a:pt x="17" y="18"/>
                  </a:lnTo>
                  <a:close/>
                  <a:moveTo>
                    <a:pt x="10" y="11"/>
                  </a:moveTo>
                  <a:lnTo>
                    <a:pt x="10" y="11"/>
                  </a:lnTo>
                  <a:lnTo>
                    <a:pt x="10" y="11"/>
                  </a:lnTo>
                  <a:lnTo>
                    <a:pt x="10" y="11"/>
                  </a:lnTo>
                  <a:lnTo>
                    <a:pt x="10" y="11"/>
                  </a:lnTo>
                  <a:lnTo>
                    <a:pt x="10" y="11"/>
                  </a:lnTo>
                  <a:lnTo>
                    <a:pt x="10" y="11"/>
                  </a:lnTo>
                  <a:lnTo>
                    <a:pt x="10" y="10"/>
                  </a:lnTo>
                  <a:lnTo>
                    <a:pt x="10" y="10"/>
                  </a:lnTo>
                  <a:lnTo>
                    <a:pt x="10" y="10"/>
                  </a:lnTo>
                  <a:lnTo>
                    <a:pt x="11" y="10"/>
                  </a:lnTo>
                  <a:lnTo>
                    <a:pt x="11" y="10"/>
                  </a:lnTo>
                  <a:lnTo>
                    <a:pt x="11" y="10"/>
                  </a:lnTo>
                  <a:lnTo>
                    <a:pt x="11" y="10"/>
                  </a:lnTo>
                  <a:lnTo>
                    <a:pt x="11" y="10"/>
                  </a:lnTo>
                  <a:lnTo>
                    <a:pt x="11" y="10"/>
                  </a:lnTo>
                  <a:lnTo>
                    <a:pt x="11" y="10"/>
                  </a:lnTo>
                  <a:lnTo>
                    <a:pt x="12" y="10"/>
                  </a:lnTo>
                  <a:lnTo>
                    <a:pt x="12" y="10"/>
                  </a:lnTo>
                  <a:lnTo>
                    <a:pt x="12" y="10"/>
                  </a:lnTo>
                  <a:lnTo>
                    <a:pt x="12" y="10"/>
                  </a:lnTo>
                  <a:lnTo>
                    <a:pt x="12" y="11"/>
                  </a:lnTo>
                  <a:lnTo>
                    <a:pt x="12" y="11"/>
                  </a:lnTo>
                  <a:lnTo>
                    <a:pt x="12" y="11"/>
                  </a:lnTo>
                  <a:lnTo>
                    <a:pt x="12" y="11"/>
                  </a:lnTo>
                  <a:lnTo>
                    <a:pt x="12" y="11"/>
                  </a:lnTo>
                  <a:lnTo>
                    <a:pt x="12" y="11"/>
                  </a:lnTo>
                  <a:lnTo>
                    <a:pt x="11" y="11"/>
                  </a:lnTo>
                  <a:lnTo>
                    <a:pt x="11" y="12"/>
                  </a:lnTo>
                  <a:lnTo>
                    <a:pt x="11" y="12"/>
                  </a:lnTo>
                  <a:lnTo>
                    <a:pt x="11" y="12"/>
                  </a:lnTo>
                  <a:lnTo>
                    <a:pt x="11" y="12"/>
                  </a:lnTo>
                  <a:lnTo>
                    <a:pt x="11" y="12"/>
                  </a:lnTo>
                  <a:lnTo>
                    <a:pt x="11" y="11"/>
                  </a:lnTo>
                  <a:lnTo>
                    <a:pt x="10" y="11"/>
                  </a:lnTo>
                  <a:lnTo>
                    <a:pt x="10" y="11"/>
                  </a:lnTo>
                  <a:lnTo>
                    <a:pt x="10" y="11"/>
                  </a:lnTo>
                  <a:close/>
                  <a:moveTo>
                    <a:pt x="7" y="8"/>
                  </a:moveTo>
                  <a:lnTo>
                    <a:pt x="7" y="8"/>
                  </a:lnTo>
                  <a:lnTo>
                    <a:pt x="7" y="8"/>
                  </a:lnTo>
                  <a:lnTo>
                    <a:pt x="7" y="8"/>
                  </a:lnTo>
                  <a:lnTo>
                    <a:pt x="7" y="8"/>
                  </a:lnTo>
                  <a:lnTo>
                    <a:pt x="7" y="7"/>
                  </a:lnTo>
                  <a:lnTo>
                    <a:pt x="7" y="7"/>
                  </a:lnTo>
                  <a:lnTo>
                    <a:pt x="7" y="7"/>
                  </a:lnTo>
                  <a:lnTo>
                    <a:pt x="7" y="7"/>
                  </a:lnTo>
                  <a:lnTo>
                    <a:pt x="7" y="7"/>
                  </a:lnTo>
                  <a:lnTo>
                    <a:pt x="7" y="7"/>
                  </a:lnTo>
                  <a:lnTo>
                    <a:pt x="7" y="7"/>
                  </a:lnTo>
                  <a:lnTo>
                    <a:pt x="7" y="7"/>
                  </a:lnTo>
                  <a:lnTo>
                    <a:pt x="8" y="7"/>
                  </a:lnTo>
                  <a:lnTo>
                    <a:pt x="8" y="7"/>
                  </a:lnTo>
                  <a:lnTo>
                    <a:pt x="8" y="7"/>
                  </a:lnTo>
                  <a:lnTo>
                    <a:pt x="8" y="7"/>
                  </a:lnTo>
                  <a:lnTo>
                    <a:pt x="8" y="7"/>
                  </a:lnTo>
                  <a:lnTo>
                    <a:pt x="8" y="7"/>
                  </a:lnTo>
                  <a:lnTo>
                    <a:pt x="8" y="7"/>
                  </a:lnTo>
                  <a:lnTo>
                    <a:pt x="8" y="7"/>
                  </a:lnTo>
                  <a:lnTo>
                    <a:pt x="8" y="7"/>
                  </a:lnTo>
                  <a:lnTo>
                    <a:pt x="8" y="7"/>
                  </a:lnTo>
                  <a:lnTo>
                    <a:pt x="8" y="8"/>
                  </a:lnTo>
                  <a:lnTo>
                    <a:pt x="8" y="8"/>
                  </a:lnTo>
                  <a:lnTo>
                    <a:pt x="8" y="8"/>
                  </a:lnTo>
                  <a:lnTo>
                    <a:pt x="8" y="8"/>
                  </a:lnTo>
                  <a:lnTo>
                    <a:pt x="8" y="8"/>
                  </a:lnTo>
                  <a:lnTo>
                    <a:pt x="8" y="8"/>
                  </a:lnTo>
                  <a:lnTo>
                    <a:pt x="8" y="8"/>
                  </a:lnTo>
                  <a:lnTo>
                    <a:pt x="8" y="8"/>
                  </a:lnTo>
                  <a:lnTo>
                    <a:pt x="8" y="8"/>
                  </a:lnTo>
                  <a:lnTo>
                    <a:pt x="7" y="8"/>
                  </a:lnTo>
                  <a:lnTo>
                    <a:pt x="7" y="8"/>
                  </a:lnTo>
                  <a:lnTo>
                    <a:pt x="7" y="8"/>
                  </a:lnTo>
                  <a:lnTo>
                    <a:pt x="7" y="8"/>
                  </a:lnTo>
                  <a:lnTo>
                    <a:pt x="7" y="8"/>
                  </a:lnTo>
                  <a:close/>
                  <a:moveTo>
                    <a:pt x="4" y="5"/>
                  </a:moveTo>
                  <a:lnTo>
                    <a:pt x="0" y="2"/>
                  </a:lnTo>
                  <a:lnTo>
                    <a:pt x="0" y="1"/>
                  </a:lnTo>
                  <a:lnTo>
                    <a:pt x="0" y="1"/>
                  </a:lnTo>
                  <a:lnTo>
                    <a:pt x="0" y="1"/>
                  </a:lnTo>
                  <a:lnTo>
                    <a:pt x="0" y="1"/>
                  </a:lnTo>
                  <a:lnTo>
                    <a:pt x="0" y="1"/>
                  </a:lnTo>
                  <a:lnTo>
                    <a:pt x="0" y="1"/>
                  </a:lnTo>
                  <a:lnTo>
                    <a:pt x="0" y="1"/>
                  </a:lnTo>
                  <a:lnTo>
                    <a:pt x="0" y="0"/>
                  </a:lnTo>
                  <a:lnTo>
                    <a:pt x="0" y="0"/>
                  </a:lnTo>
                  <a:lnTo>
                    <a:pt x="1" y="0"/>
                  </a:lnTo>
                  <a:lnTo>
                    <a:pt x="1" y="0"/>
                  </a:lnTo>
                  <a:lnTo>
                    <a:pt x="1" y="0"/>
                  </a:lnTo>
                  <a:lnTo>
                    <a:pt x="1" y="0"/>
                  </a:lnTo>
                  <a:lnTo>
                    <a:pt x="1" y="0"/>
                  </a:lnTo>
                  <a:lnTo>
                    <a:pt x="1" y="0"/>
                  </a:lnTo>
                  <a:lnTo>
                    <a:pt x="1" y="0"/>
                  </a:lnTo>
                  <a:lnTo>
                    <a:pt x="5" y="4"/>
                  </a:lnTo>
                  <a:lnTo>
                    <a:pt x="5" y="4"/>
                  </a:lnTo>
                  <a:lnTo>
                    <a:pt x="5" y="4"/>
                  </a:lnTo>
                  <a:lnTo>
                    <a:pt x="5" y="4"/>
                  </a:lnTo>
                  <a:lnTo>
                    <a:pt x="5" y="4"/>
                  </a:lnTo>
                  <a:lnTo>
                    <a:pt x="5" y="4"/>
                  </a:lnTo>
                  <a:lnTo>
                    <a:pt x="5" y="5"/>
                  </a:lnTo>
                  <a:lnTo>
                    <a:pt x="5" y="5"/>
                  </a:lnTo>
                  <a:lnTo>
                    <a:pt x="5" y="5"/>
                  </a:lnTo>
                  <a:lnTo>
                    <a:pt x="5" y="5"/>
                  </a:lnTo>
                  <a:lnTo>
                    <a:pt x="5" y="5"/>
                  </a:lnTo>
                  <a:lnTo>
                    <a:pt x="4" y="5"/>
                  </a:lnTo>
                  <a:lnTo>
                    <a:pt x="4" y="5"/>
                  </a:lnTo>
                  <a:lnTo>
                    <a:pt x="4" y="5"/>
                  </a:lnTo>
                  <a:lnTo>
                    <a:pt x="4" y="5"/>
                  </a:lnTo>
                  <a:lnTo>
                    <a:pt x="4" y="5"/>
                  </a:lnTo>
                  <a:lnTo>
                    <a:pt x="4" y="5"/>
                  </a:lnTo>
                  <a:lnTo>
                    <a:pt x="4" y="5"/>
                  </a:lnTo>
                  <a:lnTo>
                    <a:pt x="4" y="5"/>
                  </a:lnTo>
                  <a:close/>
                </a:path>
              </a:pathLst>
            </a:custGeom>
            <a:solidFill>
              <a:srgbClr val="FF0000"/>
            </a:solidFill>
            <a:ln w="9525">
              <a:noFill/>
              <a:round/>
              <a:headEnd/>
              <a:tailEnd/>
            </a:ln>
          </p:spPr>
          <p:txBody>
            <a:bodyPr/>
            <a:lstStyle/>
            <a:p>
              <a:endParaRPr lang="en-US">
                <a:solidFill>
                  <a:srgbClr val="000000"/>
                </a:solidFill>
              </a:endParaRPr>
            </a:p>
          </p:txBody>
        </p:sp>
        <p:sp>
          <p:nvSpPr>
            <p:cNvPr id="212" name="Freeform 11"/>
            <p:cNvSpPr>
              <a:spLocks noEditPoints="1"/>
            </p:cNvSpPr>
            <p:nvPr/>
          </p:nvSpPr>
          <p:spPr bwMode="auto">
            <a:xfrm rot="16200000" flipV="1">
              <a:off x="1844" y="3351"/>
              <a:ext cx="32" cy="31"/>
            </a:xfrm>
            <a:custGeom>
              <a:avLst/>
              <a:gdLst/>
              <a:ahLst/>
              <a:cxnLst>
                <a:cxn ang="0">
                  <a:pos x="31" y="30"/>
                </a:cxn>
                <a:cxn ang="0">
                  <a:pos x="31" y="29"/>
                </a:cxn>
                <a:cxn ang="0">
                  <a:pos x="31" y="29"/>
                </a:cxn>
                <a:cxn ang="0">
                  <a:pos x="32" y="29"/>
                </a:cxn>
                <a:cxn ang="0">
                  <a:pos x="32" y="30"/>
                </a:cxn>
                <a:cxn ang="0">
                  <a:pos x="32" y="30"/>
                </a:cxn>
                <a:cxn ang="0">
                  <a:pos x="31" y="30"/>
                </a:cxn>
                <a:cxn ang="0">
                  <a:pos x="27" y="27"/>
                </a:cxn>
                <a:cxn ang="0">
                  <a:pos x="27" y="26"/>
                </a:cxn>
                <a:cxn ang="0">
                  <a:pos x="28" y="26"/>
                </a:cxn>
                <a:cxn ang="0">
                  <a:pos x="28" y="26"/>
                </a:cxn>
                <a:cxn ang="0">
                  <a:pos x="29" y="26"/>
                </a:cxn>
                <a:cxn ang="0">
                  <a:pos x="28" y="27"/>
                </a:cxn>
                <a:cxn ang="0">
                  <a:pos x="28" y="27"/>
                </a:cxn>
                <a:cxn ang="0">
                  <a:pos x="24" y="24"/>
                </a:cxn>
                <a:cxn ang="0">
                  <a:pos x="20" y="20"/>
                </a:cxn>
                <a:cxn ang="0">
                  <a:pos x="21" y="19"/>
                </a:cxn>
                <a:cxn ang="0">
                  <a:pos x="21" y="19"/>
                </a:cxn>
                <a:cxn ang="0">
                  <a:pos x="25" y="23"/>
                </a:cxn>
                <a:cxn ang="0">
                  <a:pos x="25" y="24"/>
                </a:cxn>
                <a:cxn ang="0">
                  <a:pos x="25" y="24"/>
                </a:cxn>
                <a:cxn ang="0">
                  <a:pos x="24" y="24"/>
                </a:cxn>
                <a:cxn ang="0">
                  <a:pos x="17" y="17"/>
                </a:cxn>
                <a:cxn ang="0">
                  <a:pos x="17" y="16"/>
                </a:cxn>
                <a:cxn ang="0">
                  <a:pos x="18" y="16"/>
                </a:cxn>
                <a:cxn ang="0">
                  <a:pos x="18" y="16"/>
                </a:cxn>
                <a:cxn ang="0">
                  <a:pos x="18" y="17"/>
                </a:cxn>
                <a:cxn ang="0">
                  <a:pos x="18" y="17"/>
                </a:cxn>
                <a:cxn ang="0">
                  <a:pos x="17" y="17"/>
                </a:cxn>
                <a:cxn ang="0">
                  <a:pos x="14" y="14"/>
                </a:cxn>
                <a:cxn ang="0">
                  <a:pos x="13" y="13"/>
                </a:cxn>
                <a:cxn ang="0">
                  <a:pos x="14" y="13"/>
                </a:cxn>
                <a:cxn ang="0">
                  <a:pos x="15" y="13"/>
                </a:cxn>
                <a:cxn ang="0">
                  <a:pos x="15" y="13"/>
                </a:cxn>
                <a:cxn ang="0">
                  <a:pos x="15" y="14"/>
                </a:cxn>
                <a:cxn ang="0">
                  <a:pos x="14" y="14"/>
                </a:cxn>
                <a:cxn ang="0">
                  <a:pos x="14" y="14"/>
                </a:cxn>
                <a:cxn ang="0">
                  <a:pos x="7" y="7"/>
                </a:cxn>
                <a:cxn ang="0">
                  <a:pos x="7" y="6"/>
                </a:cxn>
                <a:cxn ang="0">
                  <a:pos x="8" y="6"/>
                </a:cxn>
                <a:cxn ang="0">
                  <a:pos x="11" y="10"/>
                </a:cxn>
                <a:cxn ang="0">
                  <a:pos x="12" y="10"/>
                </a:cxn>
                <a:cxn ang="0">
                  <a:pos x="11" y="11"/>
                </a:cxn>
                <a:cxn ang="0">
                  <a:pos x="10" y="11"/>
                </a:cxn>
                <a:cxn ang="0">
                  <a:pos x="3" y="4"/>
                </a:cxn>
                <a:cxn ang="0">
                  <a:pos x="3" y="3"/>
                </a:cxn>
                <a:cxn ang="0">
                  <a:pos x="4" y="3"/>
                </a:cxn>
                <a:cxn ang="0">
                  <a:pos x="5" y="3"/>
                </a:cxn>
                <a:cxn ang="0">
                  <a:pos x="5" y="4"/>
                </a:cxn>
                <a:cxn ang="0">
                  <a:pos x="4" y="4"/>
                </a:cxn>
                <a:cxn ang="0">
                  <a:pos x="4" y="4"/>
                </a:cxn>
                <a:cxn ang="0">
                  <a:pos x="0" y="1"/>
                </a:cxn>
                <a:cxn ang="0">
                  <a:pos x="0" y="0"/>
                </a:cxn>
                <a:cxn ang="0">
                  <a:pos x="0" y="0"/>
                </a:cxn>
                <a:cxn ang="0">
                  <a:pos x="1" y="0"/>
                </a:cxn>
                <a:cxn ang="0">
                  <a:pos x="1" y="0"/>
                </a:cxn>
                <a:cxn ang="0">
                  <a:pos x="1" y="1"/>
                </a:cxn>
                <a:cxn ang="0">
                  <a:pos x="1" y="1"/>
                </a:cxn>
                <a:cxn ang="0">
                  <a:pos x="0" y="1"/>
                </a:cxn>
              </a:cxnLst>
              <a:rect l="0" t="0" r="r" b="b"/>
              <a:pathLst>
                <a:path w="32" h="31">
                  <a:moveTo>
                    <a:pt x="31" y="30"/>
                  </a:moveTo>
                  <a:lnTo>
                    <a:pt x="31" y="30"/>
                  </a:lnTo>
                  <a:lnTo>
                    <a:pt x="31" y="30"/>
                  </a:lnTo>
                  <a:lnTo>
                    <a:pt x="31" y="30"/>
                  </a:lnTo>
                  <a:lnTo>
                    <a:pt x="31" y="30"/>
                  </a:lnTo>
                  <a:lnTo>
                    <a:pt x="31" y="30"/>
                  </a:lnTo>
                  <a:lnTo>
                    <a:pt x="31" y="30"/>
                  </a:lnTo>
                  <a:lnTo>
                    <a:pt x="31" y="29"/>
                  </a:lnTo>
                  <a:lnTo>
                    <a:pt x="31" y="29"/>
                  </a:lnTo>
                  <a:lnTo>
                    <a:pt x="31" y="29"/>
                  </a:lnTo>
                  <a:lnTo>
                    <a:pt x="31" y="29"/>
                  </a:lnTo>
                  <a:lnTo>
                    <a:pt x="31" y="29"/>
                  </a:lnTo>
                  <a:lnTo>
                    <a:pt x="31" y="29"/>
                  </a:lnTo>
                  <a:lnTo>
                    <a:pt x="31" y="29"/>
                  </a:lnTo>
                  <a:lnTo>
                    <a:pt x="31" y="29"/>
                  </a:lnTo>
                  <a:lnTo>
                    <a:pt x="32" y="29"/>
                  </a:lnTo>
                  <a:lnTo>
                    <a:pt x="32" y="29"/>
                  </a:lnTo>
                  <a:lnTo>
                    <a:pt x="32" y="29"/>
                  </a:lnTo>
                  <a:lnTo>
                    <a:pt x="32" y="29"/>
                  </a:lnTo>
                  <a:lnTo>
                    <a:pt x="32" y="29"/>
                  </a:lnTo>
                  <a:lnTo>
                    <a:pt x="32" y="29"/>
                  </a:lnTo>
                  <a:lnTo>
                    <a:pt x="32" y="30"/>
                  </a:lnTo>
                  <a:lnTo>
                    <a:pt x="32" y="30"/>
                  </a:lnTo>
                  <a:lnTo>
                    <a:pt x="32" y="30"/>
                  </a:lnTo>
                  <a:lnTo>
                    <a:pt x="32" y="30"/>
                  </a:lnTo>
                  <a:lnTo>
                    <a:pt x="32" y="30"/>
                  </a:lnTo>
                  <a:lnTo>
                    <a:pt x="32" y="30"/>
                  </a:lnTo>
                  <a:lnTo>
                    <a:pt x="32" y="30"/>
                  </a:lnTo>
                  <a:lnTo>
                    <a:pt x="32" y="30"/>
                  </a:lnTo>
                  <a:lnTo>
                    <a:pt x="32" y="30"/>
                  </a:lnTo>
                  <a:lnTo>
                    <a:pt x="31" y="31"/>
                  </a:lnTo>
                  <a:lnTo>
                    <a:pt x="31" y="31"/>
                  </a:lnTo>
                  <a:lnTo>
                    <a:pt x="31" y="30"/>
                  </a:lnTo>
                  <a:lnTo>
                    <a:pt x="31" y="30"/>
                  </a:lnTo>
                  <a:lnTo>
                    <a:pt x="31" y="30"/>
                  </a:lnTo>
                  <a:lnTo>
                    <a:pt x="31" y="30"/>
                  </a:lnTo>
                  <a:lnTo>
                    <a:pt x="31" y="30"/>
                  </a:lnTo>
                  <a:close/>
                  <a:moveTo>
                    <a:pt x="27" y="27"/>
                  </a:moveTo>
                  <a:lnTo>
                    <a:pt x="27" y="27"/>
                  </a:lnTo>
                  <a:lnTo>
                    <a:pt x="27" y="27"/>
                  </a:lnTo>
                  <a:lnTo>
                    <a:pt x="27" y="27"/>
                  </a:lnTo>
                  <a:lnTo>
                    <a:pt x="27" y="27"/>
                  </a:lnTo>
                  <a:lnTo>
                    <a:pt x="27" y="26"/>
                  </a:lnTo>
                  <a:lnTo>
                    <a:pt x="27" y="26"/>
                  </a:lnTo>
                  <a:lnTo>
                    <a:pt x="27" y="26"/>
                  </a:lnTo>
                  <a:lnTo>
                    <a:pt x="27" y="26"/>
                  </a:lnTo>
                  <a:lnTo>
                    <a:pt x="27" y="26"/>
                  </a:lnTo>
                  <a:lnTo>
                    <a:pt x="27" y="26"/>
                  </a:lnTo>
                  <a:lnTo>
                    <a:pt x="28" y="26"/>
                  </a:lnTo>
                  <a:lnTo>
                    <a:pt x="28" y="26"/>
                  </a:lnTo>
                  <a:lnTo>
                    <a:pt x="28" y="26"/>
                  </a:lnTo>
                  <a:lnTo>
                    <a:pt x="28" y="26"/>
                  </a:lnTo>
                  <a:lnTo>
                    <a:pt x="28" y="26"/>
                  </a:lnTo>
                  <a:lnTo>
                    <a:pt x="28" y="26"/>
                  </a:lnTo>
                  <a:lnTo>
                    <a:pt x="28" y="26"/>
                  </a:lnTo>
                  <a:lnTo>
                    <a:pt x="28" y="26"/>
                  </a:lnTo>
                  <a:lnTo>
                    <a:pt x="29" y="26"/>
                  </a:lnTo>
                  <a:lnTo>
                    <a:pt x="29" y="26"/>
                  </a:lnTo>
                  <a:lnTo>
                    <a:pt x="29" y="26"/>
                  </a:lnTo>
                  <a:lnTo>
                    <a:pt x="29" y="26"/>
                  </a:lnTo>
                  <a:lnTo>
                    <a:pt x="29" y="27"/>
                  </a:lnTo>
                  <a:lnTo>
                    <a:pt x="29" y="27"/>
                  </a:lnTo>
                  <a:lnTo>
                    <a:pt x="29" y="27"/>
                  </a:lnTo>
                  <a:lnTo>
                    <a:pt x="28" y="27"/>
                  </a:lnTo>
                  <a:lnTo>
                    <a:pt x="28" y="27"/>
                  </a:lnTo>
                  <a:lnTo>
                    <a:pt x="28" y="27"/>
                  </a:lnTo>
                  <a:lnTo>
                    <a:pt x="28" y="27"/>
                  </a:lnTo>
                  <a:lnTo>
                    <a:pt x="28" y="27"/>
                  </a:lnTo>
                  <a:lnTo>
                    <a:pt x="28" y="27"/>
                  </a:lnTo>
                  <a:lnTo>
                    <a:pt x="28" y="27"/>
                  </a:lnTo>
                  <a:lnTo>
                    <a:pt x="27" y="27"/>
                  </a:lnTo>
                  <a:lnTo>
                    <a:pt x="27" y="27"/>
                  </a:lnTo>
                  <a:lnTo>
                    <a:pt x="27" y="27"/>
                  </a:lnTo>
                  <a:lnTo>
                    <a:pt x="27" y="27"/>
                  </a:lnTo>
                  <a:close/>
                  <a:moveTo>
                    <a:pt x="24" y="24"/>
                  </a:moveTo>
                  <a:lnTo>
                    <a:pt x="21" y="20"/>
                  </a:lnTo>
                  <a:lnTo>
                    <a:pt x="20" y="20"/>
                  </a:lnTo>
                  <a:lnTo>
                    <a:pt x="20" y="20"/>
                  </a:lnTo>
                  <a:lnTo>
                    <a:pt x="20" y="20"/>
                  </a:lnTo>
                  <a:lnTo>
                    <a:pt x="20" y="20"/>
                  </a:lnTo>
                  <a:lnTo>
                    <a:pt x="20" y="20"/>
                  </a:lnTo>
                  <a:lnTo>
                    <a:pt x="20" y="20"/>
                  </a:lnTo>
                  <a:lnTo>
                    <a:pt x="20" y="19"/>
                  </a:lnTo>
                  <a:lnTo>
                    <a:pt x="21" y="19"/>
                  </a:lnTo>
                  <a:lnTo>
                    <a:pt x="21" y="19"/>
                  </a:lnTo>
                  <a:lnTo>
                    <a:pt x="21" y="19"/>
                  </a:lnTo>
                  <a:lnTo>
                    <a:pt x="21" y="19"/>
                  </a:lnTo>
                  <a:lnTo>
                    <a:pt x="21" y="19"/>
                  </a:lnTo>
                  <a:lnTo>
                    <a:pt x="21" y="19"/>
                  </a:lnTo>
                  <a:lnTo>
                    <a:pt x="21" y="19"/>
                  </a:lnTo>
                  <a:lnTo>
                    <a:pt x="22" y="19"/>
                  </a:lnTo>
                  <a:lnTo>
                    <a:pt x="22" y="19"/>
                  </a:lnTo>
                  <a:lnTo>
                    <a:pt x="25" y="23"/>
                  </a:lnTo>
                  <a:lnTo>
                    <a:pt x="25" y="23"/>
                  </a:lnTo>
                  <a:lnTo>
                    <a:pt x="25" y="23"/>
                  </a:lnTo>
                  <a:lnTo>
                    <a:pt x="25" y="23"/>
                  </a:lnTo>
                  <a:lnTo>
                    <a:pt x="25" y="23"/>
                  </a:lnTo>
                  <a:lnTo>
                    <a:pt x="25" y="23"/>
                  </a:lnTo>
                  <a:lnTo>
                    <a:pt x="25" y="23"/>
                  </a:lnTo>
                  <a:lnTo>
                    <a:pt x="25" y="24"/>
                  </a:lnTo>
                  <a:lnTo>
                    <a:pt x="25" y="24"/>
                  </a:lnTo>
                  <a:lnTo>
                    <a:pt x="25" y="24"/>
                  </a:lnTo>
                  <a:lnTo>
                    <a:pt x="25" y="24"/>
                  </a:lnTo>
                  <a:lnTo>
                    <a:pt x="25" y="24"/>
                  </a:lnTo>
                  <a:lnTo>
                    <a:pt x="25" y="24"/>
                  </a:lnTo>
                  <a:lnTo>
                    <a:pt x="24" y="24"/>
                  </a:lnTo>
                  <a:lnTo>
                    <a:pt x="24" y="24"/>
                  </a:lnTo>
                  <a:lnTo>
                    <a:pt x="24" y="24"/>
                  </a:lnTo>
                  <a:lnTo>
                    <a:pt x="24" y="24"/>
                  </a:lnTo>
                  <a:lnTo>
                    <a:pt x="24" y="24"/>
                  </a:lnTo>
                  <a:lnTo>
                    <a:pt x="24" y="24"/>
                  </a:lnTo>
                  <a:close/>
                  <a:moveTo>
                    <a:pt x="17" y="17"/>
                  </a:moveTo>
                  <a:lnTo>
                    <a:pt x="17" y="17"/>
                  </a:lnTo>
                  <a:lnTo>
                    <a:pt x="17" y="17"/>
                  </a:lnTo>
                  <a:lnTo>
                    <a:pt x="17" y="17"/>
                  </a:lnTo>
                  <a:lnTo>
                    <a:pt x="17" y="17"/>
                  </a:lnTo>
                  <a:lnTo>
                    <a:pt x="17" y="17"/>
                  </a:lnTo>
                  <a:lnTo>
                    <a:pt x="17" y="17"/>
                  </a:lnTo>
                  <a:lnTo>
                    <a:pt x="17" y="16"/>
                  </a:lnTo>
                  <a:lnTo>
                    <a:pt x="17" y="16"/>
                  </a:lnTo>
                  <a:lnTo>
                    <a:pt x="17" y="16"/>
                  </a:lnTo>
                  <a:lnTo>
                    <a:pt x="17" y="16"/>
                  </a:lnTo>
                  <a:lnTo>
                    <a:pt x="17" y="16"/>
                  </a:lnTo>
                  <a:lnTo>
                    <a:pt x="17" y="16"/>
                  </a:lnTo>
                  <a:lnTo>
                    <a:pt x="18" y="16"/>
                  </a:lnTo>
                  <a:lnTo>
                    <a:pt x="18" y="16"/>
                  </a:lnTo>
                  <a:lnTo>
                    <a:pt x="18" y="16"/>
                  </a:lnTo>
                  <a:lnTo>
                    <a:pt x="18" y="16"/>
                  </a:lnTo>
                  <a:lnTo>
                    <a:pt x="18" y="16"/>
                  </a:lnTo>
                  <a:lnTo>
                    <a:pt x="18" y="16"/>
                  </a:lnTo>
                  <a:lnTo>
                    <a:pt x="18" y="16"/>
                  </a:lnTo>
                  <a:lnTo>
                    <a:pt x="18" y="16"/>
                  </a:lnTo>
                  <a:lnTo>
                    <a:pt x="18" y="16"/>
                  </a:lnTo>
                  <a:lnTo>
                    <a:pt x="18" y="17"/>
                  </a:lnTo>
                  <a:lnTo>
                    <a:pt x="18" y="17"/>
                  </a:lnTo>
                  <a:lnTo>
                    <a:pt x="18" y="17"/>
                  </a:lnTo>
                  <a:lnTo>
                    <a:pt x="18" y="17"/>
                  </a:lnTo>
                  <a:lnTo>
                    <a:pt x="18" y="17"/>
                  </a:lnTo>
                  <a:lnTo>
                    <a:pt x="18" y="17"/>
                  </a:lnTo>
                  <a:lnTo>
                    <a:pt x="18" y="17"/>
                  </a:lnTo>
                  <a:lnTo>
                    <a:pt x="18" y="17"/>
                  </a:lnTo>
                  <a:lnTo>
                    <a:pt x="18" y="17"/>
                  </a:lnTo>
                  <a:lnTo>
                    <a:pt x="18" y="17"/>
                  </a:lnTo>
                  <a:lnTo>
                    <a:pt x="17" y="17"/>
                  </a:lnTo>
                  <a:lnTo>
                    <a:pt x="17" y="17"/>
                  </a:lnTo>
                  <a:lnTo>
                    <a:pt x="17" y="17"/>
                  </a:lnTo>
                  <a:lnTo>
                    <a:pt x="17" y="17"/>
                  </a:lnTo>
                  <a:lnTo>
                    <a:pt x="17" y="17"/>
                  </a:lnTo>
                  <a:close/>
                  <a:moveTo>
                    <a:pt x="14" y="14"/>
                  </a:moveTo>
                  <a:lnTo>
                    <a:pt x="14" y="14"/>
                  </a:lnTo>
                  <a:lnTo>
                    <a:pt x="14" y="14"/>
                  </a:lnTo>
                  <a:lnTo>
                    <a:pt x="14" y="14"/>
                  </a:lnTo>
                  <a:lnTo>
                    <a:pt x="14" y="14"/>
                  </a:lnTo>
                  <a:lnTo>
                    <a:pt x="13" y="13"/>
                  </a:lnTo>
                  <a:lnTo>
                    <a:pt x="13" y="13"/>
                  </a:lnTo>
                  <a:lnTo>
                    <a:pt x="14" y="13"/>
                  </a:lnTo>
                  <a:lnTo>
                    <a:pt x="14" y="13"/>
                  </a:lnTo>
                  <a:lnTo>
                    <a:pt x="14" y="13"/>
                  </a:lnTo>
                  <a:lnTo>
                    <a:pt x="14" y="13"/>
                  </a:lnTo>
                  <a:lnTo>
                    <a:pt x="14" y="13"/>
                  </a:lnTo>
                  <a:lnTo>
                    <a:pt x="14" y="13"/>
                  </a:lnTo>
                  <a:lnTo>
                    <a:pt x="14" y="13"/>
                  </a:lnTo>
                  <a:lnTo>
                    <a:pt x="14" y="13"/>
                  </a:lnTo>
                  <a:lnTo>
                    <a:pt x="15" y="13"/>
                  </a:lnTo>
                  <a:lnTo>
                    <a:pt x="15" y="13"/>
                  </a:lnTo>
                  <a:lnTo>
                    <a:pt x="15" y="13"/>
                  </a:lnTo>
                  <a:lnTo>
                    <a:pt x="15" y="13"/>
                  </a:lnTo>
                  <a:lnTo>
                    <a:pt x="15" y="13"/>
                  </a:lnTo>
                  <a:lnTo>
                    <a:pt x="15" y="13"/>
                  </a:lnTo>
                  <a:lnTo>
                    <a:pt x="15" y="13"/>
                  </a:lnTo>
                  <a:lnTo>
                    <a:pt x="15" y="13"/>
                  </a:lnTo>
                  <a:lnTo>
                    <a:pt x="15" y="14"/>
                  </a:lnTo>
                  <a:lnTo>
                    <a:pt x="15" y="14"/>
                  </a:lnTo>
                  <a:lnTo>
                    <a:pt x="15" y="14"/>
                  </a:lnTo>
                  <a:lnTo>
                    <a:pt x="15" y="14"/>
                  </a:lnTo>
                  <a:lnTo>
                    <a:pt x="15" y="14"/>
                  </a:lnTo>
                  <a:lnTo>
                    <a:pt x="15" y="14"/>
                  </a:lnTo>
                  <a:lnTo>
                    <a:pt x="14" y="14"/>
                  </a:lnTo>
                  <a:lnTo>
                    <a:pt x="14" y="14"/>
                  </a:lnTo>
                  <a:lnTo>
                    <a:pt x="14" y="14"/>
                  </a:lnTo>
                  <a:lnTo>
                    <a:pt x="14" y="14"/>
                  </a:lnTo>
                  <a:lnTo>
                    <a:pt x="14" y="14"/>
                  </a:lnTo>
                  <a:lnTo>
                    <a:pt x="14" y="14"/>
                  </a:lnTo>
                  <a:lnTo>
                    <a:pt x="14" y="14"/>
                  </a:lnTo>
                  <a:lnTo>
                    <a:pt x="14" y="14"/>
                  </a:lnTo>
                  <a:close/>
                  <a:moveTo>
                    <a:pt x="10" y="11"/>
                  </a:moveTo>
                  <a:lnTo>
                    <a:pt x="7" y="7"/>
                  </a:lnTo>
                  <a:lnTo>
                    <a:pt x="7" y="7"/>
                  </a:lnTo>
                  <a:lnTo>
                    <a:pt x="7" y="7"/>
                  </a:lnTo>
                  <a:lnTo>
                    <a:pt x="7" y="7"/>
                  </a:lnTo>
                  <a:lnTo>
                    <a:pt x="7" y="7"/>
                  </a:lnTo>
                  <a:lnTo>
                    <a:pt x="7" y="7"/>
                  </a:lnTo>
                  <a:lnTo>
                    <a:pt x="7" y="7"/>
                  </a:lnTo>
                  <a:lnTo>
                    <a:pt x="7" y="6"/>
                  </a:lnTo>
                  <a:lnTo>
                    <a:pt x="7" y="6"/>
                  </a:lnTo>
                  <a:lnTo>
                    <a:pt x="7" y="6"/>
                  </a:lnTo>
                  <a:lnTo>
                    <a:pt x="7" y="6"/>
                  </a:lnTo>
                  <a:lnTo>
                    <a:pt x="7" y="6"/>
                  </a:lnTo>
                  <a:lnTo>
                    <a:pt x="7" y="6"/>
                  </a:lnTo>
                  <a:lnTo>
                    <a:pt x="8" y="6"/>
                  </a:lnTo>
                  <a:lnTo>
                    <a:pt x="8" y="6"/>
                  </a:lnTo>
                  <a:lnTo>
                    <a:pt x="8" y="6"/>
                  </a:lnTo>
                  <a:lnTo>
                    <a:pt x="8" y="6"/>
                  </a:lnTo>
                  <a:lnTo>
                    <a:pt x="11" y="10"/>
                  </a:lnTo>
                  <a:lnTo>
                    <a:pt x="11" y="10"/>
                  </a:lnTo>
                  <a:lnTo>
                    <a:pt x="12" y="10"/>
                  </a:lnTo>
                  <a:lnTo>
                    <a:pt x="12" y="10"/>
                  </a:lnTo>
                  <a:lnTo>
                    <a:pt x="12" y="10"/>
                  </a:lnTo>
                  <a:lnTo>
                    <a:pt x="12" y="10"/>
                  </a:lnTo>
                  <a:lnTo>
                    <a:pt x="12" y="10"/>
                  </a:lnTo>
                  <a:lnTo>
                    <a:pt x="11" y="11"/>
                  </a:lnTo>
                  <a:lnTo>
                    <a:pt x="11" y="11"/>
                  </a:lnTo>
                  <a:lnTo>
                    <a:pt x="11" y="11"/>
                  </a:lnTo>
                  <a:lnTo>
                    <a:pt x="11" y="11"/>
                  </a:lnTo>
                  <a:lnTo>
                    <a:pt x="11" y="11"/>
                  </a:lnTo>
                  <a:lnTo>
                    <a:pt x="11" y="11"/>
                  </a:lnTo>
                  <a:lnTo>
                    <a:pt x="11" y="11"/>
                  </a:lnTo>
                  <a:lnTo>
                    <a:pt x="11" y="11"/>
                  </a:lnTo>
                  <a:lnTo>
                    <a:pt x="10" y="11"/>
                  </a:lnTo>
                  <a:lnTo>
                    <a:pt x="10" y="11"/>
                  </a:lnTo>
                  <a:lnTo>
                    <a:pt x="10" y="11"/>
                  </a:lnTo>
                  <a:lnTo>
                    <a:pt x="10" y="11"/>
                  </a:lnTo>
                  <a:close/>
                  <a:moveTo>
                    <a:pt x="3" y="4"/>
                  </a:moveTo>
                  <a:lnTo>
                    <a:pt x="3" y="4"/>
                  </a:lnTo>
                  <a:lnTo>
                    <a:pt x="3" y="4"/>
                  </a:lnTo>
                  <a:lnTo>
                    <a:pt x="3" y="4"/>
                  </a:lnTo>
                  <a:lnTo>
                    <a:pt x="3" y="4"/>
                  </a:lnTo>
                  <a:lnTo>
                    <a:pt x="3" y="4"/>
                  </a:lnTo>
                  <a:lnTo>
                    <a:pt x="3" y="3"/>
                  </a:lnTo>
                  <a:lnTo>
                    <a:pt x="3" y="3"/>
                  </a:lnTo>
                  <a:lnTo>
                    <a:pt x="3" y="3"/>
                  </a:lnTo>
                  <a:lnTo>
                    <a:pt x="3" y="3"/>
                  </a:lnTo>
                  <a:lnTo>
                    <a:pt x="4" y="3"/>
                  </a:lnTo>
                  <a:lnTo>
                    <a:pt x="4" y="3"/>
                  </a:lnTo>
                  <a:lnTo>
                    <a:pt x="4" y="3"/>
                  </a:lnTo>
                  <a:lnTo>
                    <a:pt x="4" y="3"/>
                  </a:lnTo>
                  <a:lnTo>
                    <a:pt x="4" y="3"/>
                  </a:lnTo>
                  <a:lnTo>
                    <a:pt x="4" y="3"/>
                  </a:lnTo>
                  <a:lnTo>
                    <a:pt x="4" y="3"/>
                  </a:lnTo>
                  <a:lnTo>
                    <a:pt x="5" y="3"/>
                  </a:lnTo>
                  <a:lnTo>
                    <a:pt x="5" y="3"/>
                  </a:lnTo>
                  <a:lnTo>
                    <a:pt x="5" y="3"/>
                  </a:lnTo>
                  <a:lnTo>
                    <a:pt x="5" y="3"/>
                  </a:lnTo>
                  <a:lnTo>
                    <a:pt x="5" y="3"/>
                  </a:lnTo>
                  <a:lnTo>
                    <a:pt x="5" y="4"/>
                  </a:lnTo>
                  <a:lnTo>
                    <a:pt x="5" y="4"/>
                  </a:lnTo>
                  <a:lnTo>
                    <a:pt x="5" y="4"/>
                  </a:lnTo>
                  <a:lnTo>
                    <a:pt x="5" y="4"/>
                  </a:lnTo>
                  <a:lnTo>
                    <a:pt x="5" y="4"/>
                  </a:lnTo>
                  <a:lnTo>
                    <a:pt x="4" y="4"/>
                  </a:lnTo>
                  <a:lnTo>
                    <a:pt x="4" y="4"/>
                  </a:lnTo>
                  <a:lnTo>
                    <a:pt x="4" y="4"/>
                  </a:lnTo>
                  <a:lnTo>
                    <a:pt x="4" y="4"/>
                  </a:lnTo>
                  <a:lnTo>
                    <a:pt x="4" y="4"/>
                  </a:lnTo>
                  <a:lnTo>
                    <a:pt x="4" y="4"/>
                  </a:lnTo>
                  <a:lnTo>
                    <a:pt x="4" y="4"/>
                  </a:lnTo>
                  <a:lnTo>
                    <a:pt x="3" y="4"/>
                  </a:lnTo>
                  <a:lnTo>
                    <a:pt x="3" y="4"/>
                  </a:lnTo>
                  <a:lnTo>
                    <a:pt x="3" y="4"/>
                  </a:lnTo>
                  <a:close/>
                  <a:moveTo>
                    <a:pt x="0" y="1"/>
                  </a:moveTo>
                  <a:lnTo>
                    <a:pt x="0" y="1"/>
                  </a:lnTo>
                  <a:lnTo>
                    <a:pt x="0" y="1"/>
                  </a:lnTo>
                  <a:lnTo>
                    <a:pt x="0" y="1"/>
                  </a:lnTo>
                  <a:lnTo>
                    <a:pt x="0" y="1"/>
                  </a:lnTo>
                  <a:lnTo>
                    <a:pt x="0" y="0"/>
                  </a:lnTo>
                  <a:lnTo>
                    <a:pt x="0" y="0"/>
                  </a:lnTo>
                  <a:lnTo>
                    <a:pt x="0" y="0"/>
                  </a:lnTo>
                  <a:lnTo>
                    <a:pt x="0" y="0"/>
                  </a:lnTo>
                  <a:lnTo>
                    <a:pt x="0" y="0"/>
                  </a:lnTo>
                  <a:lnTo>
                    <a:pt x="0" y="0"/>
                  </a:lnTo>
                  <a:lnTo>
                    <a:pt x="0" y="0"/>
                  </a:lnTo>
                  <a:lnTo>
                    <a:pt x="0" y="0"/>
                  </a:lnTo>
                  <a:lnTo>
                    <a:pt x="1" y="0"/>
                  </a:lnTo>
                  <a:lnTo>
                    <a:pt x="1" y="0"/>
                  </a:lnTo>
                  <a:lnTo>
                    <a:pt x="1" y="0"/>
                  </a:lnTo>
                  <a:lnTo>
                    <a:pt x="1" y="0"/>
                  </a:lnTo>
                  <a:lnTo>
                    <a:pt x="1" y="0"/>
                  </a:lnTo>
                  <a:lnTo>
                    <a:pt x="1" y="0"/>
                  </a:lnTo>
                  <a:lnTo>
                    <a:pt x="1" y="0"/>
                  </a:lnTo>
                  <a:lnTo>
                    <a:pt x="1" y="0"/>
                  </a:lnTo>
                  <a:lnTo>
                    <a:pt x="1" y="0"/>
                  </a:lnTo>
                  <a:lnTo>
                    <a:pt x="1" y="0"/>
                  </a:lnTo>
                  <a:lnTo>
                    <a:pt x="1" y="1"/>
                  </a:lnTo>
                  <a:lnTo>
                    <a:pt x="1" y="1"/>
                  </a:lnTo>
                  <a:lnTo>
                    <a:pt x="1" y="1"/>
                  </a:lnTo>
                  <a:lnTo>
                    <a:pt x="1" y="1"/>
                  </a:lnTo>
                  <a:lnTo>
                    <a:pt x="1" y="1"/>
                  </a:lnTo>
                  <a:lnTo>
                    <a:pt x="1" y="1"/>
                  </a:lnTo>
                  <a:lnTo>
                    <a:pt x="1" y="1"/>
                  </a:lnTo>
                  <a:lnTo>
                    <a:pt x="1" y="1"/>
                  </a:lnTo>
                  <a:lnTo>
                    <a:pt x="0" y="1"/>
                  </a:lnTo>
                  <a:lnTo>
                    <a:pt x="0" y="1"/>
                  </a:lnTo>
                  <a:lnTo>
                    <a:pt x="0" y="1"/>
                  </a:lnTo>
                  <a:lnTo>
                    <a:pt x="0" y="1"/>
                  </a:lnTo>
                  <a:lnTo>
                    <a:pt x="0" y="1"/>
                  </a:lnTo>
                  <a:lnTo>
                    <a:pt x="0" y="1"/>
                  </a:lnTo>
                  <a:close/>
                </a:path>
              </a:pathLst>
            </a:custGeom>
            <a:solidFill>
              <a:srgbClr val="FF0000"/>
            </a:solidFill>
            <a:ln w="9525">
              <a:noFill/>
              <a:round/>
              <a:headEnd/>
              <a:tailEnd/>
            </a:ln>
          </p:spPr>
          <p:txBody>
            <a:bodyPr/>
            <a:lstStyle/>
            <a:p>
              <a:endParaRPr lang="en-US">
                <a:solidFill>
                  <a:srgbClr val="000000"/>
                </a:solidFill>
              </a:endParaRPr>
            </a:p>
          </p:txBody>
        </p:sp>
        <p:sp>
          <p:nvSpPr>
            <p:cNvPr id="213" name="Freeform 12"/>
            <p:cNvSpPr>
              <a:spLocks noEditPoints="1"/>
            </p:cNvSpPr>
            <p:nvPr/>
          </p:nvSpPr>
          <p:spPr bwMode="auto">
            <a:xfrm rot="16200000" flipV="1">
              <a:off x="1876" y="3386"/>
              <a:ext cx="36" cy="34"/>
            </a:xfrm>
            <a:custGeom>
              <a:avLst/>
              <a:gdLst/>
              <a:ahLst/>
              <a:cxnLst>
                <a:cxn ang="0">
                  <a:pos x="31" y="30"/>
                </a:cxn>
                <a:cxn ang="0">
                  <a:pos x="31" y="29"/>
                </a:cxn>
                <a:cxn ang="0">
                  <a:pos x="32" y="29"/>
                </a:cxn>
                <a:cxn ang="0">
                  <a:pos x="36" y="33"/>
                </a:cxn>
                <a:cxn ang="0">
                  <a:pos x="36" y="33"/>
                </a:cxn>
                <a:cxn ang="0">
                  <a:pos x="35" y="34"/>
                </a:cxn>
                <a:cxn ang="0">
                  <a:pos x="35" y="34"/>
                </a:cxn>
                <a:cxn ang="0">
                  <a:pos x="28" y="27"/>
                </a:cxn>
                <a:cxn ang="0">
                  <a:pos x="28" y="26"/>
                </a:cxn>
                <a:cxn ang="0">
                  <a:pos x="28" y="26"/>
                </a:cxn>
                <a:cxn ang="0">
                  <a:pos x="29" y="26"/>
                </a:cxn>
                <a:cxn ang="0">
                  <a:pos x="29" y="27"/>
                </a:cxn>
                <a:cxn ang="0">
                  <a:pos x="29" y="27"/>
                </a:cxn>
                <a:cxn ang="0">
                  <a:pos x="28" y="27"/>
                </a:cxn>
                <a:cxn ang="0">
                  <a:pos x="24" y="24"/>
                </a:cxn>
                <a:cxn ang="0">
                  <a:pos x="24" y="23"/>
                </a:cxn>
                <a:cxn ang="0">
                  <a:pos x="24" y="23"/>
                </a:cxn>
                <a:cxn ang="0">
                  <a:pos x="25" y="23"/>
                </a:cxn>
                <a:cxn ang="0">
                  <a:pos x="26" y="23"/>
                </a:cxn>
                <a:cxn ang="0">
                  <a:pos x="26" y="24"/>
                </a:cxn>
                <a:cxn ang="0">
                  <a:pos x="25" y="24"/>
                </a:cxn>
                <a:cxn ang="0">
                  <a:pos x="24" y="24"/>
                </a:cxn>
                <a:cxn ang="0">
                  <a:pos x="17" y="17"/>
                </a:cxn>
                <a:cxn ang="0">
                  <a:pos x="17" y="16"/>
                </a:cxn>
                <a:cxn ang="0">
                  <a:pos x="18" y="16"/>
                </a:cxn>
                <a:cxn ang="0">
                  <a:pos x="22" y="19"/>
                </a:cxn>
                <a:cxn ang="0">
                  <a:pos x="22" y="20"/>
                </a:cxn>
                <a:cxn ang="0">
                  <a:pos x="22" y="21"/>
                </a:cxn>
                <a:cxn ang="0">
                  <a:pos x="21" y="21"/>
                </a:cxn>
                <a:cxn ang="0">
                  <a:pos x="14" y="14"/>
                </a:cxn>
                <a:cxn ang="0">
                  <a:pos x="14" y="13"/>
                </a:cxn>
                <a:cxn ang="0">
                  <a:pos x="14" y="13"/>
                </a:cxn>
                <a:cxn ang="0">
                  <a:pos x="15" y="13"/>
                </a:cxn>
                <a:cxn ang="0">
                  <a:pos x="15" y="13"/>
                </a:cxn>
                <a:cxn ang="0">
                  <a:pos x="15" y="14"/>
                </a:cxn>
                <a:cxn ang="0">
                  <a:pos x="14" y="14"/>
                </a:cxn>
                <a:cxn ang="0">
                  <a:pos x="14" y="14"/>
                </a:cxn>
                <a:cxn ang="0">
                  <a:pos x="10" y="10"/>
                </a:cxn>
                <a:cxn ang="0">
                  <a:pos x="11" y="10"/>
                </a:cxn>
                <a:cxn ang="0">
                  <a:pos x="11" y="9"/>
                </a:cxn>
                <a:cxn ang="0">
                  <a:pos x="12" y="10"/>
                </a:cxn>
                <a:cxn ang="0">
                  <a:pos x="12" y="10"/>
                </a:cxn>
                <a:cxn ang="0">
                  <a:pos x="11" y="11"/>
                </a:cxn>
                <a:cxn ang="0">
                  <a:pos x="11" y="11"/>
                </a:cxn>
                <a:cxn ang="0">
                  <a:pos x="4" y="4"/>
                </a:cxn>
                <a:cxn ang="0">
                  <a:pos x="4" y="3"/>
                </a:cxn>
                <a:cxn ang="0">
                  <a:pos x="4" y="3"/>
                </a:cxn>
                <a:cxn ang="0">
                  <a:pos x="5" y="3"/>
                </a:cxn>
                <a:cxn ang="0">
                  <a:pos x="9" y="7"/>
                </a:cxn>
                <a:cxn ang="0">
                  <a:pos x="8" y="8"/>
                </a:cxn>
                <a:cxn ang="0">
                  <a:pos x="7" y="8"/>
                </a:cxn>
                <a:cxn ang="0">
                  <a:pos x="0" y="1"/>
                </a:cxn>
                <a:cxn ang="0">
                  <a:pos x="0" y="0"/>
                </a:cxn>
                <a:cxn ang="0">
                  <a:pos x="0" y="0"/>
                </a:cxn>
                <a:cxn ang="0">
                  <a:pos x="1" y="0"/>
                </a:cxn>
                <a:cxn ang="0">
                  <a:pos x="2" y="0"/>
                </a:cxn>
                <a:cxn ang="0">
                  <a:pos x="2" y="1"/>
                </a:cxn>
                <a:cxn ang="0">
                  <a:pos x="1" y="1"/>
                </a:cxn>
                <a:cxn ang="0">
                  <a:pos x="0" y="1"/>
                </a:cxn>
              </a:cxnLst>
              <a:rect l="0" t="0" r="r" b="b"/>
              <a:pathLst>
                <a:path w="36" h="34">
                  <a:moveTo>
                    <a:pt x="35" y="34"/>
                  </a:moveTo>
                  <a:lnTo>
                    <a:pt x="31" y="30"/>
                  </a:lnTo>
                  <a:lnTo>
                    <a:pt x="31" y="30"/>
                  </a:lnTo>
                  <a:lnTo>
                    <a:pt x="31" y="30"/>
                  </a:lnTo>
                  <a:lnTo>
                    <a:pt x="31" y="30"/>
                  </a:lnTo>
                  <a:lnTo>
                    <a:pt x="31" y="30"/>
                  </a:lnTo>
                  <a:lnTo>
                    <a:pt x="31" y="30"/>
                  </a:lnTo>
                  <a:lnTo>
                    <a:pt x="31" y="30"/>
                  </a:lnTo>
                  <a:lnTo>
                    <a:pt x="31" y="29"/>
                  </a:lnTo>
                  <a:lnTo>
                    <a:pt x="31" y="29"/>
                  </a:lnTo>
                  <a:lnTo>
                    <a:pt x="31" y="29"/>
                  </a:lnTo>
                  <a:lnTo>
                    <a:pt x="31" y="29"/>
                  </a:lnTo>
                  <a:lnTo>
                    <a:pt x="31" y="29"/>
                  </a:lnTo>
                  <a:lnTo>
                    <a:pt x="32" y="29"/>
                  </a:lnTo>
                  <a:lnTo>
                    <a:pt x="32" y="29"/>
                  </a:lnTo>
                  <a:lnTo>
                    <a:pt x="32" y="29"/>
                  </a:lnTo>
                  <a:lnTo>
                    <a:pt x="32" y="29"/>
                  </a:lnTo>
                  <a:lnTo>
                    <a:pt x="32" y="29"/>
                  </a:lnTo>
                  <a:lnTo>
                    <a:pt x="36" y="32"/>
                  </a:lnTo>
                  <a:lnTo>
                    <a:pt x="36" y="33"/>
                  </a:lnTo>
                  <a:lnTo>
                    <a:pt x="36" y="33"/>
                  </a:lnTo>
                  <a:lnTo>
                    <a:pt x="36" y="33"/>
                  </a:lnTo>
                  <a:lnTo>
                    <a:pt x="36" y="33"/>
                  </a:lnTo>
                  <a:lnTo>
                    <a:pt x="36" y="33"/>
                  </a:lnTo>
                  <a:lnTo>
                    <a:pt x="36" y="33"/>
                  </a:lnTo>
                  <a:lnTo>
                    <a:pt x="36" y="33"/>
                  </a:lnTo>
                  <a:lnTo>
                    <a:pt x="36" y="34"/>
                  </a:lnTo>
                  <a:lnTo>
                    <a:pt x="36" y="34"/>
                  </a:lnTo>
                  <a:lnTo>
                    <a:pt x="35" y="34"/>
                  </a:lnTo>
                  <a:lnTo>
                    <a:pt x="35" y="34"/>
                  </a:lnTo>
                  <a:lnTo>
                    <a:pt x="35" y="34"/>
                  </a:lnTo>
                  <a:lnTo>
                    <a:pt x="35" y="34"/>
                  </a:lnTo>
                  <a:lnTo>
                    <a:pt x="35" y="34"/>
                  </a:lnTo>
                  <a:lnTo>
                    <a:pt x="35" y="34"/>
                  </a:lnTo>
                  <a:lnTo>
                    <a:pt x="35" y="34"/>
                  </a:lnTo>
                  <a:lnTo>
                    <a:pt x="35" y="34"/>
                  </a:lnTo>
                  <a:lnTo>
                    <a:pt x="35" y="34"/>
                  </a:lnTo>
                  <a:close/>
                  <a:moveTo>
                    <a:pt x="28" y="27"/>
                  </a:moveTo>
                  <a:lnTo>
                    <a:pt x="28" y="27"/>
                  </a:lnTo>
                  <a:lnTo>
                    <a:pt x="28" y="27"/>
                  </a:lnTo>
                  <a:lnTo>
                    <a:pt x="28" y="27"/>
                  </a:lnTo>
                  <a:lnTo>
                    <a:pt x="27" y="27"/>
                  </a:lnTo>
                  <a:lnTo>
                    <a:pt x="27" y="27"/>
                  </a:lnTo>
                  <a:lnTo>
                    <a:pt x="27" y="26"/>
                  </a:lnTo>
                  <a:lnTo>
                    <a:pt x="28" y="26"/>
                  </a:lnTo>
                  <a:lnTo>
                    <a:pt x="28" y="26"/>
                  </a:lnTo>
                  <a:lnTo>
                    <a:pt x="28" y="26"/>
                  </a:lnTo>
                  <a:lnTo>
                    <a:pt x="28" y="26"/>
                  </a:lnTo>
                  <a:lnTo>
                    <a:pt x="28" y="26"/>
                  </a:lnTo>
                  <a:lnTo>
                    <a:pt x="28" y="26"/>
                  </a:lnTo>
                  <a:lnTo>
                    <a:pt x="28" y="26"/>
                  </a:lnTo>
                  <a:lnTo>
                    <a:pt x="28" y="26"/>
                  </a:lnTo>
                  <a:lnTo>
                    <a:pt x="29" y="26"/>
                  </a:lnTo>
                  <a:lnTo>
                    <a:pt x="29" y="26"/>
                  </a:lnTo>
                  <a:lnTo>
                    <a:pt x="29" y="26"/>
                  </a:lnTo>
                  <a:lnTo>
                    <a:pt x="29" y="26"/>
                  </a:lnTo>
                  <a:lnTo>
                    <a:pt x="29" y="26"/>
                  </a:lnTo>
                  <a:lnTo>
                    <a:pt x="29" y="26"/>
                  </a:lnTo>
                  <a:lnTo>
                    <a:pt x="29" y="26"/>
                  </a:lnTo>
                  <a:lnTo>
                    <a:pt x="29" y="27"/>
                  </a:lnTo>
                  <a:lnTo>
                    <a:pt x="29" y="27"/>
                  </a:lnTo>
                  <a:lnTo>
                    <a:pt x="29" y="27"/>
                  </a:lnTo>
                  <a:lnTo>
                    <a:pt x="29" y="27"/>
                  </a:lnTo>
                  <a:lnTo>
                    <a:pt x="29" y="27"/>
                  </a:lnTo>
                  <a:lnTo>
                    <a:pt x="29" y="27"/>
                  </a:lnTo>
                  <a:lnTo>
                    <a:pt x="29" y="27"/>
                  </a:lnTo>
                  <a:lnTo>
                    <a:pt x="28" y="27"/>
                  </a:lnTo>
                  <a:lnTo>
                    <a:pt x="28" y="27"/>
                  </a:lnTo>
                  <a:lnTo>
                    <a:pt x="28" y="27"/>
                  </a:lnTo>
                  <a:lnTo>
                    <a:pt x="28" y="27"/>
                  </a:lnTo>
                  <a:lnTo>
                    <a:pt x="28" y="27"/>
                  </a:lnTo>
                  <a:lnTo>
                    <a:pt x="28" y="27"/>
                  </a:lnTo>
                  <a:lnTo>
                    <a:pt x="28" y="27"/>
                  </a:lnTo>
                  <a:lnTo>
                    <a:pt x="28" y="27"/>
                  </a:lnTo>
                  <a:close/>
                  <a:moveTo>
                    <a:pt x="24" y="24"/>
                  </a:moveTo>
                  <a:lnTo>
                    <a:pt x="24" y="24"/>
                  </a:lnTo>
                  <a:lnTo>
                    <a:pt x="24" y="24"/>
                  </a:lnTo>
                  <a:lnTo>
                    <a:pt x="24" y="24"/>
                  </a:lnTo>
                  <a:lnTo>
                    <a:pt x="24" y="23"/>
                  </a:lnTo>
                  <a:lnTo>
                    <a:pt x="24" y="23"/>
                  </a:lnTo>
                  <a:lnTo>
                    <a:pt x="24" y="23"/>
                  </a:lnTo>
                  <a:lnTo>
                    <a:pt x="24" y="23"/>
                  </a:lnTo>
                  <a:lnTo>
                    <a:pt x="24" y="23"/>
                  </a:lnTo>
                  <a:lnTo>
                    <a:pt x="24" y="23"/>
                  </a:lnTo>
                  <a:lnTo>
                    <a:pt x="24" y="23"/>
                  </a:lnTo>
                  <a:lnTo>
                    <a:pt x="25" y="23"/>
                  </a:lnTo>
                  <a:lnTo>
                    <a:pt x="25" y="23"/>
                  </a:lnTo>
                  <a:lnTo>
                    <a:pt x="25" y="23"/>
                  </a:lnTo>
                  <a:lnTo>
                    <a:pt x="25" y="23"/>
                  </a:lnTo>
                  <a:lnTo>
                    <a:pt x="25" y="23"/>
                  </a:lnTo>
                  <a:lnTo>
                    <a:pt x="25" y="23"/>
                  </a:lnTo>
                  <a:lnTo>
                    <a:pt x="25" y="23"/>
                  </a:lnTo>
                  <a:lnTo>
                    <a:pt x="25" y="23"/>
                  </a:lnTo>
                  <a:lnTo>
                    <a:pt x="26" y="23"/>
                  </a:lnTo>
                  <a:lnTo>
                    <a:pt x="26" y="23"/>
                  </a:lnTo>
                  <a:lnTo>
                    <a:pt x="26" y="23"/>
                  </a:lnTo>
                  <a:lnTo>
                    <a:pt x="26" y="23"/>
                  </a:lnTo>
                  <a:lnTo>
                    <a:pt x="26" y="23"/>
                  </a:lnTo>
                  <a:lnTo>
                    <a:pt x="26" y="24"/>
                  </a:lnTo>
                  <a:lnTo>
                    <a:pt x="26" y="24"/>
                  </a:lnTo>
                  <a:lnTo>
                    <a:pt x="25" y="24"/>
                  </a:lnTo>
                  <a:lnTo>
                    <a:pt x="25" y="24"/>
                  </a:lnTo>
                  <a:lnTo>
                    <a:pt x="25" y="24"/>
                  </a:lnTo>
                  <a:lnTo>
                    <a:pt x="25" y="24"/>
                  </a:lnTo>
                  <a:lnTo>
                    <a:pt x="25" y="24"/>
                  </a:lnTo>
                  <a:lnTo>
                    <a:pt x="25" y="24"/>
                  </a:lnTo>
                  <a:lnTo>
                    <a:pt x="25" y="24"/>
                  </a:lnTo>
                  <a:lnTo>
                    <a:pt x="24" y="24"/>
                  </a:lnTo>
                  <a:lnTo>
                    <a:pt x="24" y="24"/>
                  </a:lnTo>
                  <a:lnTo>
                    <a:pt x="24" y="24"/>
                  </a:lnTo>
                  <a:lnTo>
                    <a:pt x="24" y="24"/>
                  </a:lnTo>
                  <a:close/>
                  <a:moveTo>
                    <a:pt x="21" y="21"/>
                  </a:moveTo>
                  <a:lnTo>
                    <a:pt x="17" y="17"/>
                  </a:lnTo>
                  <a:lnTo>
                    <a:pt x="17" y="17"/>
                  </a:lnTo>
                  <a:lnTo>
                    <a:pt x="17" y="17"/>
                  </a:lnTo>
                  <a:lnTo>
                    <a:pt x="17" y="17"/>
                  </a:lnTo>
                  <a:lnTo>
                    <a:pt x="17" y="17"/>
                  </a:lnTo>
                  <a:lnTo>
                    <a:pt x="17" y="17"/>
                  </a:lnTo>
                  <a:lnTo>
                    <a:pt x="17" y="17"/>
                  </a:lnTo>
                  <a:lnTo>
                    <a:pt x="17" y="16"/>
                  </a:lnTo>
                  <a:lnTo>
                    <a:pt x="17" y="16"/>
                  </a:lnTo>
                  <a:lnTo>
                    <a:pt x="18" y="16"/>
                  </a:lnTo>
                  <a:lnTo>
                    <a:pt x="18" y="16"/>
                  </a:lnTo>
                  <a:lnTo>
                    <a:pt x="18" y="16"/>
                  </a:lnTo>
                  <a:lnTo>
                    <a:pt x="18" y="16"/>
                  </a:lnTo>
                  <a:lnTo>
                    <a:pt x="18" y="16"/>
                  </a:lnTo>
                  <a:lnTo>
                    <a:pt x="18" y="16"/>
                  </a:lnTo>
                  <a:lnTo>
                    <a:pt x="18" y="16"/>
                  </a:lnTo>
                  <a:lnTo>
                    <a:pt x="19" y="16"/>
                  </a:lnTo>
                  <a:lnTo>
                    <a:pt x="22" y="19"/>
                  </a:lnTo>
                  <a:lnTo>
                    <a:pt x="22" y="20"/>
                  </a:lnTo>
                  <a:lnTo>
                    <a:pt x="22" y="20"/>
                  </a:lnTo>
                  <a:lnTo>
                    <a:pt x="22" y="20"/>
                  </a:lnTo>
                  <a:lnTo>
                    <a:pt x="22" y="20"/>
                  </a:lnTo>
                  <a:lnTo>
                    <a:pt x="22" y="20"/>
                  </a:lnTo>
                  <a:lnTo>
                    <a:pt x="22" y="20"/>
                  </a:lnTo>
                  <a:lnTo>
                    <a:pt x="22" y="20"/>
                  </a:lnTo>
                  <a:lnTo>
                    <a:pt x="22" y="21"/>
                  </a:lnTo>
                  <a:lnTo>
                    <a:pt x="22" y="21"/>
                  </a:lnTo>
                  <a:lnTo>
                    <a:pt x="22" y="21"/>
                  </a:lnTo>
                  <a:lnTo>
                    <a:pt x="22" y="21"/>
                  </a:lnTo>
                  <a:lnTo>
                    <a:pt x="21" y="21"/>
                  </a:lnTo>
                  <a:lnTo>
                    <a:pt x="21" y="21"/>
                  </a:lnTo>
                  <a:lnTo>
                    <a:pt x="21" y="21"/>
                  </a:lnTo>
                  <a:lnTo>
                    <a:pt x="21" y="21"/>
                  </a:lnTo>
                  <a:lnTo>
                    <a:pt x="21" y="21"/>
                  </a:lnTo>
                  <a:lnTo>
                    <a:pt x="21" y="21"/>
                  </a:lnTo>
                  <a:lnTo>
                    <a:pt x="21" y="21"/>
                  </a:lnTo>
                  <a:close/>
                  <a:moveTo>
                    <a:pt x="14" y="14"/>
                  </a:moveTo>
                  <a:lnTo>
                    <a:pt x="14" y="14"/>
                  </a:lnTo>
                  <a:lnTo>
                    <a:pt x="14" y="14"/>
                  </a:lnTo>
                  <a:lnTo>
                    <a:pt x="14" y="14"/>
                  </a:lnTo>
                  <a:lnTo>
                    <a:pt x="14" y="14"/>
                  </a:lnTo>
                  <a:lnTo>
                    <a:pt x="14" y="13"/>
                  </a:lnTo>
                  <a:lnTo>
                    <a:pt x="14" y="13"/>
                  </a:lnTo>
                  <a:lnTo>
                    <a:pt x="14" y="13"/>
                  </a:lnTo>
                  <a:lnTo>
                    <a:pt x="14" y="13"/>
                  </a:lnTo>
                  <a:lnTo>
                    <a:pt x="14" y="13"/>
                  </a:lnTo>
                  <a:lnTo>
                    <a:pt x="14" y="13"/>
                  </a:lnTo>
                  <a:lnTo>
                    <a:pt x="14" y="13"/>
                  </a:lnTo>
                  <a:lnTo>
                    <a:pt x="14" y="13"/>
                  </a:lnTo>
                  <a:lnTo>
                    <a:pt x="15" y="13"/>
                  </a:lnTo>
                  <a:lnTo>
                    <a:pt x="15" y="13"/>
                  </a:lnTo>
                  <a:lnTo>
                    <a:pt x="15" y="13"/>
                  </a:lnTo>
                  <a:lnTo>
                    <a:pt x="15" y="13"/>
                  </a:lnTo>
                  <a:lnTo>
                    <a:pt x="15" y="13"/>
                  </a:lnTo>
                  <a:lnTo>
                    <a:pt x="15" y="13"/>
                  </a:lnTo>
                  <a:lnTo>
                    <a:pt x="15" y="13"/>
                  </a:lnTo>
                  <a:lnTo>
                    <a:pt x="15" y="13"/>
                  </a:lnTo>
                  <a:lnTo>
                    <a:pt x="15" y="13"/>
                  </a:lnTo>
                  <a:lnTo>
                    <a:pt x="15" y="13"/>
                  </a:lnTo>
                  <a:lnTo>
                    <a:pt x="15" y="14"/>
                  </a:lnTo>
                  <a:lnTo>
                    <a:pt x="15" y="14"/>
                  </a:lnTo>
                  <a:lnTo>
                    <a:pt x="15" y="14"/>
                  </a:lnTo>
                  <a:lnTo>
                    <a:pt x="15" y="14"/>
                  </a:lnTo>
                  <a:lnTo>
                    <a:pt x="15" y="14"/>
                  </a:lnTo>
                  <a:lnTo>
                    <a:pt x="15" y="14"/>
                  </a:lnTo>
                  <a:lnTo>
                    <a:pt x="15" y="14"/>
                  </a:lnTo>
                  <a:lnTo>
                    <a:pt x="15" y="14"/>
                  </a:lnTo>
                  <a:lnTo>
                    <a:pt x="14" y="14"/>
                  </a:lnTo>
                  <a:lnTo>
                    <a:pt x="14" y="14"/>
                  </a:lnTo>
                  <a:lnTo>
                    <a:pt x="14" y="14"/>
                  </a:lnTo>
                  <a:lnTo>
                    <a:pt x="14" y="14"/>
                  </a:lnTo>
                  <a:lnTo>
                    <a:pt x="14" y="14"/>
                  </a:lnTo>
                  <a:lnTo>
                    <a:pt x="14" y="14"/>
                  </a:lnTo>
                  <a:close/>
                  <a:moveTo>
                    <a:pt x="11" y="11"/>
                  </a:moveTo>
                  <a:lnTo>
                    <a:pt x="11" y="11"/>
                  </a:lnTo>
                  <a:lnTo>
                    <a:pt x="11" y="11"/>
                  </a:lnTo>
                  <a:lnTo>
                    <a:pt x="10" y="10"/>
                  </a:lnTo>
                  <a:lnTo>
                    <a:pt x="10" y="10"/>
                  </a:lnTo>
                  <a:lnTo>
                    <a:pt x="10" y="10"/>
                  </a:lnTo>
                  <a:lnTo>
                    <a:pt x="10" y="10"/>
                  </a:lnTo>
                  <a:lnTo>
                    <a:pt x="10" y="10"/>
                  </a:lnTo>
                  <a:lnTo>
                    <a:pt x="11" y="10"/>
                  </a:lnTo>
                  <a:lnTo>
                    <a:pt x="11" y="10"/>
                  </a:lnTo>
                  <a:lnTo>
                    <a:pt x="11" y="10"/>
                  </a:lnTo>
                  <a:lnTo>
                    <a:pt x="11" y="10"/>
                  </a:lnTo>
                  <a:lnTo>
                    <a:pt x="11" y="9"/>
                  </a:lnTo>
                  <a:lnTo>
                    <a:pt x="11" y="9"/>
                  </a:lnTo>
                  <a:lnTo>
                    <a:pt x="11" y="9"/>
                  </a:lnTo>
                  <a:lnTo>
                    <a:pt x="11" y="10"/>
                  </a:lnTo>
                  <a:lnTo>
                    <a:pt x="12" y="10"/>
                  </a:lnTo>
                  <a:lnTo>
                    <a:pt x="12" y="10"/>
                  </a:lnTo>
                  <a:lnTo>
                    <a:pt x="12" y="10"/>
                  </a:lnTo>
                  <a:lnTo>
                    <a:pt x="12" y="10"/>
                  </a:lnTo>
                  <a:lnTo>
                    <a:pt x="12" y="10"/>
                  </a:lnTo>
                  <a:lnTo>
                    <a:pt x="12" y="10"/>
                  </a:lnTo>
                  <a:lnTo>
                    <a:pt x="12" y="10"/>
                  </a:lnTo>
                  <a:lnTo>
                    <a:pt x="12" y="10"/>
                  </a:lnTo>
                  <a:lnTo>
                    <a:pt x="12" y="10"/>
                  </a:lnTo>
                  <a:lnTo>
                    <a:pt x="12" y="11"/>
                  </a:lnTo>
                  <a:lnTo>
                    <a:pt x="12" y="11"/>
                  </a:lnTo>
                  <a:lnTo>
                    <a:pt x="12" y="11"/>
                  </a:lnTo>
                  <a:lnTo>
                    <a:pt x="12" y="11"/>
                  </a:lnTo>
                  <a:lnTo>
                    <a:pt x="11" y="11"/>
                  </a:lnTo>
                  <a:lnTo>
                    <a:pt x="11" y="11"/>
                  </a:lnTo>
                  <a:lnTo>
                    <a:pt x="11" y="11"/>
                  </a:lnTo>
                  <a:lnTo>
                    <a:pt x="11" y="11"/>
                  </a:lnTo>
                  <a:lnTo>
                    <a:pt x="11" y="11"/>
                  </a:lnTo>
                  <a:lnTo>
                    <a:pt x="11" y="11"/>
                  </a:lnTo>
                  <a:lnTo>
                    <a:pt x="11" y="11"/>
                  </a:lnTo>
                  <a:lnTo>
                    <a:pt x="11" y="11"/>
                  </a:lnTo>
                  <a:close/>
                  <a:moveTo>
                    <a:pt x="7" y="8"/>
                  </a:moveTo>
                  <a:lnTo>
                    <a:pt x="4" y="4"/>
                  </a:lnTo>
                  <a:lnTo>
                    <a:pt x="4" y="4"/>
                  </a:lnTo>
                  <a:lnTo>
                    <a:pt x="4" y="4"/>
                  </a:lnTo>
                  <a:lnTo>
                    <a:pt x="3" y="4"/>
                  </a:lnTo>
                  <a:lnTo>
                    <a:pt x="3" y="4"/>
                  </a:lnTo>
                  <a:lnTo>
                    <a:pt x="3" y="4"/>
                  </a:lnTo>
                  <a:lnTo>
                    <a:pt x="4" y="3"/>
                  </a:lnTo>
                  <a:lnTo>
                    <a:pt x="4" y="3"/>
                  </a:lnTo>
                  <a:lnTo>
                    <a:pt x="4" y="3"/>
                  </a:lnTo>
                  <a:lnTo>
                    <a:pt x="4" y="3"/>
                  </a:lnTo>
                  <a:lnTo>
                    <a:pt x="4" y="3"/>
                  </a:lnTo>
                  <a:lnTo>
                    <a:pt x="4" y="3"/>
                  </a:lnTo>
                  <a:lnTo>
                    <a:pt x="4" y="3"/>
                  </a:lnTo>
                  <a:lnTo>
                    <a:pt x="4" y="3"/>
                  </a:lnTo>
                  <a:lnTo>
                    <a:pt x="5" y="3"/>
                  </a:lnTo>
                  <a:lnTo>
                    <a:pt x="5" y="3"/>
                  </a:lnTo>
                  <a:lnTo>
                    <a:pt x="5" y="3"/>
                  </a:lnTo>
                  <a:lnTo>
                    <a:pt x="8" y="6"/>
                  </a:lnTo>
                  <a:lnTo>
                    <a:pt x="8" y="6"/>
                  </a:lnTo>
                  <a:lnTo>
                    <a:pt x="8" y="7"/>
                  </a:lnTo>
                  <a:lnTo>
                    <a:pt x="9" y="7"/>
                  </a:lnTo>
                  <a:lnTo>
                    <a:pt x="9" y="7"/>
                  </a:lnTo>
                  <a:lnTo>
                    <a:pt x="9" y="7"/>
                  </a:lnTo>
                  <a:lnTo>
                    <a:pt x="8" y="7"/>
                  </a:lnTo>
                  <a:lnTo>
                    <a:pt x="8" y="7"/>
                  </a:lnTo>
                  <a:lnTo>
                    <a:pt x="8" y="8"/>
                  </a:lnTo>
                  <a:lnTo>
                    <a:pt x="8" y="8"/>
                  </a:lnTo>
                  <a:lnTo>
                    <a:pt x="8" y="8"/>
                  </a:lnTo>
                  <a:lnTo>
                    <a:pt x="8" y="8"/>
                  </a:lnTo>
                  <a:lnTo>
                    <a:pt x="8" y="8"/>
                  </a:lnTo>
                  <a:lnTo>
                    <a:pt x="8" y="8"/>
                  </a:lnTo>
                  <a:lnTo>
                    <a:pt x="7" y="8"/>
                  </a:lnTo>
                  <a:lnTo>
                    <a:pt x="7" y="8"/>
                  </a:lnTo>
                  <a:lnTo>
                    <a:pt x="7" y="8"/>
                  </a:lnTo>
                  <a:lnTo>
                    <a:pt x="7" y="8"/>
                  </a:lnTo>
                  <a:lnTo>
                    <a:pt x="7" y="8"/>
                  </a:lnTo>
                  <a:close/>
                  <a:moveTo>
                    <a:pt x="0" y="1"/>
                  </a:moveTo>
                  <a:lnTo>
                    <a:pt x="0" y="1"/>
                  </a:lnTo>
                  <a:lnTo>
                    <a:pt x="0" y="1"/>
                  </a:lnTo>
                  <a:lnTo>
                    <a:pt x="0" y="1"/>
                  </a:lnTo>
                  <a:lnTo>
                    <a:pt x="0" y="1"/>
                  </a:lnTo>
                  <a:lnTo>
                    <a:pt x="0" y="0"/>
                  </a:lnTo>
                  <a:lnTo>
                    <a:pt x="0" y="0"/>
                  </a:lnTo>
                  <a:lnTo>
                    <a:pt x="0" y="0"/>
                  </a:lnTo>
                  <a:lnTo>
                    <a:pt x="0" y="0"/>
                  </a:lnTo>
                  <a:lnTo>
                    <a:pt x="0" y="0"/>
                  </a:lnTo>
                  <a:lnTo>
                    <a:pt x="0" y="0"/>
                  </a:lnTo>
                  <a:lnTo>
                    <a:pt x="1" y="0"/>
                  </a:lnTo>
                  <a:lnTo>
                    <a:pt x="1" y="0"/>
                  </a:lnTo>
                  <a:lnTo>
                    <a:pt x="1" y="0"/>
                  </a:lnTo>
                  <a:lnTo>
                    <a:pt x="1" y="0"/>
                  </a:lnTo>
                  <a:lnTo>
                    <a:pt x="1" y="0"/>
                  </a:lnTo>
                  <a:lnTo>
                    <a:pt x="1" y="0"/>
                  </a:lnTo>
                  <a:lnTo>
                    <a:pt x="1" y="0"/>
                  </a:lnTo>
                  <a:lnTo>
                    <a:pt x="1" y="0"/>
                  </a:lnTo>
                  <a:lnTo>
                    <a:pt x="2" y="0"/>
                  </a:lnTo>
                  <a:lnTo>
                    <a:pt x="2" y="0"/>
                  </a:lnTo>
                  <a:lnTo>
                    <a:pt x="2" y="0"/>
                  </a:lnTo>
                  <a:lnTo>
                    <a:pt x="2" y="0"/>
                  </a:lnTo>
                  <a:lnTo>
                    <a:pt x="2" y="1"/>
                  </a:lnTo>
                  <a:lnTo>
                    <a:pt x="2" y="1"/>
                  </a:lnTo>
                  <a:lnTo>
                    <a:pt x="2" y="1"/>
                  </a:lnTo>
                  <a:lnTo>
                    <a:pt x="1" y="1"/>
                  </a:lnTo>
                  <a:lnTo>
                    <a:pt x="1" y="1"/>
                  </a:lnTo>
                  <a:lnTo>
                    <a:pt x="1" y="1"/>
                  </a:lnTo>
                  <a:lnTo>
                    <a:pt x="1" y="1"/>
                  </a:lnTo>
                  <a:lnTo>
                    <a:pt x="1" y="1"/>
                  </a:lnTo>
                  <a:lnTo>
                    <a:pt x="1" y="1"/>
                  </a:lnTo>
                  <a:lnTo>
                    <a:pt x="1" y="1"/>
                  </a:lnTo>
                  <a:lnTo>
                    <a:pt x="0" y="1"/>
                  </a:lnTo>
                  <a:lnTo>
                    <a:pt x="0" y="1"/>
                  </a:lnTo>
                  <a:lnTo>
                    <a:pt x="0" y="1"/>
                  </a:lnTo>
                  <a:lnTo>
                    <a:pt x="0" y="1"/>
                  </a:lnTo>
                  <a:close/>
                </a:path>
              </a:pathLst>
            </a:custGeom>
            <a:solidFill>
              <a:srgbClr val="FF0000"/>
            </a:solidFill>
            <a:ln w="9525">
              <a:noFill/>
              <a:round/>
              <a:headEnd/>
              <a:tailEnd/>
            </a:ln>
          </p:spPr>
          <p:txBody>
            <a:bodyPr/>
            <a:lstStyle/>
            <a:p>
              <a:endParaRPr lang="en-US">
                <a:solidFill>
                  <a:srgbClr val="000000"/>
                </a:solidFill>
              </a:endParaRPr>
            </a:p>
          </p:txBody>
        </p:sp>
        <p:sp>
          <p:nvSpPr>
            <p:cNvPr id="214" name="Freeform 13"/>
            <p:cNvSpPr>
              <a:spLocks noEditPoints="1"/>
            </p:cNvSpPr>
            <p:nvPr/>
          </p:nvSpPr>
          <p:spPr bwMode="auto">
            <a:xfrm rot="16200000" flipV="1">
              <a:off x="1912" y="3424"/>
              <a:ext cx="66" cy="64"/>
            </a:xfrm>
            <a:custGeom>
              <a:avLst/>
              <a:gdLst/>
              <a:ahLst/>
              <a:cxnLst>
                <a:cxn ang="0">
                  <a:pos x="65" y="63"/>
                </a:cxn>
                <a:cxn ang="0">
                  <a:pos x="66" y="63"/>
                </a:cxn>
                <a:cxn ang="0">
                  <a:pos x="66" y="64"/>
                </a:cxn>
                <a:cxn ang="0">
                  <a:pos x="65" y="64"/>
                </a:cxn>
                <a:cxn ang="0">
                  <a:pos x="58" y="56"/>
                </a:cxn>
                <a:cxn ang="0">
                  <a:pos x="59" y="56"/>
                </a:cxn>
                <a:cxn ang="0">
                  <a:pos x="63" y="60"/>
                </a:cxn>
                <a:cxn ang="0">
                  <a:pos x="61" y="60"/>
                </a:cxn>
                <a:cxn ang="0">
                  <a:pos x="54" y="53"/>
                </a:cxn>
                <a:cxn ang="0">
                  <a:pos x="55" y="53"/>
                </a:cxn>
                <a:cxn ang="0">
                  <a:pos x="56" y="54"/>
                </a:cxn>
                <a:cxn ang="0">
                  <a:pos x="55" y="54"/>
                </a:cxn>
                <a:cxn ang="0">
                  <a:pos x="51" y="50"/>
                </a:cxn>
                <a:cxn ang="0">
                  <a:pos x="52" y="49"/>
                </a:cxn>
                <a:cxn ang="0">
                  <a:pos x="53" y="50"/>
                </a:cxn>
                <a:cxn ang="0">
                  <a:pos x="51" y="51"/>
                </a:cxn>
                <a:cxn ang="0">
                  <a:pos x="44" y="44"/>
                </a:cxn>
                <a:cxn ang="0">
                  <a:pos x="45" y="43"/>
                </a:cxn>
                <a:cxn ang="0">
                  <a:pos x="49" y="47"/>
                </a:cxn>
                <a:cxn ang="0">
                  <a:pos x="48" y="48"/>
                </a:cxn>
                <a:cxn ang="0">
                  <a:pos x="41" y="41"/>
                </a:cxn>
                <a:cxn ang="0">
                  <a:pos x="41" y="40"/>
                </a:cxn>
                <a:cxn ang="0">
                  <a:pos x="42" y="40"/>
                </a:cxn>
                <a:cxn ang="0">
                  <a:pos x="42" y="41"/>
                </a:cxn>
                <a:cxn ang="0">
                  <a:pos x="37" y="38"/>
                </a:cxn>
                <a:cxn ang="0">
                  <a:pos x="38" y="36"/>
                </a:cxn>
                <a:cxn ang="0">
                  <a:pos x="39" y="37"/>
                </a:cxn>
                <a:cxn ang="0">
                  <a:pos x="38" y="38"/>
                </a:cxn>
                <a:cxn ang="0">
                  <a:pos x="31" y="31"/>
                </a:cxn>
                <a:cxn ang="0">
                  <a:pos x="31" y="30"/>
                </a:cxn>
                <a:cxn ang="0">
                  <a:pos x="35" y="33"/>
                </a:cxn>
                <a:cxn ang="0">
                  <a:pos x="35" y="35"/>
                </a:cxn>
                <a:cxn ang="0">
                  <a:pos x="27" y="28"/>
                </a:cxn>
                <a:cxn ang="0">
                  <a:pos x="27" y="27"/>
                </a:cxn>
                <a:cxn ang="0">
                  <a:pos x="28" y="27"/>
                </a:cxn>
                <a:cxn ang="0">
                  <a:pos x="28" y="28"/>
                </a:cxn>
                <a:cxn ang="0">
                  <a:pos x="27" y="28"/>
                </a:cxn>
                <a:cxn ang="0">
                  <a:pos x="24" y="24"/>
                </a:cxn>
                <a:cxn ang="0">
                  <a:pos x="25" y="23"/>
                </a:cxn>
                <a:cxn ang="0">
                  <a:pos x="25" y="25"/>
                </a:cxn>
                <a:cxn ang="0">
                  <a:pos x="24" y="25"/>
                </a:cxn>
                <a:cxn ang="0">
                  <a:pos x="17" y="17"/>
                </a:cxn>
                <a:cxn ang="0">
                  <a:pos x="18" y="17"/>
                </a:cxn>
                <a:cxn ang="0">
                  <a:pos x="22" y="21"/>
                </a:cxn>
                <a:cxn ang="0">
                  <a:pos x="20" y="21"/>
                </a:cxn>
                <a:cxn ang="0">
                  <a:pos x="13" y="14"/>
                </a:cxn>
                <a:cxn ang="0">
                  <a:pos x="14" y="14"/>
                </a:cxn>
                <a:cxn ang="0">
                  <a:pos x="15" y="14"/>
                </a:cxn>
                <a:cxn ang="0">
                  <a:pos x="14" y="15"/>
                </a:cxn>
                <a:cxn ang="0">
                  <a:pos x="10" y="11"/>
                </a:cxn>
                <a:cxn ang="0">
                  <a:pos x="11" y="10"/>
                </a:cxn>
                <a:cxn ang="0">
                  <a:pos x="11" y="11"/>
                </a:cxn>
                <a:cxn ang="0">
                  <a:pos x="10" y="12"/>
                </a:cxn>
                <a:cxn ang="0">
                  <a:pos x="3" y="5"/>
                </a:cxn>
                <a:cxn ang="0">
                  <a:pos x="4" y="4"/>
                </a:cxn>
                <a:cxn ang="0">
                  <a:pos x="8" y="8"/>
                </a:cxn>
                <a:cxn ang="0">
                  <a:pos x="7" y="9"/>
                </a:cxn>
                <a:cxn ang="0">
                  <a:pos x="0" y="2"/>
                </a:cxn>
                <a:cxn ang="0">
                  <a:pos x="0" y="0"/>
                </a:cxn>
                <a:cxn ang="0">
                  <a:pos x="1" y="1"/>
                </a:cxn>
                <a:cxn ang="0">
                  <a:pos x="0" y="2"/>
                </a:cxn>
              </a:cxnLst>
              <a:rect l="0" t="0" r="r" b="b"/>
              <a:pathLst>
                <a:path w="66" h="64">
                  <a:moveTo>
                    <a:pt x="65" y="64"/>
                  </a:moveTo>
                  <a:lnTo>
                    <a:pt x="65" y="64"/>
                  </a:lnTo>
                  <a:lnTo>
                    <a:pt x="65" y="64"/>
                  </a:lnTo>
                  <a:lnTo>
                    <a:pt x="65" y="64"/>
                  </a:lnTo>
                  <a:lnTo>
                    <a:pt x="65" y="63"/>
                  </a:lnTo>
                  <a:lnTo>
                    <a:pt x="65" y="63"/>
                  </a:lnTo>
                  <a:lnTo>
                    <a:pt x="65" y="63"/>
                  </a:lnTo>
                  <a:lnTo>
                    <a:pt x="65" y="63"/>
                  </a:lnTo>
                  <a:lnTo>
                    <a:pt x="65" y="63"/>
                  </a:lnTo>
                  <a:lnTo>
                    <a:pt x="65" y="63"/>
                  </a:lnTo>
                  <a:lnTo>
                    <a:pt x="65" y="63"/>
                  </a:lnTo>
                  <a:lnTo>
                    <a:pt x="65" y="62"/>
                  </a:lnTo>
                  <a:lnTo>
                    <a:pt x="65" y="62"/>
                  </a:lnTo>
                  <a:lnTo>
                    <a:pt x="65" y="62"/>
                  </a:lnTo>
                  <a:lnTo>
                    <a:pt x="66" y="62"/>
                  </a:lnTo>
                  <a:lnTo>
                    <a:pt x="66" y="62"/>
                  </a:lnTo>
                  <a:lnTo>
                    <a:pt x="66" y="63"/>
                  </a:lnTo>
                  <a:lnTo>
                    <a:pt x="66" y="63"/>
                  </a:lnTo>
                  <a:lnTo>
                    <a:pt x="66" y="63"/>
                  </a:lnTo>
                  <a:lnTo>
                    <a:pt x="66" y="63"/>
                  </a:lnTo>
                  <a:lnTo>
                    <a:pt x="66" y="63"/>
                  </a:lnTo>
                  <a:lnTo>
                    <a:pt x="66" y="63"/>
                  </a:lnTo>
                  <a:lnTo>
                    <a:pt x="66" y="63"/>
                  </a:lnTo>
                  <a:lnTo>
                    <a:pt x="66" y="63"/>
                  </a:lnTo>
                  <a:lnTo>
                    <a:pt x="66" y="63"/>
                  </a:lnTo>
                  <a:lnTo>
                    <a:pt x="66" y="64"/>
                  </a:lnTo>
                  <a:lnTo>
                    <a:pt x="66" y="64"/>
                  </a:lnTo>
                  <a:lnTo>
                    <a:pt x="66" y="64"/>
                  </a:lnTo>
                  <a:lnTo>
                    <a:pt x="66" y="64"/>
                  </a:lnTo>
                  <a:lnTo>
                    <a:pt x="66" y="64"/>
                  </a:lnTo>
                  <a:lnTo>
                    <a:pt x="65" y="64"/>
                  </a:lnTo>
                  <a:lnTo>
                    <a:pt x="65" y="64"/>
                  </a:lnTo>
                  <a:lnTo>
                    <a:pt x="65" y="64"/>
                  </a:lnTo>
                  <a:lnTo>
                    <a:pt x="65" y="64"/>
                  </a:lnTo>
                  <a:lnTo>
                    <a:pt x="65" y="64"/>
                  </a:lnTo>
                  <a:lnTo>
                    <a:pt x="65" y="64"/>
                  </a:lnTo>
                  <a:lnTo>
                    <a:pt x="65" y="64"/>
                  </a:lnTo>
                  <a:close/>
                  <a:moveTo>
                    <a:pt x="61" y="60"/>
                  </a:moveTo>
                  <a:lnTo>
                    <a:pt x="58" y="57"/>
                  </a:lnTo>
                  <a:lnTo>
                    <a:pt x="58" y="57"/>
                  </a:lnTo>
                  <a:lnTo>
                    <a:pt x="58" y="57"/>
                  </a:lnTo>
                  <a:lnTo>
                    <a:pt x="58" y="57"/>
                  </a:lnTo>
                  <a:lnTo>
                    <a:pt x="58" y="57"/>
                  </a:lnTo>
                  <a:lnTo>
                    <a:pt x="58" y="57"/>
                  </a:lnTo>
                  <a:lnTo>
                    <a:pt x="58" y="56"/>
                  </a:lnTo>
                  <a:lnTo>
                    <a:pt x="58" y="56"/>
                  </a:lnTo>
                  <a:lnTo>
                    <a:pt x="58" y="56"/>
                  </a:lnTo>
                  <a:lnTo>
                    <a:pt x="58" y="56"/>
                  </a:lnTo>
                  <a:lnTo>
                    <a:pt x="58" y="56"/>
                  </a:lnTo>
                  <a:lnTo>
                    <a:pt x="58" y="56"/>
                  </a:lnTo>
                  <a:lnTo>
                    <a:pt x="59" y="56"/>
                  </a:lnTo>
                  <a:lnTo>
                    <a:pt x="59" y="56"/>
                  </a:lnTo>
                  <a:lnTo>
                    <a:pt x="59" y="56"/>
                  </a:lnTo>
                  <a:lnTo>
                    <a:pt x="59" y="56"/>
                  </a:lnTo>
                  <a:lnTo>
                    <a:pt x="59" y="56"/>
                  </a:lnTo>
                  <a:lnTo>
                    <a:pt x="63" y="59"/>
                  </a:lnTo>
                  <a:lnTo>
                    <a:pt x="63" y="59"/>
                  </a:lnTo>
                  <a:lnTo>
                    <a:pt x="63" y="60"/>
                  </a:lnTo>
                  <a:lnTo>
                    <a:pt x="63" y="60"/>
                  </a:lnTo>
                  <a:lnTo>
                    <a:pt x="63" y="60"/>
                  </a:lnTo>
                  <a:lnTo>
                    <a:pt x="63" y="60"/>
                  </a:lnTo>
                  <a:lnTo>
                    <a:pt x="63" y="60"/>
                  </a:lnTo>
                  <a:lnTo>
                    <a:pt x="63" y="60"/>
                  </a:lnTo>
                  <a:lnTo>
                    <a:pt x="63" y="60"/>
                  </a:lnTo>
                  <a:lnTo>
                    <a:pt x="63" y="61"/>
                  </a:lnTo>
                  <a:lnTo>
                    <a:pt x="62" y="61"/>
                  </a:lnTo>
                  <a:lnTo>
                    <a:pt x="62" y="61"/>
                  </a:lnTo>
                  <a:lnTo>
                    <a:pt x="62" y="61"/>
                  </a:lnTo>
                  <a:lnTo>
                    <a:pt x="62" y="61"/>
                  </a:lnTo>
                  <a:lnTo>
                    <a:pt x="62" y="61"/>
                  </a:lnTo>
                  <a:lnTo>
                    <a:pt x="62" y="61"/>
                  </a:lnTo>
                  <a:lnTo>
                    <a:pt x="61" y="60"/>
                  </a:lnTo>
                  <a:lnTo>
                    <a:pt x="61" y="60"/>
                  </a:lnTo>
                  <a:lnTo>
                    <a:pt x="61" y="60"/>
                  </a:lnTo>
                  <a:close/>
                  <a:moveTo>
                    <a:pt x="55" y="54"/>
                  </a:moveTo>
                  <a:lnTo>
                    <a:pt x="55" y="54"/>
                  </a:lnTo>
                  <a:lnTo>
                    <a:pt x="55" y="54"/>
                  </a:lnTo>
                  <a:lnTo>
                    <a:pt x="54" y="54"/>
                  </a:lnTo>
                  <a:lnTo>
                    <a:pt x="54" y="54"/>
                  </a:lnTo>
                  <a:lnTo>
                    <a:pt x="54" y="53"/>
                  </a:lnTo>
                  <a:lnTo>
                    <a:pt x="54" y="53"/>
                  </a:lnTo>
                  <a:lnTo>
                    <a:pt x="54" y="53"/>
                  </a:lnTo>
                  <a:lnTo>
                    <a:pt x="55" y="53"/>
                  </a:lnTo>
                  <a:lnTo>
                    <a:pt x="55" y="53"/>
                  </a:lnTo>
                  <a:lnTo>
                    <a:pt x="55" y="53"/>
                  </a:lnTo>
                  <a:lnTo>
                    <a:pt x="55" y="53"/>
                  </a:lnTo>
                  <a:lnTo>
                    <a:pt x="55" y="53"/>
                  </a:lnTo>
                  <a:lnTo>
                    <a:pt x="55" y="53"/>
                  </a:lnTo>
                  <a:lnTo>
                    <a:pt x="55" y="53"/>
                  </a:lnTo>
                  <a:lnTo>
                    <a:pt x="55" y="53"/>
                  </a:lnTo>
                  <a:lnTo>
                    <a:pt x="56" y="53"/>
                  </a:lnTo>
                  <a:lnTo>
                    <a:pt x="56" y="53"/>
                  </a:lnTo>
                  <a:lnTo>
                    <a:pt x="56" y="53"/>
                  </a:lnTo>
                  <a:lnTo>
                    <a:pt x="56" y="53"/>
                  </a:lnTo>
                  <a:lnTo>
                    <a:pt x="56" y="53"/>
                  </a:lnTo>
                  <a:lnTo>
                    <a:pt x="56" y="53"/>
                  </a:lnTo>
                  <a:lnTo>
                    <a:pt x="56" y="53"/>
                  </a:lnTo>
                  <a:lnTo>
                    <a:pt x="56" y="54"/>
                  </a:lnTo>
                  <a:lnTo>
                    <a:pt x="56" y="54"/>
                  </a:lnTo>
                  <a:lnTo>
                    <a:pt x="56" y="54"/>
                  </a:lnTo>
                  <a:lnTo>
                    <a:pt x="56" y="54"/>
                  </a:lnTo>
                  <a:lnTo>
                    <a:pt x="56" y="54"/>
                  </a:lnTo>
                  <a:lnTo>
                    <a:pt x="56" y="54"/>
                  </a:lnTo>
                  <a:lnTo>
                    <a:pt x="55" y="54"/>
                  </a:lnTo>
                  <a:lnTo>
                    <a:pt x="55" y="54"/>
                  </a:lnTo>
                  <a:lnTo>
                    <a:pt x="55" y="54"/>
                  </a:lnTo>
                  <a:lnTo>
                    <a:pt x="55" y="54"/>
                  </a:lnTo>
                  <a:lnTo>
                    <a:pt x="55" y="54"/>
                  </a:lnTo>
                  <a:lnTo>
                    <a:pt x="55" y="54"/>
                  </a:lnTo>
                  <a:lnTo>
                    <a:pt x="55" y="54"/>
                  </a:lnTo>
                  <a:lnTo>
                    <a:pt x="55" y="54"/>
                  </a:lnTo>
                  <a:close/>
                  <a:moveTo>
                    <a:pt x="51" y="51"/>
                  </a:moveTo>
                  <a:lnTo>
                    <a:pt x="51" y="51"/>
                  </a:lnTo>
                  <a:lnTo>
                    <a:pt x="51" y="51"/>
                  </a:lnTo>
                  <a:lnTo>
                    <a:pt x="51" y="50"/>
                  </a:lnTo>
                  <a:lnTo>
                    <a:pt x="51" y="50"/>
                  </a:lnTo>
                  <a:lnTo>
                    <a:pt x="51" y="50"/>
                  </a:lnTo>
                  <a:lnTo>
                    <a:pt x="51" y="50"/>
                  </a:lnTo>
                  <a:lnTo>
                    <a:pt x="51" y="50"/>
                  </a:lnTo>
                  <a:lnTo>
                    <a:pt x="51" y="50"/>
                  </a:lnTo>
                  <a:lnTo>
                    <a:pt x="51" y="50"/>
                  </a:lnTo>
                  <a:lnTo>
                    <a:pt x="51" y="49"/>
                  </a:lnTo>
                  <a:lnTo>
                    <a:pt x="51" y="49"/>
                  </a:lnTo>
                  <a:lnTo>
                    <a:pt x="52" y="49"/>
                  </a:lnTo>
                  <a:lnTo>
                    <a:pt x="52" y="49"/>
                  </a:lnTo>
                  <a:lnTo>
                    <a:pt x="52" y="49"/>
                  </a:lnTo>
                  <a:lnTo>
                    <a:pt x="52" y="49"/>
                  </a:lnTo>
                  <a:lnTo>
                    <a:pt x="52" y="49"/>
                  </a:lnTo>
                  <a:lnTo>
                    <a:pt x="52" y="50"/>
                  </a:lnTo>
                  <a:lnTo>
                    <a:pt x="52" y="50"/>
                  </a:lnTo>
                  <a:lnTo>
                    <a:pt x="52" y="50"/>
                  </a:lnTo>
                  <a:lnTo>
                    <a:pt x="52" y="50"/>
                  </a:lnTo>
                  <a:lnTo>
                    <a:pt x="53" y="50"/>
                  </a:lnTo>
                  <a:lnTo>
                    <a:pt x="53" y="50"/>
                  </a:lnTo>
                  <a:lnTo>
                    <a:pt x="53" y="50"/>
                  </a:lnTo>
                  <a:lnTo>
                    <a:pt x="52" y="50"/>
                  </a:lnTo>
                  <a:lnTo>
                    <a:pt x="52" y="51"/>
                  </a:lnTo>
                  <a:lnTo>
                    <a:pt x="52" y="51"/>
                  </a:lnTo>
                  <a:lnTo>
                    <a:pt x="52" y="51"/>
                  </a:lnTo>
                  <a:lnTo>
                    <a:pt x="52" y="51"/>
                  </a:lnTo>
                  <a:lnTo>
                    <a:pt x="52" y="51"/>
                  </a:lnTo>
                  <a:lnTo>
                    <a:pt x="52" y="51"/>
                  </a:lnTo>
                  <a:lnTo>
                    <a:pt x="52" y="51"/>
                  </a:lnTo>
                  <a:lnTo>
                    <a:pt x="51" y="51"/>
                  </a:lnTo>
                  <a:lnTo>
                    <a:pt x="51" y="51"/>
                  </a:lnTo>
                  <a:lnTo>
                    <a:pt x="51" y="51"/>
                  </a:lnTo>
                  <a:lnTo>
                    <a:pt x="51" y="51"/>
                  </a:lnTo>
                  <a:lnTo>
                    <a:pt x="51" y="51"/>
                  </a:lnTo>
                  <a:close/>
                  <a:moveTo>
                    <a:pt x="48" y="47"/>
                  </a:moveTo>
                  <a:lnTo>
                    <a:pt x="44" y="44"/>
                  </a:lnTo>
                  <a:lnTo>
                    <a:pt x="44" y="44"/>
                  </a:lnTo>
                  <a:lnTo>
                    <a:pt x="44" y="44"/>
                  </a:lnTo>
                  <a:lnTo>
                    <a:pt x="44" y="44"/>
                  </a:lnTo>
                  <a:lnTo>
                    <a:pt x="44" y="44"/>
                  </a:lnTo>
                  <a:lnTo>
                    <a:pt x="44" y="43"/>
                  </a:lnTo>
                  <a:lnTo>
                    <a:pt x="44" y="43"/>
                  </a:lnTo>
                  <a:lnTo>
                    <a:pt x="44" y="43"/>
                  </a:lnTo>
                  <a:lnTo>
                    <a:pt x="44" y="43"/>
                  </a:lnTo>
                  <a:lnTo>
                    <a:pt x="45" y="43"/>
                  </a:lnTo>
                  <a:lnTo>
                    <a:pt x="45" y="43"/>
                  </a:lnTo>
                  <a:lnTo>
                    <a:pt x="45" y="43"/>
                  </a:lnTo>
                  <a:lnTo>
                    <a:pt x="45" y="43"/>
                  </a:lnTo>
                  <a:lnTo>
                    <a:pt x="45" y="43"/>
                  </a:lnTo>
                  <a:lnTo>
                    <a:pt x="45" y="43"/>
                  </a:lnTo>
                  <a:lnTo>
                    <a:pt x="45" y="43"/>
                  </a:lnTo>
                  <a:lnTo>
                    <a:pt x="46" y="43"/>
                  </a:lnTo>
                  <a:lnTo>
                    <a:pt x="49" y="46"/>
                  </a:lnTo>
                  <a:lnTo>
                    <a:pt x="49" y="46"/>
                  </a:lnTo>
                  <a:lnTo>
                    <a:pt x="49" y="47"/>
                  </a:lnTo>
                  <a:lnTo>
                    <a:pt x="49" y="47"/>
                  </a:lnTo>
                  <a:lnTo>
                    <a:pt x="49" y="47"/>
                  </a:lnTo>
                  <a:lnTo>
                    <a:pt x="49" y="47"/>
                  </a:lnTo>
                  <a:lnTo>
                    <a:pt x="49" y="47"/>
                  </a:lnTo>
                  <a:lnTo>
                    <a:pt x="49" y="47"/>
                  </a:lnTo>
                  <a:lnTo>
                    <a:pt x="49" y="47"/>
                  </a:lnTo>
                  <a:lnTo>
                    <a:pt x="49" y="47"/>
                  </a:lnTo>
                  <a:lnTo>
                    <a:pt x="49" y="48"/>
                  </a:lnTo>
                  <a:lnTo>
                    <a:pt x="49" y="48"/>
                  </a:lnTo>
                  <a:lnTo>
                    <a:pt x="48" y="48"/>
                  </a:lnTo>
                  <a:lnTo>
                    <a:pt x="48" y="48"/>
                  </a:lnTo>
                  <a:lnTo>
                    <a:pt x="48" y="48"/>
                  </a:lnTo>
                  <a:lnTo>
                    <a:pt x="48" y="48"/>
                  </a:lnTo>
                  <a:lnTo>
                    <a:pt x="48" y="47"/>
                  </a:lnTo>
                  <a:lnTo>
                    <a:pt x="48" y="47"/>
                  </a:lnTo>
                  <a:lnTo>
                    <a:pt x="48" y="47"/>
                  </a:lnTo>
                  <a:close/>
                  <a:moveTo>
                    <a:pt x="41" y="41"/>
                  </a:moveTo>
                  <a:lnTo>
                    <a:pt x="41" y="41"/>
                  </a:lnTo>
                  <a:lnTo>
                    <a:pt x="41" y="41"/>
                  </a:lnTo>
                  <a:lnTo>
                    <a:pt x="41" y="41"/>
                  </a:lnTo>
                  <a:lnTo>
                    <a:pt x="41" y="41"/>
                  </a:lnTo>
                  <a:lnTo>
                    <a:pt x="41" y="40"/>
                  </a:lnTo>
                  <a:lnTo>
                    <a:pt x="41" y="40"/>
                  </a:lnTo>
                  <a:lnTo>
                    <a:pt x="41" y="40"/>
                  </a:lnTo>
                  <a:lnTo>
                    <a:pt x="41" y="40"/>
                  </a:lnTo>
                  <a:lnTo>
                    <a:pt x="41" y="40"/>
                  </a:lnTo>
                  <a:lnTo>
                    <a:pt x="41" y="40"/>
                  </a:lnTo>
                  <a:lnTo>
                    <a:pt x="41" y="40"/>
                  </a:lnTo>
                  <a:lnTo>
                    <a:pt x="41" y="40"/>
                  </a:lnTo>
                  <a:lnTo>
                    <a:pt x="41" y="40"/>
                  </a:lnTo>
                  <a:lnTo>
                    <a:pt x="42" y="40"/>
                  </a:lnTo>
                  <a:lnTo>
                    <a:pt x="42" y="40"/>
                  </a:lnTo>
                  <a:lnTo>
                    <a:pt x="42" y="40"/>
                  </a:lnTo>
                  <a:lnTo>
                    <a:pt x="42" y="40"/>
                  </a:lnTo>
                  <a:lnTo>
                    <a:pt x="42" y="40"/>
                  </a:lnTo>
                  <a:lnTo>
                    <a:pt x="42" y="40"/>
                  </a:lnTo>
                  <a:lnTo>
                    <a:pt x="42" y="40"/>
                  </a:lnTo>
                  <a:lnTo>
                    <a:pt x="42" y="40"/>
                  </a:lnTo>
                  <a:lnTo>
                    <a:pt x="42" y="40"/>
                  </a:lnTo>
                  <a:lnTo>
                    <a:pt x="42" y="41"/>
                  </a:lnTo>
                  <a:lnTo>
                    <a:pt x="42" y="41"/>
                  </a:lnTo>
                  <a:lnTo>
                    <a:pt x="42" y="41"/>
                  </a:lnTo>
                  <a:lnTo>
                    <a:pt x="42" y="41"/>
                  </a:lnTo>
                  <a:lnTo>
                    <a:pt x="42" y="41"/>
                  </a:lnTo>
                  <a:lnTo>
                    <a:pt x="42" y="41"/>
                  </a:lnTo>
                  <a:lnTo>
                    <a:pt x="42" y="41"/>
                  </a:lnTo>
                  <a:lnTo>
                    <a:pt x="42" y="41"/>
                  </a:lnTo>
                  <a:lnTo>
                    <a:pt x="41" y="41"/>
                  </a:lnTo>
                  <a:lnTo>
                    <a:pt x="41" y="41"/>
                  </a:lnTo>
                  <a:lnTo>
                    <a:pt x="41" y="41"/>
                  </a:lnTo>
                  <a:lnTo>
                    <a:pt x="41" y="41"/>
                  </a:lnTo>
                  <a:lnTo>
                    <a:pt x="41" y="41"/>
                  </a:lnTo>
                  <a:lnTo>
                    <a:pt x="41" y="41"/>
                  </a:lnTo>
                  <a:close/>
                  <a:moveTo>
                    <a:pt x="37" y="38"/>
                  </a:moveTo>
                  <a:lnTo>
                    <a:pt x="37" y="38"/>
                  </a:lnTo>
                  <a:lnTo>
                    <a:pt x="37" y="38"/>
                  </a:lnTo>
                  <a:lnTo>
                    <a:pt x="37" y="37"/>
                  </a:lnTo>
                  <a:lnTo>
                    <a:pt x="37" y="37"/>
                  </a:lnTo>
                  <a:lnTo>
                    <a:pt x="37" y="37"/>
                  </a:lnTo>
                  <a:lnTo>
                    <a:pt x="37" y="37"/>
                  </a:lnTo>
                  <a:lnTo>
                    <a:pt x="37" y="37"/>
                  </a:lnTo>
                  <a:lnTo>
                    <a:pt x="37" y="37"/>
                  </a:lnTo>
                  <a:lnTo>
                    <a:pt x="37" y="37"/>
                  </a:lnTo>
                  <a:lnTo>
                    <a:pt x="38" y="36"/>
                  </a:lnTo>
                  <a:lnTo>
                    <a:pt x="38" y="36"/>
                  </a:lnTo>
                  <a:lnTo>
                    <a:pt x="38" y="36"/>
                  </a:lnTo>
                  <a:lnTo>
                    <a:pt x="38" y="36"/>
                  </a:lnTo>
                  <a:lnTo>
                    <a:pt x="38" y="36"/>
                  </a:lnTo>
                  <a:lnTo>
                    <a:pt x="38" y="36"/>
                  </a:lnTo>
                  <a:lnTo>
                    <a:pt x="38" y="36"/>
                  </a:lnTo>
                  <a:lnTo>
                    <a:pt x="39" y="37"/>
                  </a:lnTo>
                  <a:lnTo>
                    <a:pt x="39" y="37"/>
                  </a:lnTo>
                  <a:lnTo>
                    <a:pt x="39" y="37"/>
                  </a:lnTo>
                  <a:lnTo>
                    <a:pt x="39" y="37"/>
                  </a:lnTo>
                  <a:lnTo>
                    <a:pt x="39" y="37"/>
                  </a:lnTo>
                  <a:lnTo>
                    <a:pt x="39" y="37"/>
                  </a:lnTo>
                  <a:lnTo>
                    <a:pt x="39" y="37"/>
                  </a:lnTo>
                  <a:lnTo>
                    <a:pt x="39" y="37"/>
                  </a:lnTo>
                  <a:lnTo>
                    <a:pt x="39" y="38"/>
                  </a:lnTo>
                  <a:lnTo>
                    <a:pt x="39" y="38"/>
                  </a:lnTo>
                  <a:lnTo>
                    <a:pt x="38" y="38"/>
                  </a:lnTo>
                  <a:lnTo>
                    <a:pt x="38" y="38"/>
                  </a:lnTo>
                  <a:lnTo>
                    <a:pt x="38" y="38"/>
                  </a:lnTo>
                  <a:lnTo>
                    <a:pt x="38" y="38"/>
                  </a:lnTo>
                  <a:lnTo>
                    <a:pt x="38" y="38"/>
                  </a:lnTo>
                  <a:lnTo>
                    <a:pt x="38" y="38"/>
                  </a:lnTo>
                  <a:lnTo>
                    <a:pt x="38" y="38"/>
                  </a:lnTo>
                  <a:lnTo>
                    <a:pt x="37" y="38"/>
                  </a:lnTo>
                  <a:lnTo>
                    <a:pt x="37" y="38"/>
                  </a:lnTo>
                  <a:lnTo>
                    <a:pt x="37" y="38"/>
                  </a:lnTo>
                  <a:close/>
                  <a:moveTo>
                    <a:pt x="34" y="34"/>
                  </a:moveTo>
                  <a:lnTo>
                    <a:pt x="31" y="31"/>
                  </a:lnTo>
                  <a:lnTo>
                    <a:pt x="31" y="31"/>
                  </a:lnTo>
                  <a:lnTo>
                    <a:pt x="31" y="31"/>
                  </a:lnTo>
                  <a:lnTo>
                    <a:pt x="31" y="31"/>
                  </a:lnTo>
                  <a:lnTo>
                    <a:pt x="30" y="31"/>
                  </a:lnTo>
                  <a:lnTo>
                    <a:pt x="31" y="30"/>
                  </a:lnTo>
                  <a:lnTo>
                    <a:pt x="31" y="30"/>
                  </a:lnTo>
                  <a:lnTo>
                    <a:pt x="31" y="30"/>
                  </a:lnTo>
                  <a:lnTo>
                    <a:pt x="31" y="30"/>
                  </a:lnTo>
                  <a:lnTo>
                    <a:pt x="31" y="30"/>
                  </a:lnTo>
                  <a:lnTo>
                    <a:pt x="31" y="30"/>
                  </a:lnTo>
                  <a:lnTo>
                    <a:pt x="31" y="30"/>
                  </a:lnTo>
                  <a:lnTo>
                    <a:pt x="31" y="30"/>
                  </a:lnTo>
                  <a:lnTo>
                    <a:pt x="31" y="30"/>
                  </a:lnTo>
                  <a:lnTo>
                    <a:pt x="31" y="30"/>
                  </a:lnTo>
                  <a:lnTo>
                    <a:pt x="32" y="30"/>
                  </a:lnTo>
                  <a:lnTo>
                    <a:pt x="32" y="30"/>
                  </a:lnTo>
                  <a:lnTo>
                    <a:pt x="35" y="33"/>
                  </a:lnTo>
                  <a:lnTo>
                    <a:pt x="35" y="33"/>
                  </a:lnTo>
                  <a:lnTo>
                    <a:pt x="35" y="34"/>
                  </a:lnTo>
                  <a:lnTo>
                    <a:pt x="35" y="34"/>
                  </a:lnTo>
                  <a:lnTo>
                    <a:pt x="35" y="34"/>
                  </a:lnTo>
                  <a:lnTo>
                    <a:pt x="35" y="34"/>
                  </a:lnTo>
                  <a:lnTo>
                    <a:pt x="35" y="34"/>
                  </a:lnTo>
                  <a:lnTo>
                    <a:pt x="35" y="34"/>
                  </a:lnTo>
                  <a:lnTo>
                    <a:pt x="35" y="34"/>
                  </a:lnTo>
                  <a:lnTo>
                    <a:pt x="35" y="35"/>
                  </a:lnTo>
                  <a:lnTo>
                    <a:pt x="35" y="35"/>
                  </a:lnTo>
                  <a:lnTo>
                    <a:pt x="35" y="35"/>
                  </a:lnTo>
                  <a:lnTo>
                    <a:pt x="35" y="35"/>
                  </a:lnTo>
                  <a:lnTo>
                    <a:pt x="35" y="35"/>
                  </a:lnTo>
                  <a:lnTo>
                    <a:pt x="34" y="35"/>
                  </a:lnTo>
                  <a:lnTo>
                    <a:pt x="34" y="35"/>
                  </a:lnTo>
                  <a:lnTo>
                    <a:pt x="34" y="34"/>
                  </a:lnTo>
                  <a:lnTo>
                    <a:pt x="34" y="34"/>
                  </a:lnTo>
                  <a:lnTo>
                    <a:pt x="34" y="34"/>
                  </a:lnTo>
                  <a:close/>
                  <a:moveTo>
                    <a:pt x="27" y="28"/>
                  </a:moveTo>
                  <a:lnTo>
                    <a:pt x="27" y="28"/>
                  </a:lnTo>
                  <a:lnTo>
                    <a:pt x="27" y="28"/>
                  </a:lnTo>
                  <a:lnTo>
                    <a:pt x="27" y="28"/>
                  </a:lnTo>
                  <a:lnTo>
                    <a:pt x="27" y="28"/>
                  </a:lnTo>
                  <a:lnTo>
                    <a:pt x="27" y="27"/>
                  </a:lnTo>
                  <a:lnTo>
                    <a:pt x="27" y="27"/>
                  </a:lnTo>
                  <a:lnTo>
                    <a:pt x="27" y="27"/>
                  </a:lnTo>
                  <a:lnTo>
                    <a:pt x="27" y="27"/>
                  </a:lnTo>
                  <a:lnTo>
                    <a:pt x="27" y="27"/>
                  </a:lnTo>
                  <a:lnTo>
                    <a:pt x="27" y="27"/>
                  </a:lnTo>
                  <a:lnTo>
                    <a:pt x="28" y="27"/>
                  </a:lnTo>
                  <a:lnTo>
                    <a:pt x="28" y="27"/>
                  </a:lnTo>
                  <a:lnTo>
                    <a:pt x="28" y="27"/>
                  </a:lnTo>
                  <a:lnTo>
                    <a:pt x="28" y="27"/>
                  </a:lnTo>
                  <a:lnTo>
                    <a:pt x="28" y="27"/>
                  </a:lnTo>
                  <a:lnTo>
                    <a:pt x="28" y="27"/>
                  </a:lnTo>
                  <a:lnTo>
                    <a:pt x="28" y="27"/>
                  </a:lnTo>
                  <a:lnTo>
                    <a:pt x="28" y="27"/>
                  </a:lnTo>
                  <a:lnTo>
                    <a:pt x="28" y="27"/>
                  </a:lnTo>
                  <a:lnTo>
                    <a:pt x="29" y="27"/>
                  </a:lnTo>
                  <a:lnTo>
                    <a:pt x="29" y="27"/>
                  </a:lnTo>
                  <a:lnTo>
                    <a:pt x="29" y="27"/>
                  </a:lnTo>
                  <a:lnTo>
                    <a:pt x="29" y="27"/>
                  </a:lnTo>
                  <a:lnTo>
                    <a:pt x="29" y="28"/>
                  </a:lnTo>
                  <a:lnTo>
                    <a:pt x="28" y="28"/>
                  </a:lnTo>
                  <a:lnTo>
                    <a:pt x="28" y="28"/>
                  </a:lnTo>
                  <a:lnTo>
                    <a:pt x="28" y="28"/>
                  </a:lnTo>
                  <a:lnTo>
                    <a:pt x="28" y="28"/>
                  </a:lnTo>
                  <a:lnTo>
                    <a:pt x="28" y="28"/>
                  </a:lnTo>
                  <a:lnTo>
                    <a:pt x="28" y="28"/>
                  </a:lnTo>
                  <a:lnTo>
                    <a:pt x="28" y="28"/>
                  </a:lnTo>
                  <a:lnTo>
                    <a:pt x="28" y="28"/>
                  </a:lnTo>
                  <a:lnTo>
                    <a:pt x="27" y="28"/>
                  </a:lnTo>
                  <a:lnTo>
                    <a:pt x="27" y="28"/>
                  </a:lnTo>
                  <a:lnTo>
                    <a:pt x="27" y="28"/>
                  </a:lnTo>
                  <a:lnTo>
                    <a:pt x="27" y="28"/>
                  </a:lnTo>
                  <a:close/>
                  <a:moveTo>
                    <a:pt x="24" y="25"/>
                  </a:moveTo>
                  <a:lnTo>
                    <a:pt x="24" y="25"/>
                  </a:lnTo>
                  <a:lnTo>
                    <a:pt x="24" y="24"/>
                  </a:lnTo>
                  <a:lnTo>
                    <a:pt x="24" y="24"/>
                  </a:lnTo>
                  <a:lnTo>
                    <a:pt x="24" y="24"/>
                  </a:lnTo>
                  <a:lnTo>
                    <a:pt x="24" y="24"/>
                  </a:lnTo>
                  <a:lnTo>
                    <a:pt x="24" y="24"/>
                  </a:lnTo>
                  <a:lnTo>
                    <a:pt x="24" y="24"/>
                  </a:lnTo>
                  <a:lnTo>
                    <a:pt x="24" y="24"/>
                  </a:lnTo>
                  <a:lnTo>
                    <a:pt x="24" y="23"/>
                  </a:lnTo>
                  <a:lnTo>
                    <a:pt x="24" y="23"/>
                  </a:lnTo>
                  <a:lnTo>
                    <a:pt x="24" y="23"/>
                  </a:lnTo>
                  <a:lnTo>
                    <a:pt x="24" y="23"/>
                  </a:lnTo>
                  <a:lnTo>
                    <a:pt x="24" y="23"/>
                  </a:lnTo>
                  <a:lnTo>
                    <a:pt x="24" y="23"/>
                  </a:lnTo>
                  <a:lnTo>
                    <a:pt x="25" y="23"/>
                  </a:lnTo>
                  <a:lnTo>
                    <a:pt x="25" y="23"/>
                  </a:lnTo>
                  <a:lnTo>
                    <a:pt x="25" y="23"/>
                  </a:lnTo>
                  <a:lnTo>
                    <a:pt x="25" y="23"/>
                  </a:lnTo>
                  <a:lnTo>
                    <a:pt x="25" y="24"/>
                  </a:lnTo>
                  <a:lnTo>
                    <a:pt x="25" y="24"/>
                  </a:lnTo>
                  <a:lnTo>
                    <a:pt x="25" y="24"/>
                  </a:lnTo>
                  <a:lnTo>
                    <a:pt x="25" y="24"/>
                  </a:lnTo>
                  <a:lnTo>
                    <a:pt x="25" y="24"/>
                  </a:lnTo>
                  <a:lnTo>
                    <a:pt x="25" y="24"/>
                  </a:lnTo>
                  <a:lnTo>
                    <a:pt x="25" y="24"/>
                  </a:lnTo>
                  <a:lnTo>
                    <a:pt x="25" y="25"/>
                  </a:lnTo>
                  <a:lnTo>
                    <a:pt x="25" y="25"/>
                  </a:lnTo>
                  <a:lnTo>
                    <a:pt x="25" y="25"/>
                  </a:lnTo>
                  <a:lnTo>
                    <a:pt x="25" y="25"/>
                  </a:lnTo>
                  <a:lnTo>
                    <a:pt x="24" y="25"/>
                  </a:lnTo>
                  <a:lnTo>
                    <a:pt x="24" y="25"/>
                  </a:lnTo>
                  <a:lnTo>
                    <a:pt x="24" y="25"/>
                  </a:lnTo>
                  <a:lnTo>
                    <a:pt x="24" y="25"/>
                  </a:lnTo>
                  <a:lnTo>
                    <a:pt x="24" y="25"/>
                  </a:lnTo>
                  <a:lnTo>
                    <a:pt x="24" y="25"/>
                  </a:lnTo>
                  <a:lnTo>
                    <a:pt x="24" y="25"/>
                  </a:lnTo>
                  <a:close/>
                  <a:moveTo>
                    <a:pt x="20" y="21"/>
                  </a:moveTo>
                  <a:lnTo>
                    <a:pt x="17" y="18"/>
                  </a:lnTo>
                  <a:lnTo>
                    <a:pt x="17" y="18"/>
                  </a:lnTo>
                  <a:lnTo>
                    <a:pt x="17" y="18"/>
                  </a:lnTo>
                  <a:lnTo>
                    <a:pt x="17" y="18"/>
                  </a:lnTo>
                  <a:lnTo>
                    <a:pt x="17" y="18"/>
                  </a:lnTo>
                  <a:lnTo>
                    <a:pt x="17" y="17"/>
                  </a:lnTo>
                  <a:lnTo>
                    <a:pt x="17" y="17"/>
                  </a:lnTo>
                  <a:lnTo>
                    <a:pt x="17" y="17"/>
                  </a:lnTo>
                  <a:lnTo>
                    <a:pt x="17" y="17"/>
                  </a:lnTo>
                  <a:lnTo>
                    <a:pt x="17" y="17"/>
                  </a:lnTo>
                  <a:lnTo>
                    <a:pt x="17" y="17"/>
                  </a:lnTo>
                  <a:lnTo>
                    <a:pt x="17" y="17"/>
                  </a:lnTo>
                  <a:lnTo>
                    <a:pt x="17" y="17"/>
                  </a:lnTo>
                  <a:lnTo>
                    <a:pt x="18" y="17"/>
                  </a:lnTo>
                  <a:lnTo>
                    <a:pt x="18" y="17"/>
                  </a:lnTo>
                  <a:lnTo>
                    <a:pt x="18" y="17"/>
                  </a:lnTo>
                  <a:lnTo>
                    <a:pt x="18" y="17"/>
                  </a:lnTo>
                  <a:lnTo>
                    <a:pt x="21" y="20"/>
                  </a:lnTo>
                  <a:lnTo>
                    <a:pt x="22" y="20"/>
                  </a:lnTo>
                  <a:lnTo>
                    <a:pt x="22" y="20"/>
                  </a:lnTo>
                  <a:lnTo>
                    <a:pt x="22" y="21"/>
                  </a:lnTo>
                  <a:lnTo>
                    <a:pt x="22" y="21"/>
                  </a:lnTo>
                  <a:lnTo>
                    <a:pt x="22" y="21"/>
                  </a:lnTo>
                  <a:lnTo>
                    <a:pt x="22" y="21"/>
                  </a:lnTo>
                  <a:lnTo>
                    <a:pt x="22" y="21"/>
                  </a:lnTo>
                  <a:lnTo>
                    <a:pt x="21" y="21"/>
                  </a:lnTo>
                  <a:lnTo>
                    <a:pt x="21" y="21"/>
                  </a:lnTo>
                  <a:lnTo>
                    <a:pt x="21" y="22"/>
                  </a:lnTo>
                  <a:lnTo>
                    <a:pt x="21" y="22"/>
                  </a:lnTo>
                  <a:lnTo>
                    <a:pt x="21" y="22"/>
                  </a:lnTo>
                  <a:lnTo>
                    <a:pt x="21" y="22"/>
                  </a:lnTo>
                  <a:lnTo>
                    <a:pt x="21" y="22"/>
                  </a:lnTo>
                  <a:lnTo>
                    <a:pt x="21" y="21"/>
                  </a:lnTo>
                  <a:lnTo>
                    <a:pt x="20" y="21"/>
                  </a:lnTo>
                  <a:lnTo>
                    <a:pt x="20" y="21"/>
                  </a:lnTo>
                  <a:lnTo>
                    <a:pt x="20" y="21"/>
                  </a:lnTo>
                  <a:close/>
                  <a:moveTo>
                    <a:pt x="14" y="15"/>
                  </a:moveTo>
                  <a:lnTo>
                    <a:pt x="14" y="15"/>
                  </a:lnTo>
                  <a:lnTo>
                    <a:pt x="13" y="15"/>
                  </a:lnTo>
                  <a:lnTo>
                    <a:pt x="13" y="15"/>
                  </a:lnTo>
                  <a:lnTo>
                    <a:pt x="13" y="14"/>
                  </a:lnTo>
                  <a:lnTo>
                    <a:pt x="13" y="14"/>
                  </a:lnTo>
                  <a:lnTo>
                    <a:pt x="13" y="14"/>
                  </a:lnTo>
                  <a:lnTo>
                    <a:pt x="13" y="14"/>
                  </a:lnTo>
                  <a:lnTo>
                    <a:pt x="13" y="14"/>
                  </a:lnTo>
                  <a:lnTo>
                    <a:pt x="14" y="14"/>
                  </a:lnTo>
                  <a:lnTo>
                    <a:pt x="14" y="14"/>
                  </a:lnTo>
                  <a:lnTo>
                    <a:pt x="14" y="14"/>
                  </a:lnTo>
                  <a:lnTo>
                    <a:pt x="14" y="13"/>
                  </a:lnTo>
                  <a:lnTo>
                    <a:pt x="14" y="13"/>
                  </a:lnTo>
                  <a:lnTo>
                    <a:pt x="14" y="13"/>
                  </a:lnTo>
                  <a:lnTo>
                    <a:pt x="14" y="14"/>
                  </a:lnTo>
                  <a:lnTo>
                    <a:pt x="15" y="14"/>
                  </a:lnTo>
                  <a:lnTo>
                    <a:pt x="15" y="14"/>
                  </a:lnTo>
                  <a:lnTo>
                    <a:pt x="15" y="14"/>
                  </a:lnTo>
                  <a:lnTo>
                    <a:pt x="15" y="14"/>
                  </a:lnTo>
                  <a:lnTo>
                    <a:pt x="15" y="14"/>
                  </a:lnTo>
                  <a:lnTo>
                    <a:pt x="15" y="14"/>
                  </a:lnTo>
                  <a:lnTo>
                    <a:pt x="15" y="14"/>
                  </a:lnTo>
                  <a:lnTo>
                    <a:pt x="15" y="14"/>
                  </a:lnTo>
                  <a:lnTo>
                    <a:pt x="15" y="14"/>
                  </a:lnTo>
                  <a:lnTo>
                    <a:pt x="15" y="15"/>
                  </a:lnTo>
                  <a:lnTo>
                    <a:pt x="15" y="15"/>
                  </a:lnTo>
                  <a:lnTo>
                    <a:pt x="15" y="15"/>
                  </a:lnTo>
                  <a:lnTo>
                    <a:pt x="14" y="15"/>
                  </a:lnTo>
                  <a:lnTo>
                    <a:pt x="14" y="15"/>
                  </a:lnTo>
                  <a:lnTo>
                    <a:pt x="14" y="15"/>
                  </a:lnTo>
                  <a:lnTo>
                    <a:pt x="14" y="15"/>
                  </a:lnTo>
                  <a:lnTo>
                    <a:pt x="14" y="15"/>
                  </a:lnTo>
                  <a:lnTo>
                    <a:pt x="14" y="15"/>
                  </a:lnTo>
                  <a:lnTo>
                    <a:pt x="14" y="15"/>
                  </a:lnTo>
                  <a:lnTo>
                    <a:pt x="14" y="15"/>
                  </a:lnTo>
                  <a:lnTo>
                    <a:pt x="14" y="15"/>
                  </a:lnTo>
                  <a:close/>
                  <a:moveTo>
                    <a:pt x="10" y="12"/>
                  </a:moveTo>
                  <a:lnTo>
                    <a:pt x="10" y="12"/>
                  </a:lnTo>
                  <a:lnTo>
                    <a:pt x="10" y="11"/>
                  </a:lnTo>
                  <a:lnTo>
                    <a:pt x="10" y="11"/>
                  </a:lnTo>
                  <a:lnTo>
                    <a:pt x="10" y="11"/>
                  </a:lnTo>
                  <a:lnTo>
                    <a:pt x="10" y="11"/>
                  </a:lnTo>
                  <a:lnTo>
                    <a:pt x="10" y="11"/>
                  </a:lnTo>
                  <a:lnTo>
                    <a:pt x="10" y="11"/>
                  </a:lnTo>
                  <a:lnTo>
                    <a:pt x="10" y="11"/>
                  </a:lnTo>
                  <a:lnTo>
                    <a:pt x="10" y="10"/>
                  </a:lnTo>
                  <a:lnTo>
                    <a:pt x="10" y="10"/>
                  </a:lnTo>
                  <a:lnTo>
                    <a:pt x="10" y="10"/>
                  </a:lnTo>
                  <a:lnTo>
                    <a:pt x="10" y="10"/>
                  </a:lnTo>
                  <a:lnTo>
                    <a:pt x="11" y="10"/>
                  </a:lnTo>
                  <a:lnTo>
                    <a:pt x="11" y="10"/>
                  </a:lnTo>
                  <a:lnTo>
                    <a:pt x="11" y="10"/>
                  </a:lnTo>
                  <a:lnTo>
                    <a:pt x="11" y="10"/>
                  </a:lnTo>
                  <a:lnTo>
                    <a:pt x="11" y="10"/>
                  </a:lnTo>
                  <a:lnTo>
                    <a:pt x="11" y="10"/>
                  </a:lnTo>
                  <a:lnTo>
                    <a:pt x="11" y="11"/>
                  </a:lnTo>
                  <a:lnTo>
                    <a:pt x="11" y="11"/>
                  </a:lnTo>
                  <a:lnTo>
                    <a:pt x="11" y="11"/>
                  </a:lnTo>
                  <a:lnTo>
                    <a:pt x="11" y="11"/>
                  </a:lnTo>
                  <a:lnTo>
                    <a:pt x="11" y="11"/>
                  </a:lnTo>
                  <a:lnTo>
                    <a:pt x="11" y="11"/>
                  </a:lnTo>
                  <a:lnTo>
                    <a:pt x="11" y="11"/>
                  </a:lnTo>
                  <a:lnTo>
                    <a:pt x="11" y="12"/>
                  </a:lnTo>
                  <a:lnTo>
                    <a:pt x="11" y="12"/>
                  </a:lnTo>
                  <a:lnTo>
                    <a:pt x="11" y="12"/>
                  </a:lnTo>
                  <a:lnTo>
                    <a:pt x="11" y="12"/>
                  </a:lnTo>
                  <a:lnTo>
                    <a:pt x="11" y="12"/>
                  </a:lnTo>
                  <a:lnTo>
                    <a:pt x="11" y="12"/>
                  </a:lnTo>
                  <a:lnTo>
                    <a:pt x="10" y="12"/>
                  </a:lnTo>
                  <a:lnTo>
                    <a:pt x="10" y="12"/>
                  </a:lnTo>
                  <a:lnTo>
                    <a:pt x="10" y="12"/>
                  </a:lnTo>
                  <a:lnTo>
                    <a:pt x="10" y="12"/>
                  </a:lnTo>
                  <a:lnTo>
                    <a:pt x="10" y="12"/>
                  </a:lnTo>
                  <a:close/>
                  <a:moveTo>
                    <a:pt x="7" y="8"/>
                  </a:moveTo>
                  <a:lnTo>
                    <a:pt x="3" y="5"/>
                  </a:lnTo>
                  <a:lnTo>
                    <a:pt x="3" y="5"/>
                  </a:lnTo>
                  <a:lnTo>
                    <a:pt x="3" y="5"/>
                  </a:lnTo>
                  <a:lnTo>
                    <a:pt x="3" y="5"/>
                  </a:lnTo>
                  <a:lnTo>
                    <a:pt x="3" y="5"/>
                  </a:lnTo>
                  <a:lnTo>
                    <a:pt x="3" y="4"/>
                  </a:lnTo>
                  <a:lnTo>
                    <a:pt x="3" y="4"/>
                  </a:lnTo>
                  <a:lnTo>
                    <a:pt x="3" y="4"/>
                  </a:lnTo>
                  <a:lnTo>
                    <a:pt x="3" y="4"/>
                  </a:lnTo>
                  <a:lnTo>
                    <a:pt x="3" y="4"/>
                  </a:lnTo>
                  <a:lnTo>
                    <a:pt x="3" y="4"/>
                  </a:lnTo>
                  <a:lnTo>
                    <a:pt x="4" y="4"/>
                  </a:lnTo>
                  <a:lnTo>
                    <a:pt x="4" y="4"/>
                  </a:lnTo>
                  <a:lnTo>
                    <a:pt x="4" y="4"/>
                  </a:lnTo>
                  <a:lnTo>
                    <a:pt x="4" y="4"/>
                  </a:lnTo>
                  <a:lnTo>
                    <a:pt x="4" y="4"/>
                  </a:lnTo>
                  <a:lnTo>
                    <a:pt x="4" y="4"/>
                  </a:lnTo>
                  <a:lnTo>
                    <a:pt x="8" y="7"/>
                  </a:lnTo>
                  <a:lnTo>
                    <a:pt x="8" y="7"/>
                  </a:lnTo>
                  <a:lnTo>
                    <a:pt x="8" y="7"/>
                  </a:lnTo>
                  <a:lnTo>
                    <a:pt x="8" y="8"/>
                  </a:lnTo>
                  <a:lnTo>
                    <a:pt x="8" y="8"/>
                  </a:lnTo>
                  <a:lnTo>
                    <a:pt x="8" y="8"/>
                  </a:lnTo>
                  <a:lnTo>
                    <a:pt x="8" y="8"/>
                  </a:lnTo>
                  <a:lnTo>
                    <a:pt x="8" y="8"/>
                  </a:lnTo>
                  <a:lnTo>
                    <a:pt x="8" y="8"/>
                  </a:lnTo>
                  <a:lnTo>
                    <a:pt x="8" y="8"/>
                  </a:lnTo>
                  <a:lnTo>
                    <a:pt x="8" y="8"/>
                  </a:lnTo>
                  <a:lnTo>
                    <a:pt x="7" y="9"/>
                  </a:lnTo>
                  <a:lnTo>
                    <a:pt x="7" y="9"/>
                  </a:lnTo>
                  <a:lnTo>
                    <a:pt x="7" y="9"/>
                  </a:lnTo>
                  <a:lnTo>
                    <a:pt x="7" y="9"/>
                  </a:lnTo>
                  <a:lnTo>
                    <a:pt x="7" y="8"/>
                  </a:lnTo>
                  <a:lnTo>
                    <a:pt x="7" y="8"/>
                  </a:lnTo>
                  <a:lnTo>
                    <a:pt x="7" y="8"/>
                  </a:lnTo>
                  <a:lnTo>
                    <a:pt x="7" y="8"/>
                  </a:lnTo>
                  <a:close/>
                  <a:moveTo>
                    <a:pt x="0" y="2"/>
                  </a:moveTo>
                  <a:lnTo>
                    <a:pt x="0" y="2"/>
                  </a:lnTo>
                  <a:lnTo>
                    <a:pt x="0" y="2"/>
                  </a:lnTo>
                  <a:lnTo>
                    <a:pt x="0" y="2"/>
                  </a:lnTo>
                  <a:lnTo>
                    <a:pt x="0" y="1"/>
                  </a:lnTo>
                  <a:lnTo>
                    <a:pt x="0" y="1"/>
                  </a:lnTo>
                  <a:lnTo>
                    <a:pt x="0" y="1"/>
                  </a:lnTo>
                  <a:lnTo>
                    <a:pt x="0" y="1"/>
                  </a:lnTo>
                  <a:lnTo>
                    <a:pt x="0" y="1"/>
                  </a:lnTo>
                  <a:lnTo>
                    <a:pt x="0" y="1"/>
                  </a:lnTo>
                  <a:lnTo>
                    <a:pt x="0" y="1"/>
                  </a:lnTo>
                  <a:lnTo>
                    <a:pt x="0" y="0"/>
                  </a:lnTo>
                  <a:lnTo>
                    <a:pt x="0" y="0"/>
                  </a:lnTo>
                  <a:lnTo>
                    <a:pt x="0" y="0"/>
                  </a:lnTo>
                  <a:lnTo>
                    <a:pt x="1" y="0"/>
                  </a:lnTo>
                  <a:lnTo>
                    <a:pt x="1" y="0"/>
                  </a:lnTo>
                  <a:lnTo>
                    <a:pt x="1" y="1"/>
                  </a:lnTo>
                  <a:lnTo>
                    <a:pt x="1" y="1"/>
                  </a:lnTo>
                  <a:lnTo>
                    <a:pt x="1" y="1"/>
                  </a:lnTo>
                  <a:lnTo>
                    <a:pt x="1" y="1"/>
                  </a:lnTo>
                  <a:lnTo>
                    <a:pt x="1" y="1"/>
                  </a:lnTo>
                  <a:lnTo>
                    <a:pt x="1" y="1"/>
                  </a:lnTo>
                  <a:lnTo>
                    <a:pt x="1" y="1"/>
                  </a:lnTo>
                  <a:lnTo>
                    <a:pt x="1" y="1"/>
                  </a:lnTo>
                  <a:lnTo>
                    <a:pt x="1" y="2"/>
                  </a:lnTo>
                  <a:lnTo>
                    <a:pt x="1" y="2"/>
                  </a:lnTo>
                  <a:lnTo>
                    <a:pt x="1" y="2"/>
                  </a:lnTo>
                  <a:lnTo>
                    <a:pt x="1" y="2"/>
                  </a:lnTo>
                  <a:lnTo>
                    <a:pt x="1" y="2"/>
                  </a:lnTo>
                  <a:lnTo>
                    <a:pt x="1" y="2"/>
                  </a:lnTo>
                  <a:lnTo>
                    <a:pt x="0" y="2"/>
                  </a:lnTo>
                  <a:lnTo>
                    <a:pt x="0" y="2"/>
                  </a:lnTo>
                  <a:lnTo>
                    <a:pt x="0" y="2"/>
                  </a:lnTo>
                  <a:lnTo>
                    <a:pt x="0" y="2"/>
                  </a:lnTo>
                  <a:lnTo>
                    <a:pt x="0" y="2"/>
                  </a:lnTo>
                  <a:lnTo>
                    <a:pt x="0" y="2"/>
                  </a:lnTo>
                  <a:lnTo>
                    <a:pt x="0" y="2"/>
                  </a:lnTo>
                  <a:close/>
                </a:path>
              </a:pathLst>
            </a:custGeom>
            <a:solidFill>
              <a:srgbClr val="FF0000"/>
            </a:solidFill>
            <a:ln w="9525">
              <a:noFill/>
              <a:round/>
              <a:headEnd/>
              <a:tailEnd/>
            </a:ln>
          </p:spPr>
          <p:txBody>
            <a:bodyPr/>
            <a:lstStyle/>
            <a:p>
              <a:endParaRPr lang="en-US">
                <a:solidFill>
                  <a:srgbClr val="000000"/>
                </a:solidFill>
              </a:endParaRPr>
            </a:p>
          </p:txBody>
        </p:sp>
        <p:sp>
          <p:nvSpPr>
            <p:cNvPr id="215" name="Freeform 14"/>
            <p:cNvSpPr>
              <a:spLocks/>
            </p:cNvSpPr>
            <p:nvPr/>
          </p:nvSpPr>
          <p:spPr bwMode="auto">
            <a:xfrm rot="16200000" flipV="1">
              <a:off x="1753" y="3255"/>
              <a:ext cx="2" cy="2"/>
            </a:xfrm>
            <a:custGeom>
              <a:avLst/>
              <a:gdLst/>
              <a:ahLst/>
              <a:cxnLst>
                <a:cxn ang="0">
                  <a:pos x="1" y="2"/>
                </a:cxn>
                <a:cxn ang="0">
                  <a:pos x="1" y="2"/>
                </a:cxn>
                <a:cxn ang="0">
                  <a:pos x="1" y="1"/>
                </a:cxn>
                <a:cxn ang="0">
                  <a:pos x="1" y="1"/>
                </a:cxn>
                <a:cxn ang="0">
                  <a:pos x="1" y="1"/>
                </a:cxn>
                <a:cxn ang="0">
                  <a:pos x="0" y="1"/>
                </a:cxn>
                <a:cxn ang="0">
                  <a:pos x="0" y="1"/>
                </a:cxn>
                <a:cxn ang="0">
                  <a:pos x="1" y="1"/>
                </a:cxn>
                <a:cxn ang="0">
                  <a:pos x="1" y="1"/>
                </a:cxn>
                <a:cxn ang="0">
                  <a:pos x="1" y="0"/>
                </a:cxn>
                <a:cxn ang="0">
                  <a:pos x="1" y="0"/>
                </a:cxn>
                <a:cxn ang="0">
                  <a:pos x="1" y="0"/>
                </a:cxn>
                <a:cxn ang="0">
                  <a:pos x="1" y="0"/>
                </a:cxn>
                <a:cxn ang="0">
                  <a:pos x="1" y="0"/>
                </a:cxn>
                <a:cxn ang="0">
                  <a:pos x="1" y="0"/>
                </a:cxn>
                <a:cxn ang="0">
                  <a:pos x="2" y="0"/>
                </a:cxn>
                <a:cxn ang="0">
                  <a:pos x="2" y="0"/>
                </a:cxn>
                <a:cxn ang="0">
                  <a:pos x="2" y="0"/>
                </a:cxn>
                <a:cxn ang="0">
                  <a:pos x="2" y="0"/>
                </a:cxn>
                <a:cxn ang="0">
                  <a:pos x="2" y="1"/>
                </a:cxn>
                <a:cxn ang="0">
                  <a:pos x="2" y="1"/>
                </a:cxn>
                <a:cxn ang="0">
                  <a:pos x="2" y="1"/>
                </a:cxn>
                <a:cxn ang="0">
                  <a:pos x="2" y="1"/>
                </a:cxn>
                <a:cxn ang="0">
                  <a:pos x="2" y="1"/>
                </a:cxn>
                <a:cxn ang="0">
                  <a:pos x="2" y="1"/>
                </a:cxn>
                <a:cxn ang="0">
                  <a:pos x="2" y="1"/>
                </a:cxn>
                <a:cxn ang="0">
                  <a:pos x="2" y="2"/>
                </a:cxn>
                <a:cxn ang="0">
                  <a:pos x="2" y="2"/>
                </a:cxn>
                <a:cxn ang="0">
                  <a:pos x="2" y="2"/>
                </a:cxn>
                <a:cxn ang="0">
                  <a:pos x="1" y="2"/>
                </a:cxn>
                <a:cxn ang="0">
                  <a:pos x="1" y="2"/>
                </a:cxn>
                <a:cxn ang="0">
                  <a:pos x="1" y="2"/>
                </a:cxn>
                <a:cxn ang="0">
                  <a:pos x="1" y="2"/>
                </a:cxn>
                <a:cxn ang="0">
                  <a:pos x="1" y="2"/>
                </a:cxn>
                <a:cxn ang="0">
                  <a:pos x="1" y="2"/>
                </a:cxn>
                <a:cxn ang="0">
                  <a:pos x="1" y="2"/>
                </a:cxn>
                <a:cxn ang="0">
                  <a:pos x="1" y="2"/>
                </a:cxn>
              </a:cxnLst>
              <a:rect l="0" t="0" r="r" b="b"/>
              <a:pathLst>
                <a:path w="2" h="2">
                  <a:moveTo>
                    <a:pt x="1" y="2"/>
                  </a:moveTo>
                  <a:lnTo>
                    <a:pt x="1" y="2"/>
                  </a:lnTo>
                  <a:lnTo>
                    <a:pt x="1" y="1"/>
                  </a:lnTo>
                  <a:lnTo>
                    <a:pt x="1" y="1"/>
                  </a:lnTo>
                  <a:lnTo>
                    <a:pt x="1" y="1"/>
                  </a:lnTo>
                  <a:lnTo>
                    <a:pt x="0" y="1"/>
                  </a:lnTo>
                  <a:lnTo>
                    <a:pt x="0" y="1"/>
                  </a:lnTo>
                  <a:lnTo>
                    <a:pt x="1" y="1"/>
                  </a:lnTo>
                  <a:lnTo>
                    <a:pt x="1" y="1"/>
                  </a:lnTo>
                  <a:lnTo>
                    <a:pt x="1" y="0"/>
                  </a:lnTo>
                  <a:lnTo>
                    <a:pt x="1" y="0"/>
                  </a:lnTo>
                  <a:lnTo>
                    <a:pt x="1" y="0"/>
                  </a:lnTo>
                  <a:lnTo>
                    <a:pt x="1" y="0"/>
                  </a:lnTo>
                  <a:lnTo>
                    <a:pt x="1" y="0"/>
                  </a:lnTo>
                  <a:lnTo>
                    <a:pt x="1" y="0"/>
                  </a:lnTo>
                  <a:lnTo>
                    <a:pt x="2" y="0"/>
                  </a:lnTo>
                  <a:lnTo>
                    <a:pt x="2" y="0"/>
                  </a:lnTo>
                  <a:lnTo>
                    <a:pt x="2" y="0"/>
                  </a:lnTo>
                  <a:lnTo>
                    <a:pt x="2" y="0"/>
                  </a:lnTo>
                  <a:lnTo>
                    <a:pt x="2" y="1"/>
                  </a:lnTo>
                  <a:lnTo>
                    <a:pt x="2" y="1"/>
                  </a:lnTo>
                  <a:lnTo>
                    <a:pt x="2" y="1"/>
                  </a:lnTo>
                  <a:lnTo>
                    <a:pt x="2" y="1"/>
                  </a:lnTo>
                  <a:lnTo>
                    <a:pt x="2" y="1"/>
                  </a:lnTo>
                  <a:lnTo>
                    <a:pt x="2" y="1"/>
                  </a:lnTo>
                  <a:lnTo>
                    <a:pt x="2" y="1"/>
                  </a:lnTo>
                  <a:lnTo>
                    <a:pt x="2" y="2"/>
                  </a:lnTo>
                  <a:lnTo>
                    <a:pt x="2" y="2"/>
                  </a:lnTo>
                  <a:lnTo>
                    <a:pt x="2" y="2"/>
                  </a:lnTo>
                  <a:lnTo>
                    <a:pt x="1" y="2"/>
                  </a:lnTo>
                  <a:lnTo>
                    <a:pt x="1" y="2"/>
                  </a:lnTo>
                  <a:lnTo>
                    <a:pt x="1" y="2"/>
                  </a:lnTo>
                  <a:lnTo>
                    <a:pt x="1" y="2"/>
                  </a:lnTo>
                  <a:lnTo>
                    <a:pt x="1" y="2"/>
                  </a:lnTo>
                  <a:lnTo>
                    <a:pt x="1" y="2"/>
                  </a:lnTo>
                  <a:lnTo>
                    <a:pt x="1" y="2"/>
                  </a:lnTo>
                  <a:lnTo>
                    <a:pt x="1" y="2"/>
                  </a:lnTo>
                  <a:close/>
                </a:path>
              </a:pathLst>
            </a:custGeom>
            <a:noFill/>
            <a:ln w="0" cap="rnd">
              <a:solidFill>
                <a:srgbClr val="FF0000"/>
              </a:solidFill>
              <a:prstDash val="solid"/>
              <a:round/>
              <a:headEnd/>
              <a:tailEnd/>
            </a:ln>
          </p:spPr>
          <p:txBody>
            <a:bodyPr/>
            <a:lstStyle/>
            <a:p>
              <a:endParaRPr lang="en-US">
                <a:solidFill>
                  <a:srgbClr val="000000"/>
                </a:solidFill>
              </a:endParaRPr>
            </a:p>
          </p:txBody>
        </p:sp>
        <p:sp>
          <p:nvSpPr>
            <p:cNvPr id="216" name="Freeform 15"/>
            <p:cNvSpPr>
              <a:spLocks/>
            </p:cNvSpPr>
            <p:nvPr/>
          </p:nvSpPr>
          <p:spPr bwMode="auto">
            <a:xfrm rot="16200000" flipV="1">
              <a:off x="1756" y="3258"/>
              <a:ext cx="2" cy="2"/>
            </a:xfrm>
            <a:custGeom>
              <a:avLst/>
              <a:gdLst/>
              <a:ahLst/>
              <a:cxnLst>
                <a:cxn ang="0">
                  <a:pos x="0" y="1"/>
                </a:cxn>
                <a:cxn ang="0">
                  <a:pos x="0" y="1"/>
                </a:cxn>
                <a:cxn ang="0">
                  <a:pos x="0" y="1"/>
                </a:cxn>
                <a:cxn ang="0">
                  <a:pos x="0" y="1"/>
                </a:cxn>
                <a:cxn ang="0">
                  <a:pos x="0" y="1"/>
                </a:cxn>
                <a:cxn ang="0">
                  <a:pos x="0" y="1"/>
                </a:cxn>
                <a:cxn ang="0">
                  <a:pos x="0" y="1"/>
                </a:cxn>
                <a:cxn ang="0">
                  <a:pos x="0" y="0"/>
                </a:cxn>
                <a:cxn ang="0">
                  <a:pos x="0" y="0"/>
                </a:cxn>
                <a:cxn ang="0">
                  <a:pos x="0" y="0"/>
                </a:cxn>
                <a:cxn ang="0">
                  <a:pos x="0" y="0"/>
                </a:cxn>
                <a:cxn ang="0">
                  <a:pos x="0" y="0"/>
                </a:cxn>
                <a:cxn ang="0">
                  <a:pos x="1" y="0"/>
                </a:cxn>
                <a:cxn ang="0">
                  <a:pos x="1" y="0"/>
                </a:cxn>
                <a:cxn ang="0">
                  <a:pos x="1" y="0"/>
                </a:cxn>
                <a:cxn ang="0">
                  <a:pos x="1" y="0"/>
                </a:cxn>
                <a:cxn ang="0">
                  <a:pos x="1" y="0"/>
                </a:cxn>
                <a:cxn ang="0">
                  <a:pos x="1" y="0"/>
                </a:cxn>
                <a:cxn ang="0">
                  <a:pos x="1" y="0"/>
                </a:cxn>
                <a:cxn ang="0">
                  <a:pos x="1" y="0"/>
                </a:cxn>
                <a:cxn ang="0">
                  <a:pos x="2" y="0"/>
                </a:cxn>
                <a:cxn ang="0">
                  <a:pos x="2" y="1"/>
                </a:cxn>
                <a:cxn ang="0">
                  <a:pos x="2" y="1"/>
                </a:cxn>
                <a:cxn ang="0">
                  <a:pos x="2" y="1"/>
                </a:cxn>
                <a:cxn ang="0">
                  <a:pos x="2" y="1"/>
                </a:cxn>
                <a:cxn ang="0">
                  <a:pos x="1" y="1"/>
                </a:cxn>
                <a:cxn ang="0">
                  <a:pos x="1" y="1"/>
                </a:cxn>
                <a:cxn ang="0">
                  <a:pos x="1" y="1"/>
                </a:cxn>
                <a:cxn ang="0">
                  <a:pos x="1" y="1"/>
                </a:cxn>
                <a:cxn ang="0">
                  <a:pos x="1" y="1"/>
                </a:cxn>
                <a:cxn ang="0">
                  <a:pos x="1" y="2"/>
                </a:cxn>
                <a:cxn ang="0">
                  <a:pos x="1" y="2"/>
                </a:cxn>
                <a:cxn ang="0">
                  <a:pos x="1" y="1"/>
                </a:cxn>
                <a:cxn ang="0">
                  <a:pos x="0" y="1"/>
                </a:cxn>
                <a:cxn ang="0">
                  <a:pos x="0" y="1"/>
                </a:cxn>
                <a:cxn ang="0">
                  <a:pos x="0" y="1"/>
                </a:cxn>
                <a:cxn ang="0">
                  <a:pos x="0" y="1"/>
                </a:cxn>
              </a:cxnLst>
              <a:rect l="0" t="0" r="r" b="b"/>
              <a:pathLst>
                <a:path w="2" h="2">
                  <a:moveTo>
                    <a:pt x="0" y="1"/>
                  </a:moveTo>
                  <a:lnTo>
                    <a:pt x="0" y="1"/>
                  </a:lnTo>
                  <a:lnTo>
                    <a:pt x="0" y="1"/>
                  </a:lnTo>
                  <a:lnTo>
                    <a:pt x="0" y="1"/>
                  </a:lnTo>
                  <a:lnTo>
                    <a:pt x="0" y="1"/>
                  </a:lnTo>
                  <a:lnTo>
                    <a:pt x="0" y="1"/>
                  </a:lnTo>
                  <a:lnTo>
                    <a:pt x="0" y="1"/>
                  </a:lnTo>
                  <a:lnTo>
                    <a:pt x="0" y="0"/>
                  </a:lnTo>
                  <a:lnTo>
                    <a:pt x="0" y="0"/>
                  </a:lnTo>
                  <a:lnTo>
                    <a:pt x="0" y="0"/>
                  </a:lnTo>
                  <a:lnTo>
                    <a:pt x="0" y="0"/>
                  </a:lnTo>
                  <a:lnTo>
                    <a:pt x="0" y="0"/>
                  </a:lnTo>
                  <a:lnTo>
                    <a:pt x="1" y="0"/>
                  </a:lnTo>
                  <a:lnTo>
                    <a:pt x="1" y="0"/>
                  </a:lnTo>
                  <a:lnTo>
                    <a:pt x="1" y="0"/>
                  </a:lnTo>
                  <a:lnTo>
                    <a:pt x="1" y="0"/>
                  </a:lnTo>
                  <a:lnTo>
                    <a:pt x="1" y="0"/>
                  </a:lnTo>
                  <a:lnTo>
                    <a:pt x="1" y="0"/>
                  </a:lnTo>
                  <a:lnTo>
                    <a:pt x="1" y="0"/>
                  </a:lnTo>
                  <a:lnTo>
                    <a:pt x="1" y="0"/>
                  </a:lnTo>
                  <a:lnTo>
                    <a:pt x="2" y="0"/>
                  </a:lnTo>
                  <a:lnTo>
                    <a:pt x="2" y="1"/>
                  </a:lnTo>
                  <a:lnTo>
                    <a:pt x="2" y="1"/>
                  </a:lnTo>
                  <a:lnTo>
                    <a:pt x="2" y="1"/>
                  </a:lnTo>
                  <a:lnTo>
                    <a:pt x="2" y="1"/>
                  </a:lnTo>
                  <a:lnTo>
                    <a:pt x="1" y="1"/>
                  </a:lnTo>
                  <a:lnTo>
                    <a:pt x="1" y="1"/>
                  </a:lnTo>
                  <a:lnTo>
                    <a:pt x="1" y="1"/>
                  </a:lnTo>
                  <a:lnTo>
                    <a:pt x="1" y="1"/>
                  </a:lnTo>
                  <a:lnTo>
                    <a:pt x="1" y="1"/>
                  </a:lnTo>
                  <a:lnTo>
                    <a:pt x="1" y="2"/>
                  </a:lnTo>
                  <a:lnTo>
                    <a:pt x="1" y="2"/>
                  </a:lnTo>
                  <a:lnTo>
                    <a:pt x="1" y="1"/>
                  </a:lnTo>
                  <a:lnTo>
                    <a:pt x="0" y="1"/>
                  </a:lnTo>
                  <a:lnTo>
                    <a:pt x="0" y="1"/>
                  </a:lnTo>
                  <a:lnTo>
                    <a:pt x="0" y="1"/>
                  </a:lnTo>
                  <a:lnTo>
                    <a:pt x="0" y="1"/>
                  </a:lnTo>
                  <a:close/>
                </a:path>
              </a:pathLst>
            </a:custGeom>
            <a:noFill/>
            <a:ln w="0" cap="rnd">
              <a:solidFill>
                <a:srgbClr val="FF0000"/>
              </a:solidFill>
              <a:prstDash val="solid"/>
              <a:round/>
              <a:headEnd/>
              <a:tailEnd/>
            </a:ln>
          </p:spPr>
          <p:txBody>
            <a:bodyPr/>
            <a:lstStyle/>
            <a:p>
              <a:endParaRPr lang="en-US">
                <a:solidFill>
                  <a:srgbClr val="000000"/>
                </a:solidFill>
              </a:endParaRPr>
            </a:p>
          </p:txBody>
        </p:sp>
        <p:sp>
          <p:nvSpPr>
            <p:cNvPr id="217" name="Freeform 16"/>
            <p:cNvSpPr>
              <a:spLocks/>
            </p:cNvSpPr>
            <p:nvPr/>
          </p:nvSpPr>
          <p:spPr bwMode="auto">
            <a:xfrm rot="16200000" flipV="1">
              <a:off x="1760" y="3261"/>
              <a:ext cx="5" cy="5"/>
            </a:xfrm>
            <a:custGeom>
              <a:avLst/>
              <a:gdLst/>
              <a:ahLst/>
              <a:cxnLst>
                <a:cxn ang="0">
                  <a:pos x="4" y="5"/>
                </a:cxn>
                <a:cxn ang="0">
                  <a:pos x="0" y="2"/>
                </a:cxn>
                <a:cxn ang="0">
                  <a:pos x="0" y="2"/>
                </a:cxn>
                <a:cxn ang="0">
                  <a:pos x="0" y="2"/>
                </a:cxn>
                <a:cxn ang="0">
                  <a:pos x="0" y="1"/>
                </a:cxn>
                <a:cxn ang="0">
                  <a:pos x="0" y="1"/>
                </a:cxn>
                <a:cxn ang="0">
                  <a:pos x="0" y="1"/>
                </a:cxn>
                <a:cxn ang="0">
                  <a:pos x="0" y="1"/>
                </a:cxn>
                <a:cxn ang="0">
                  <a:pos x="0" y="1"/>
                </a:cxn>
                <a:cxn ang="0">
                  <a:pos x="0" y="1"/>
                </a:cxn>
                <a:cxn ang="0">
                  <a:pos x="1" y="1"/>
                </a:cxn>
                <a:cxn ang="0">
                  <a:pos x="1" y="1"/>
                </a:cxn>
                <a:cxn ang="0">
                  <a:pos x="1" y="1"/>
                </a:cxn>
                <a:cxn ang="0">
                  <a:pos x="1" y="0"/>
                </a:cxn>
                <a:cxn ang="0">
                  <a:pos x="1" y="0"/>
                </a:cxn>
                <a:cxn ang="0">
                  <a:pos x="1" y="1"/>
                </a:cxn>
                <a:cxn ang="0">
                  <a:pos x="1" y="1"/>
                </a:cxn>
                <a:cxn ang="0">
                  <a:pos x="2" y="1"/>
                </a:cxn>
                <a:cxn ang="0">
                  <a:pos x="5" y="4"/>
                </a:cxn>
                <a:cxn ang="0">
                  <a:pos x="5" y="4"/>
                </a:cxn>
                <a:cxn ang="0">
                  <a:pos x="5" y="4"/>
                </a:cxn>
                <a:cxn ang="0">
                  <a:pos x="5" y="4"/>
                </a:cxn>
                <a:cxn ang="0">
                  <a:pos x="5" y="4"/>
                </a:cxn>
                <a:cxn ang="0">
                  <a:pos x="5" y="5"/>
                </a:cxn>
                <a:cxn ang="0">
                  <a:pos x="5" y="5"/>
                </a:cxn>
                <a:cxn ang="0">
                  <a:pos x="5" y="5"/>
                </a:cxn>
                <a:cxn ang="0">
                  <a:pos x="5" y="5"/>
                </a:cxn>
                <a:cxn ang="0">
                  <a:pos x="5" y="5"/>
                </a:cxn>
                <a:cxn ang="0">
                  <a:pos x="5" y="5"/>
                </a:cxn>
                <a:cxn ang="0">
                  <a:pos x="5" y="5"/>
                </a:cxn>
                <a:cxn ang="0">
                  <a:pos x="4" y="5"/>
                </a:cxn>
                <a:cxn ang="0">
                  <a:pos x="4" y="5"/>
                </a:cxn>
                <a:cxn ang="0">
                  <a:pos x="4" y="5"/>
                </a:cxn>
                <a:cxn ang="0">
                  <a:pos x="4" y="5"/>
                </a:cxn>
                <a:cxn ang="0">
                  <a:pos x="4" y="5"/>
                </a:cxn>
                <a:cxn ang="0">
                  <a:pos x="4" y="5"/>
                </a:cxn>
                <a:cxn ang="0">
                  <a:pos x="4" y="5"/>
                </a:cxn>
              </a:cxnLst>
              <a:rect l="0" t="0" r="r" b="b"/>
              <a:pathLst>
                <a:path w="5" h="5">
                  <a:moveTo>
                    <a:pt x="4" y="5"/>
                  </a:moveTo>
                  <a:lnTo>
                    <a:pt x="0" y="2"/>
                  </a:lnTo>
                  <a:lnTo>
                    <a:pt x="0" y="2"/>
                  </a:lnTo>
                  <a:lnTo>
                    <a:pt x="0" y="2"/>
                  </a:lnTo>
                  <a:lnTo>
                    <a:pt x="0" y="1"/>
                  </a:lnTo>
                  <a:lnTo>
                    <a:pt x="0" y="1"/>
                  </a:lnTo>
                  <a:lnTo>
                    <a:pt x="0" y="1"/>
                  </a:lnTo>
                  <a:lnTo>
                    <a:pt x="0" y="1"/>
                  </a:lnTo>
                  <a:lnTo>
                    <a:pt x="0" y="1"/>
                  </a:lnTo>
                  <a:lnTo>
                    <a:pt x="0" y="1"/>
                  </a:lnTo>
                  <a:lnTo>
                    <a:pt x="1" y="1"/>
                  </a:lnTo>
                  <a:lnTo>
                    <a:pt x="1" y="1"/>
                  </a:lnTo>
                  <a:lnTo>
                    <a:pt x="1" y="1"/>
                  </a:lnTo>
                  <a:lnTo>
                    <a:pt x="1" y="0"/>
                  </a:lnTo>
                  <a:lnTo>
                    <a:pt x="1" y="0"/>
                  </a:lnTo>
                  <a:lnTo>
                    <a:pt x="1" y="1"/>
                  </a:lnTo>
                  <a:lnTo>
                    <a:pt x="1" y="1"/>
                  </a:lnTo>
                  <a:lnTo>
                    <a:pt x="2" y="1"/>
                  </a:lnTo>
                  <a:lnTo>
                    <a:pt x="5" y="4"/>
                  </a:lnTo>
                  <a:lnTo>
                    <a:pt x="5" y="4"/>
                  </a:lnTo>
                  <a:lnTo>
                    <a:pt x="5" y="4"/>
                  </a:lnTo>
                  <a:lnTo>
                    <a:pt x="5" y="4"/>
                  </a:lnTo>
                  <a:lnTo>
                    <a:pt x="5" y="4"/>
                  </a:lnTo>
                  <a:lnTo>
                    <a:pt x="5" y="5"/>
                  </a:lnTo>
                  <a:lnTo>
                    <a:pt x="5" y="5"/>
                  </a:lnTo>
                  <a:lnTo>
                    <a:pt x="5" y="5"/>
                  </a:lnTo>
                  <a:lnTo>
                    <a:pt x="5" y="5"/>
                  </a:lnTo>
                  <a:lnTo>
                    <a:pt x="5" y="5"/>
                  </a:lnTo>
                  <a:lnTo>
                    <a:pt x="5" y="5"/>
                  </a:lnTo>
                  <a:lnTo>
                    <a:pt x="5" y="5"/>
                  </a:lnTo>
                  <a:lnTo>
                    <a:pt x="4" y="5"/>
                  </a:lnTo>
                  <a:lnTo>
                    <a:pt x="4" y="5"/>
                  </a:lnTo>
                  <a:lnTo>
                    <a:pt x="4" y="5"/>
                  </a:lnTo>
                  <a:lnTo>
                    <a:pt x="4" y="5"/>
                  </a:lnTo>
                  <a:lnTo>
                    <a:pt x="4" y="5"/>
                  </a:lnTo>
                  <a:lnTo>
                    <a:pt x="4" y="5"/>
                  </a:lnTo>
                  <a:lnTo>
                    <a:pt x="4" y="5"/>
                  </a:lnTo>
                  <a:close/>
                </a:path>
              </a:pathLst>
            </a:custGeom>
            <a:noFill/>
            <a:ln w="0" cap="rnd">
              <a:solidFill>
                <a:srgbClr val="FF0000"/>
              </a:solidFill>
              <a:prstDash val="solid"/>
              <a:round/>
              <a:headEnd/>
              <a:tailEnd/>
            </a:ln>
          </p:spPr>
          <p:txBody>
            <a:bodyPr/>
            <a:lstStyle/>
            <a:p>
              <a:endParaRPr lang="en-US">
                <a:solidFill>
                  <a:srgbClr val="000000"/>
                </a:solidFill>
              </a:endParaRPr>
            </a:p>
          </p:txBody>
        </p:sp>
        <p:sp>
          <p:nvSpPr>
            <p:cNvPr id="218" name="Freeform 17"/>
            <p:cNvSpPr>
              <a:spLocks/>
            </p:cNvSpPr>
            <p:nvPr/>
          </p:nvSpPr>
          <p:spPr bwMode="auto">
            <a:xfrm rot="16200000" flipV="1">
              <a:off x="1766" y="3268"/>
              <a:ext cx="1" cy="2"/>
            </a:xfrm>
            <a:custGeom>
              <a:avLst/>
              <a:gdLst/>
              <a:ahLst/>
              <a:cxnLst>
                <a:cxn ang="0">
                  <a:pos x="0" y="2"/>
                </a:cxn>
                <a:cxn ang="0">
                  <a:pos x="0" y="2"/>
                </a:cxn>
                <a:cxn ang="0">
                  <a:pos x="0" y="1"/>
                </a:cxn>
                <a:cxn ang="0">
                  <a:pos x="0" y="1"/>
                </a:cxn>
                <a:cxn ang="0">
                  <a:pos x="0" y="1"/>
                </a:cxn>
                <a:cxn ang="0">
                  <a:pos x="0" y="1"/>
                </a:cxn>
                <a:cxn ang="0">
                  <a:pos x="0" y="1"/>
                </a:cxn>
                <a:cxn ang="0">
                  <a:pos x="0" y="1"/>
                </a:cxn>
                <a:cxn ang="0">
                  <a:pos x="0" y="1"/>
                </a:cxn>
                <a:cxn ang="0">
                  <a:pos x="0" y="1"/>
                </a:cxn>
                <a:cxn ang="0">
                  <a:pos x="0" y="0"/>
                </a:cxn>
                <a:cxn ang="0">
                  <a:pos x="0" y="0"/>
                </a:cxn>
                <a:cxn ang="0">
                  <a:pos x="0" y="0"/>
                </a:cxn>
                <a:cxn ang="0">
                  <a:pos x="1" y="0"/>
                </a:cxn>
                <a:cxn ang="0">
                  <a:pos x="1" y="0"/>
                </a:cxn>
                <a:cxn ang="0">
                  <a:pos x="1" y="0"/>
                </a:cxn>
                <a:cxn ang="0">
                  <a:pos x="1" y="0"/>
                </a:cxn>
                <a:cxn ang="0">
                  <a:pos x="1" y="0"/>
                </a:cxn>
                <a:cxn ang="0">
                  <a:pos x="1" y="0"/>
                </a:cxn>
                <a:cxn ang="0">
                  <a:pos x="1" y="1"/>
                </a:cxn>
                <a:cxn ang="0">
                  <a:pos x="1" y="1"/>
                </a:cxn>
                <a:cxn ang="0">
                  <a:pos x="1" y="1"/>
                </a:cxn>
                <a:cxn ang="0">
                  <a:pos x="1" y="1"/>
                </a:cxn>
                <a:cxn ang="0">
                  <a:pos x="1" y="1"/>
                </a:cxn>
                <a:cxn ang="0">
                  <a:pos x="1" y="1"/>
                </a:cxn>
                <a:cxn ang="0">
                  <a:pos x="1" y="1"/>
                </a:cxn>
                <a:cxn ang="0">
                  <a:pos x="1" y="2"/>
                </a:cxn>
                <a:cxn ang="0">
                  <a:pos x="1" y="2"/>
                </a:cxn>
                <a:cxn ang="0">
                  <a:pos x="1" y="2"/>
                </a:cxn>
                <a:cxn ang="0">
                  <a:pos x="1" y="2"/>
                </a:cxn>
                <a:cxn ang="0">
                  <a:pos x="1" y="2"/>
                </a:cxn>
                <a:cxn ang="0">
                  <a:pos x="0" y="2"/>
                </a:cxn>
                <a:cxn ang="0">
                  <a:pos x="0" y="2"/>
                </a:cxn>
                <a:cxn ang="0">
                  <a:pos x="0" y="2"/>
                </a:cxn>
                <a:cxn ang="0">
                  <a:pos x="0" y="2"/>
                </a:cxn>
                <a:cxn ang="0">
                  <a:pos x="0" y="2"/>
                </a:cxn>
                <a:cxn ang="0">
                  <a:pos x="0" y="2"/>
                </a:cxn>
              </a:cxnLst>
              <a:rect l="0" t="0" r="r" b="b"/>
              <a:pathLst>
                <a:path w="1" h="2">
                  <a:moveTo>
                    <a:pt x="0" y="2"/>
                  </a:moveTo>
                  <a:lnTo>
                    <a:pt x="0" y="2"/>
                  </a:lnTo>
                  <a:lnTo>
                    <a:pt x="0" y="1"/>
                  </a:lnTo>
                  <a:lnTo>
                    <a:pt x="0" y="1"/>
                  </a:lnTo>
                  <a:lnTo>
                    <a:pt x="0" y="1"/>
                  </a:lnTo>
                  <a:lnTo>
                    <a:pt x="0" y="1"/>
                  </a:lnTo>
                  <a:lnTo>
                    <a:pt x="0" y="1"/>
                  </a:lnTo>
                  <a:lnTo>
                    <a:pt x="0" y="1"/>
                  </a:lnTo>
                  <a:lnTo>
                    <a:pt x="0" y="1"/>
                  </a:lnTo>
                  <a:lnTo>
                    <a:pt x="0" y="1"/>
                  </a:lnTo>
                  <a:lnTo>
                    <a:pt x="0" y="0"/>
                  </a:lnTo>
                  <a:lnTo>
                    <a:pt x="0" y="0"/>
                  </a:lnTo>
                  <a:lnTo>
                    <a:pt x="0" y="0"/>
                  </a:lnTo>
                  <a:lnTo>
                    <a:pt x="1" y="0"/>
                  </a:lnTo>
                  <a:lnTo>
                    <a:pt x="1" y="0"/>
                  </a:lnTo>
                  <a:lnTo>
                    <a:pt x="1" y="0"/>
                  </a:lnTo>
                  <a:lnTo>
                    <a:pt x="1" y="0"/>
                  </a:lnTo>
                  <a:lnTo>
                    <a:pt x="1" y="0"/>
                  </a:lnTo>
                  <a:lnTo>
                    <a:pt x="1" y="0"/>
                  </a:lnTo>
                  <a:lnTo>
                    <a:pt x="1" y="1"/>
                  </a:lnTo>
                  <a:lnTo>
                    <a:pt x="1" y="1"/>
                  </a:lnTo>
                  <a:lnTo>
                    <a:pt x="1" y="1"/>
                  </a:lnTo>
                  <a:lnTo>
                    <a:pt x="1" y="1"/>
                  </a:lnTo>
                  <a:lnTo>
                    <a:pt x="1" y="1"/>
                  </a:lnTo>
                  <a:lnTo>
                    <a:pt x="1" y="1"/>
                  </a:lnTo>
                  <a:lnTo>
                    <a:pt x="1" y="1"/>
                  </a:lnTo>
                  <a:lnTo>
                    <a:pt x="1" y="2"/>
                  </a:lnTo>
                  <a:lnTo>
                    <a:pt x="1" y="2"/>
                  </a:lnTo>
                  <a:lnTo>
                    <a:pt x="1" y="2"/>
                  </a:lnTo>
                  <a:lnTo>
                    <a:pt x="1" y="2"/>
                  </a:lnTo>
                  <a:lnTo>
                    <a:pt x="1" y="2"/>
                  </a:lnTo>
                  <a:lnTo>
                    <a:pt x="0" y="2"/>
                  </a:lnTo>
                  <a:lnTo>
                    <a:pt x="0" y="2"/>
                  </a:lnTo>
                  <a:lnTo>
                    <a:pt x="0" y="2"/>
                  </a:lnTo>
                  <a:lnTo>
                    <a:pt x="0" y="2"/>
                  </a:lnTo>
                  <a:lnTo>
                    <a:pt x="0" y="2"/>
                  </a:lnTo>
                  <a:lnTo>
                    <a:pt x="0" y="2"/>
                  </a:lnTo>
                  <a:close/>
                </a:path>
              </a:pathLst>
            </a:custGeom>
            <a:noFill/>
            <a:ln w="0" cap="rnd">
              <a:solidFill>
                <a:srgbClr val="FF0000"/>
              </a:solidFill>
              <a:prstDash val="solid"/>
              <a:round/>
              <a:headEnd/>
              <a:tailEnd/>
            </a:ln>
          </p:spPr>
          <p:txBody>
            <a:bodyPr/>
            <a:lstStyle/>
            <a:p>
              <a:endParaRPr lang="en-US">
                <a:solidFill>
                  <a:srgbClr val="000000"/>
                </a:solidFill>
              </a:endParaRPr>
            </a:p>
          </p:txBody>
        </p:sp>
        <p:sp>
          <p:nvSpPr>
            <p:cNvPr id="219" name="Freeform 18"/>
            <p:cNvSpPr>
              <a:spLocks/>
            </p:cNvSpPr>
            <p:nvPr/>
          </p:nvSpPr>
          <p:spPr bwMode="auto">
            <a:xfrm rot="16200000" flipV="1">
              <a:off x="1769" y="3272"/>
              <a:ext cx="2" cy="2"/>
            </a:xfrm>
            <a:custGeom>
              <a:avLst/>
              <a:gdLst/>
              <a:ahLst/>
              <a:cxnLst>
                <a:cxn ang="0">
                  <a:pos x="1" y="1"/>
                </a:cxn>
                <a:cxn ang="0">
                  <a:pos x="1" y="1"/>
                </a:cxn>
                <a:cxn ang="0">
                  <a:pos x="0" y="1"/>
                </a:cxn>
                <a:cxn ang="0">
                  <a:pos x="0" y="1"/>
                </a:cxn>
                <a:cxn ang="0">
                  <a:pos x="0" y="1"/>
                </a:cxn>
                <a:cxn ang="0">
                  <a:pos x="0" y="1"/>
                </a:cxn>
                <a:cxn ang="0">
                  <a:pos x="0" y="1"/>
                </a:cxn>
                <a:cxn ang="0">
                  <a:pos x="0" y="0"/>
                </a:cxn>
                <a:cxn ang="0">
                  <a:pos x="0" y="0"/>
                </a:cxn>
                <a:cxn ang="0">
                  <a:pos x="1" y="0"/>
                </a:cxn>
                <a:cxn ang="0">
                  <a:pos x="1" y="0"/>
                </a:cxn>
                <a:cxn ang="0">
                  <a:pos x="1" y="0"/>
                </a:cxn>
                <a:cxn ang="0">
                  <a:pos x="1" y="0"/>
                </a:cxn>
                <a:cxn ang="0">
                  <a:pos x="1" y="0"/>
                </a:cxn>
                <a:cxn ang="0">
                  <a:pos x="1" y="0"/>
                </a:cxn>
                <a:cxn ang="0">
                  <a:pos x="1" y="0"/>
                </a:cxn>
                <a:cxn ang="0">
                  <a:pos x="2" y="0"/>
                </a:cxn>
                <a:cxn ang="0">
                  <a:pos x="2" y="0"/>
                </a:cxn>
                <a:cxn ang="0">
                  <a:pos x="2" y="0"/>
                </a:cxn>
                <a:cxn ang="0">
                  <a:pos x="2" y="0"/>
                </a:cxn>
                <a:cxn ang="0">
                  <a:pos x="2" y="0"/>
                </a:cxn>
                <a:cxn ang="0">
                  <a:pos x="2" y="1"/>
                </a:cxn>
                <a:cxn ang="0">
                  <a:pos x="2" y="1"/>
                </a:cxn>
                <a:cxn ang="0">
                  <a:pos x="2" y="1"/>
                </a:cxn>
                <a:cxn ang="0">
                  <a:pos x="2" y="1"/>
                </a:cxn>
                <a:cxn ang="0">
                  <a:pos x="2" y="1"/>
                </a:cxn>
                <a:cxn ang="0">
                  <a:pos x="2" y="1"/>
                </a:cxn>
                <a:cxn ang="0">
                  <a:pos x="2" y="1"/>
                </a:cxn>
                <a:cxn ang="0">
                  <a:pos x="1" y="1"/>
                </a:cxn>
                <a:cxn ang="0">
                  <a:pos x="1" y="2"/>
                </a:cxn>
                <a:cxn ang="0">
                  <a:pos x="1" y="2"/>
                </a:cxn>
                <a:cxn ang="0">
                  <a:pos x="1" y="2"/>
                </a:cxn>
                <a:cxn ang="0">
                  <a:pos x="1" y="2"/>
                </a:cxn>
                <a:cxn ang="0">
                  <a:pos x="1" y="1"/>
                </a:cxn>
                <a:cxn ang="0">
                  <a:pos x="1" y="1"/>
                </a:cxn>
                <a:cxn ang="0">
                  <a:pos x="1" y="1"/>
                </a:cxn>
                <a:cxn ang="0">
                  <a:pos x="1" y="1"/>
                </a:cxn>
              </a:cxnLst>
              <a:rect l="0" t="0" r="r" b="b"/>
              <a:pathLst>
                <a:path w="2" h="2">
                  <a:moveTo>
                    <a:pt x="1" y="1"/>
                  </a:moveTo>
                  <a:lnTo>
                    <a:pt x="1" y="1"/>
                  </a:lnTo>
                  <a:lnTo>
                    <a:pt x="0" y="1"/>
                  </a:lnTo>
                  <a:lnTo>
                    <a:pt x="0" y="1"/>
                  </a:lnTo>
                  <a:lnTo>
                    <a:pt x="0" y="1"/>
                  </a:lnTo>
                  <a:lnTo>
                    <a:pt x="0" y="1"/>
                  </a:lnTo>
                  <a:lnTo>
                    <a:pt x="0" y="1"/>
                  </a:lnTo>
                  <a:lnTo>
                    <a:pt x="0" y="0"/>
                  </a:lnTo>
                  <a:lnTo>
                    <a:pt x="0" y="0"/>
                  </a:lnTo>
                  <a:lnTo>
                    <a:pt x="1" y="0"/>
                  </a:lnTo>
                  <a:lnTo>
                    <a:pt x="1" y="0"/>
                  </a:lnTo>
                  <a:lnTo>
                    <a:pt x="1" y="0"/>
                  </a:lnTo>
                  <a:lnTo>
                    <a:pt x="1" y="0"/>
                  </a:lnTo>
                  <a:lnTo>
                    <a:pt x="1" y="0"/>
                  </a:lnTo>
                  <a:lnTo>
                    <a:pt x="1" y="0"/>
                  </a:lnTo>
                  <a:lnTo>
                    <a:pt x="1" y="0"/>
                  </a:lnTo>
                  <a:lnTo>
                    <a:pt x="2" y="0"/>
                  </a:lnTo>
                  <a:lnTo>
                    <a:pt x="2" y="0"/>
                  </a:lnTo>
                  <a:lnTo>
                    <a:pt x="2" y="0"/>
                  </a:lnTo>
                  <a:lnTo>
                    <a:pt x="2" y="0"/>
                  </a:lnTo>
                  <a:lnTo>
                    <a:pt x="2" y="0"/>
                  </a:lnTo>
                  <a:lnTo>
                    <a:pt x="2" y="1"/>
                  </a:lnTo>
                  <a:lnTo>
                    <a:pt x="2" y="1"/>
                  </a:lnTo>
                  <a:lnTo>
                    <a:pt x="2" y="1"/>
                  </a:lnTo>
                  <a:lnTo>
                    <a:pt x="2" y="1"/>
                  </a:lnTo>
                  <a:lnTo>
                    <a:pt x="2" y="1"/>
                  </a:lnTo>
                  <a:lnTo>
                    <a:pt x="2" y="1"/>
                  </a:lnTo>
                  <a:lnTo>
                    <a:pt x="2" y="1"/>
                  </a:lnTo>
                  <a:lnTo>
                    <a:pt x="1" y="1"/>
                  </a:lnTo>
                  <a:lnTo>
                    <a:pt x="1" y="2"/>
                  </a:lnTo>
                  <a:lnTo>
                    <a:pt x="1" y="2"/>
                  </a:lnTo>
                  <a:lnTo>
                    <a:pt x="1" y="2"/>
                  </a:lnTo>
                  <a:lnTo>
                    <a:pt x="1" y="2"/>
                  </a:lnTo>
                  <a:lnTo>
                    <a:pt x="1" y="1"/>
                  </a:lnTo>
                  <a:lnTo>
                    <a:pt x="1" y="1"/>
                  </a:lnTo>
                  <a:lnTo>
                    <a:pt x="1" y="1"/>
                  </a:lnTo>
                  <a:lnTo>
                    <a:pt x="1" y="1"/>
                  </a:lnTo>
                  <a:close/>
                </a:path>
              </a:pathLst>
            </a:custGeom>
            <a:noFill/>
            <a:ln w="0" cap="rnd">
              <a:solidFill>
                <a:srgbClr val="FF0000"/>
              </a:solidFill>
              <a:prstDash val="solid"/>
              <a:round/>
              <a:headEnd/>
              <a:tailEnd/>
            </a:ln>
          </p:spPr>
          <p:txBody>
            <a:bodyPr/>
            <a:lstStyle/>
            <a:p>
              <a:endParaRPr lang="en-US">
                <a:solidFill>
                  <a:srgbClr val="000000"/>
                </a:solidFill>
              </a:endParaRPr>
            </a:p>
          </p:txBody>
        </p:sp>
        <p:sp>
          <p:nvSpPr>
            <p:cNvPr id="220" name="Freeform 19"/>
            <p:cNvSpPr>
              <a:spLocks/>
            </p:cNvSpPr>
            <p:nvPr/>
          </p:nvSpPr>
          <p:spPr bwMode="auto">
            <a:xfrm rot="16200000" flipV="1">
              <a:off x="1773" y="3275"/>
              <a:ext cx="5" cy="5"/>
            </a:xfrm>
            <a:custGeom>
              <a:avLst/>
              <a:gdLst/>
              <a:ahLst/>
              <a:cxnLst>
                <a:cxn ang="0">
                  <a:pos x="4" y="5"/>
                </a:cxn>
                <a:cxn ang="0">
                  <a:pos x="1" y="2"/>
                </a:cxn>
                <a:cxn ang="0">
                  <a:pos x="1" y="2"/>
                </a:cxn>
                <a:cxn ang="0">
                  <a:pos x="1" y="2"/>
                </a:cxn>
                <a:cxn ang="0">
                  <a:pos x="0" y="1"/>
                </a:cxn>
                <a:cxn ang="0">
                  <a:pos x="0" y="1"/>
                </a:cxn>
                <a:cxn ang="0">
                  <a:pos x="0" y="1"/>
                </a:cxn>
                <a:cxn ang="0">
                  <a:pos x="1" y="1"/>
                </a:cxn>
                <a:cxn ang="0">
                  <a:pos x="1" y="1"/>
                </a:cxn>
                <a:cxn ang="0">
                  <a:pos x="1" y="1"/>
                </a:cxn>
                <a:cxn ang="0">
                  <a:pos x="1" y="1"/>
                </a:cxn>
                <a:cxn ang="0">
                  <a:pos x="1" y="0"/>
                </a:cxn>
                <a:cxn ang="0">
                  <a:pos x="1" y="0"/>
                </a:cxn>
                <a:cxn ang="0">
                  <a:pos x="1" y="0"/>
                </a:cxn>
                <a:cxn ang="0">
                  <a:pos x="1" y="0"/>
                </a:cxn>
                <a:cxn ang="0">
                  <a:pos x="2" y="0"/>
                </a:cxn>
                <a:cxn ang="0">
                  <a:pos x="2" y="1"/>
                </a:cxn>
                <a:cxn ang="0">
                  <a:pos x="2" y="1"/>
                </a:cxn>
                <a:cxn ang="0">
                  <a:pos x="5" y="4"/>
                </a:cxn>
                <a:cxn ang="0">
                  <a:pos x="5" y="4"/>
                </a:cxn>
                <a:cxn ang="0">
                  <a:pos x="5" y="4"/>
                </a:cxn>
                <a:cxn ang="0">
                  <a:pos x="5" y="4"/>
                </a:cxn>
                <a:cxn ang="0">
                  <a:pos x="5" y="4"/>
                </a:cxn>
                <a:cxn ang="0">
                  <a:pos x="5" y="5"/>
                </a:cxn>
                <a:cxn ang="0">
                  <a:pos x="5" y="5"/>
                </a:cxn>
                <a:cxn ang="0">
                  <a:pos x="5" y="5"/>
                </a:cxn>
                <a:cxn ang="0">
                  <a:pos x="5" y="5"/>
                </a:cxn>
                <a:cxn ang="0">
                  <a:pos x="5" y="5"/>
                </a:cxn>
                <a:cxn ang="0">
                  <a:pos x="5" y="5"/>
                </a:cxn>
                <a:cxn ang="0">
                  <a:pos x="5" y="5"/>
                </a:cxn>
                <a:cxn ang="0">
                  <a:pos x="5" y="5"/>
                </a:cxn>
                <a:cxn ang="0">
                  <a:pos x="5" y="5"/>
                </a:cxn>
                <a:cxn ang="0">
                  <a:pos x="4" y="5"/>
                </a:cxn>
                <a:cxn ang="0">
                  <a:pos x="4" y="5"/>
                </a:cxn>
                <a:cxn ang="0">
                  <a:pos x="4" y="5"/>
                </a:cxn>
                <a:cxn ang="0">
                  <a:pos x="4" y="5"/>
                </a:cxn>
                <a:cxn ang="0">
                  <a:pos x="4" y="5"/>
                </a:cxn>
              </a:cxnLst>
              <a:rect l="0" t="0" r="r" b="b"/>
              <a:pathLst>
                <a:path w="5" h="5">
                  <a:moveTo>
                    <a:pt x="4" y="5"/>
                  </a:moveTo>
                  <a:lnTo>
                    <a:pt x="1" y="2"/>
                  </a:lnTo>
                  <a:lnTo>
                    <a:pt x="1" y="2"/>
                  </a:lnTo>
                  <a:lnTo>
                    <a:pt x="1" y="2"/>
                  </a:lnTo>
                  <a:lnTo>
                    <a:pt x="0" y="1"/>
                  </a:lnTo>
                  <a:lnTo>
                    <a:pt x="0" y="1"/>
                  </a:lnTo>
                  <a:lnTo>
                    <a:pt x="0" y="1"/>
                  </a:lnTo>
                  <a:lnTo>
                    <a:pt x="1" y="1"/>
                  </a:lnTo>
                  <a:lnTo>
                    <a:pt x="1" y="1"/>
                  </a:lnTo>
                  <a:lnTo>
                    <a:pt x="1" y="1"/>
                  </a:lnTo>
                  <a:lnTo>
                    <a:pt x="1" y="1"/>
                  </a:lnTo>
                  <a:lnTo>
                    <a:pt x="1" y="0"/>
                  </a:lnTo>
                  <a:lnTo>
                    <a:pt x="1" y="0"/>
                  </a:lnTo>
                  <a:lnTo>
                    <a:pt x="1" y="0"/>
                  </a:lnTo>
                  <a:lnTo>
                    <a:pt x="1" y="0"/>
                  </a:lnTo>
                  <a:lnTo>
                    <a:pt x="2" y="0"/>
                  </a:lnTo>
                  <a:lnTo>
                    <a:pt x="2" y="1"/>
                  </a:lnTo>
                  <a:lnTo>
                    <a:pt x="2" y="1"/>
                  </a:lnTo>
                  <a:lnTo>
                    <a:pt x="5" y="4"/>
                  </a:lnTo>
                  <a:lnTo>
                    <a:pt x="5" y="4"/>
                  </a:lnTo>
                  <a:lnTo>
                    <a:pt x="5" y="4"/>
                  </a:lnTo>
                  <a:lnTo>
                    <a:pt x="5" y="4"/>
                  </a:lnTo>
                  <a:lnTo>
                    <a:pt x="5" y="4"/>
                  </a:lnTo>
                  <a:lnTo>
                    <a:pt x="5" y="5"/>
                  </a:lnTo>
                  <a:lnTo>
                    <a:pt x="5" y="5"/>
                  </a:lnTo>
                  <a:lnTo>
                    <a:pt x="5" y="5"/>
                  </a:lnTo>
                  <a:lnTo>
                    <a:pt x="5" y="5"/>
                  </a:lnTo>
                  <a:lnTo>
                    <a:pt x="5" y="5"/>
                  </a:lnTo>
                  <a:lnTo>
                    <a:pt x="5" y="5"/>
                  </a:lnTo>
                  <a:lnTo>
                    <a:pt x="5" y="5"/>
                  </a:lnTo>
                  <a:lnTo>
                    <a:pt x="5" y="5"/>
                  </a:lnTo>
                  <a:lnTo>
                    <a:pt x="5" y="5"/>
                  </a:lnTo>
                  <a:lnTo>
                    <a:pt x="4" y="5"/>
                  </a:lnTo>
                  <a:lnTo>
                    <a:pt x="4" y="5"/>
                  </a:lnTo>
                  <a:lnTo>
                    <a:pt x="4" y="5"/>
                  </a:lnTo>
                  <a:lnTo>
                    <a:pt x="4" y="5"/>
                  </a:lnTo>
                  <a:lnTo>
                    <a:pt x="4" y="5"/>
                  </a:lnTo>
                  <a:close/>
                </a:path>
              </a:pathLst>
            </a:custGeom>
            <a:noFill/>
            <a:ln w="0" cap="rnd">
              <a:solidFill>
                <a:srgbClr val="FF0000"/>
              </a:solidFill>
              <a:prstDash val="solid"/>
              <a:round/>
              <a:headEnd/>
              <a:tailEnd/>
            </a:ln>
          </p:spPr>
          <p:txBody>
            <a:bodyPr/>
            <a:lstStyle/>
            <a:p>
              <a:endParaRPr lang="en-US">
                <a:solidFill>
                  <a:srgbClr val="000000"/>
                </a:solidFill>
              </a:endParaRPr>
            </a:p>
          </p:txBody>
        </p:sp>
        <p:sp>
          <p:nvSpPr>
            <p:cNvPr id="221" name="Freeform 20"/>
            <p:cNvSpPr>
              <a:spLocks/>
            </p:cNvSpPr>
            <p:nvPr/>
          </p:nvSpPr>
          <p:spPr bwMode="auto">
            <a:xfrm rot="16200000" flipV="1">
              <a:off x="1779" y="3282"/>
              <a:ext cx="2" cy="2"/>
            </a:xfrm>
            <a:custGeom>
              <a:avLst/>
              <a:gdLst/>
              <a:ahLst/>
              <a:cxnLst>
                <a:cxn ang="0">
                  <a:pos x="0" y="1"/>
                </a:cxn>
                <a:cxn ang="0">
                  <a:pos x="0" y="1"/>
                </a:cxn>
                <a:cxn ang="0">
                  <a:pos x="0" y="1"/>
                </a:cxn>
                <a:cxn ang="0">
                  <a:pos x="0" y="1"/>
                </a:cxn>
                <a:cxn ang="0">
                  <a:pos x="0" y="1"/>
                </a:cxn>
                <a:cxn ang="0">
                  <a:pos x="0" y="1"/>
                </a:cxn>
                <a:cxn ang="0">
                  <a:pos x="0" y="1"/>
                </a:cxn>
                <a:cxn ang="0">
                  <a:pos x="0" y="1"/>
                </a:cxn>
                <a:cxn ang="0">
                  <a:pos x="0" y="0"/>
                </a:cxn>
                <a:cxn ang="0">
                  <a:pos x="0" y="0"/>
                </a:cxn>
                <a:cxn ang="0">
                  <a:pos x="0" y="0"/>
                </a:cxn>
                <a:cxn ang="0">
                  <a:pos x="1" y="0"/>
                </a:cxn>
                <a:cxn ang="0">
                  <a:pos x="1" y="0"/>
                </a:cxn>
                <a:cxn ang="0">
                  <a:pos x="1" y="0"/>
                </a:cxn>
                <a:cxn ang="0">
                  <a:pos x="1" y="0"/>
                </a:cxn>
                <a:cxn ang="0">
                  <a:pos x="1" y="0"/>
                </a:cxn>
                <a:cxn ang="0">
                  <a:pos x="1" y="0"/>
                </a:cxn>
                <a:cxn ang="0">
                  <a:pos x="1" y="0"/>
                </a:cxn>
                <a:cxn ang="0">
                  <a:pos x="1" y="0"/>
                </a:cxn>
                <a:cxn ang="0">
                  <a:pos x="1" y="0"/>
                </a:cxn>
                <a:cxn ang="0">
                  <a:pos x="2" y="1"/>
                </a:cxn>
                <a:cxn ang="0">
                  <a:pos x="2" y="1"/>
                </a:cxn>
                <a:cxn ang="0">
                  <a:pos x="2" y="1"/>
                </a:cxn>
                <a:cxn ang="0">
                  <a:pos x="2" y="1"/>
                </a:cxn>
                <a:cxn ang="0">
                  <a:pos x="2" y="1"/>
                </a:cxn>
                <a:cxn ang="0">
                  <a:pos x="1" y="1"/>
                </a:cxn>
                <a:cxn ang="0">
                  <a:pos x="1" y="1"/>
                </a:cxn>
                <a:cxn ang="0">
                  <a:pos x="1" y="2"/>
                </a:cxn>
                <a:cxn ang="0">
                  <a:pos x="1" y="2"/>
                </a:cxn>
                <a:cxn ang="0">
                  <a:pos x="1" y="2"/>
                </a:cxn>
                <a:cxn ang="0">
                  <a:pos x="1" y="2"/>
                </a:cxn>
                <a:cxn ang="0">
                  <a:pos x="1" y="2"/>
                </a:cxn>
                <a:cxn ang="0">
                  <a:pos x="1" y="2"/>
                </a:cxn>
                <a:cxn ang="0">
                  <a:pos x="0" y="2"/>
                </a:cxn>
                <a:cxn ang="0">
                  <a:pos x="0" y="1"/>
                </a:cxn>
                <a:cxn ang="0">
                  <a:pos x="0" y="1"/>
                </a:cxn>
                <a:cxn ang="0">
                  <a:pos x="0" y="1"/>
                </a:cxn>
              </a:cxnLst>
              <a:rect l="0" t="0" r="r" b="b"/>
              <a:pathLst>
                <a:path w="2" h="2">
                  <a:moveTo>
                    <a:pt x="0" y="1"/>
                  </a:moveTo>
                  <a:lnTo>
                    <a:pt x="0" y="1"/>
                  </a:lnTo>
                  <a:lnTo>
                    <a:pt x="0" y="1"/>
                  </a:lnTo>
                  <a:lnTo>
                    <a:pt x="0" y="1"/>
                  </a:lnTo>
                  <a:lnTo>
                    <a:pt x="0" y="1"/>
                  </a:lnTo>
                  <a:lnTo>
                    <a:pt x="0" y="1"/>
                  </a:lnTo>
                  <a:lnTo>
                    <a:pt x="0" y="1"/>
                  </a:lnTo>
                  <a:lnTo>
                    <a:pt x="0" y="1"/>
                  </a:lnTo>
                  <a:lnTo>
                    <a:pt x="0" y="0"/>
                  </a:lnTo>
                  <a:lnTo>
                    <a:pt x="0" y="0"/>
                  </a:lnTo>
                  <a:lnTo>
                    <a:pt x="0" y="0"/>
                  </a:lnTo>
                  <a:lnTo>
                    <a:pt x="1" y="0"/>
                  </a:lnTo>
                  <a:lnTo>
                    <a:pt x="1" y="0"/>
                  </a:lnTo>
                  <a:lnTo>
                    <a:pt x="1" y="0"/>
                  </a:lnTo>
                  <a:lnTo>
                    <a:pt x="1" y="0"/>
                  </a:lnTo>
                  <a:lnTo>
                    <a:pt x="1" y="0"/>
                  </a:lnTo>
                  <a:lnTo>
                    <a:pt x="1" y="0"/>
                  </a:lnTo>
                  <a:lnTo>
                    <a:pt x="1" y="0"/>
                  </a:lnTo>
                  <a:lnTo>
                    <a:pt x="1" y="0"/>
                  </a:lnTo>
                  <a:lnTo>
                    <a:pt x="1" y="0"/>
                  </a:lnTo>
                  <a:lnTo>
                    <a:pt x="2" y="1"/>
                  </a:lnTo>
                  <a:lnTo>
                    <a:pt x="2" y="1"/>
                  </a:lnTo>
                  <a:lnTo>
                    <a:pt x="2" y="1"/>
                  </a:lnTo>
                  <a:lnTo>
                    <a:pt x="2" y="1"/>
                  </a:lnTo>
                  <a:lnTo>
                    <a:pt x="2" y="1"/>
                  </a:lnTo>
                  <a:lnTo>
                    <a:pt x="1" y="1"/>
                  </a:lnTo>
                  <a:lnTo>
                    <a:pt x="1" y="1"/>
                  </a:lnTo>
                  <a:lnTo>
                    <a:pt x="1" y="2"/>
                  </a:lnTo>
                  <a:lnTo>
                    <a:pt x="1" y="2"/>
                  </a:lnTo>
                  <a:lnTo>
                    <a:pt x="1" y="2"/>
                  </a:lnTo>
                  <a:lnTo>
                    <a:pt x="1" y="2"/>
                  </a:lnTo>
                  <a:lnTo>
                    <a:pt x="1" y="2"/>
                  </a:lnTo>
                  <a:lnTo>
                    <a:pt x="1" y="2"/>
                  </a:lnTo>
                  <a:lnTo>
                    <a:pt x="0" y="2"/>
                  </a:lnTo>
                  <a:lnTo>
                    <a:pt x="0" y="1"/>
                  </a:lnTo>
                  <a:lnTo>
                    <a:pt x="0" y="1"/>
                  </a:lnTo>
                  <a:lnTo>
                    <a:pt x="0" y="1"/>
                  </a:lnTo>
                  <a:close/>
                </a:path>
              </a:pathLst>
            </a:custGeom>
            <a:noFill/>
            <a:ln w="0" cap="rnd">
              <a:solidFill>
                <a:srgbClr val="FF0000"/>
              </a:solidFill>
              <a:prstDash val="solid"/>
              <a:round/>
              <a:headEnd/>
              <a:tailEnd/>
            </a:ln>
          </p:spPr>
          <p:txBody>
            <a:bodyPr/>
            <a:lstStyle/>
            <a:p>
              <a:endParaRPr lang="en-US">
                <a:solidFill>
                  <a:srgbClr val="000000"/>
                </a:solidFill>
              </a:endParaRPr>
            </a:p>
          </p:txBody>
        </p:sp>
        <p:sp>
          <p:nvSpPr>
            <p:cNvPr id="222" name="Freeform 21"/>
            <p:cNvSpPr>
              <a:spLocks/>
            </p:cNvSpPr>
            <p:nvPr/>
          </p:nvSpPr>
          <p:spPr bwMode="auto">
            <a:xfrm rot="16200000" flipV="1">
              <a:off x="1783" y="3285"/>
              <a:ext cx="1" cy="1"/>
            </a:xfrm>
            <a:custGeom>
              <a:avLst/>
              <a:gdLst/>
              <a:ahLst/>
              <a:cxnLst>
                <a:cxn ang="0">
                  <a:pos x="0" y="1"/>
                </a:cxn>
                <a:cxn ang="0">
                  <a:pos x="0" y="1"/>
                </a:cxn>
                <a:cxn ang="0">
                  <a:pos x="0" y="1"/>
                </a:cxn>
                <a:cxn ang="0">
                  <a:pos x="0" y="1"/>
                </a:cxn>
                <a:cxn ang="0">
                  <a:pos x="0" y="1"/>
                </a:cxn>
                <a:cxn ang="0">
                  <a:pos x="0" y="1"/>
                </a:cxn>
                <a:cxn ang="0">
                  <a:pos x="0" y="1"/>
                </a:cxn>
                <a:cxn ang="0">
                  <a:pos x="0" y="0"/>
                </a:cxn>
                <a:cxn ang="0">
                  <a:pos x="0" y="0"/>
                </a:cxn>
                <a:cxn ang="0">
                  <a:pos x="0" y="0"/>
                </a:cxn>
                <a:cxn ang="0">
                  <a:pos x="0" y="0"/>
                </a:cxn>
                <a:cxn ang="0">
                  <a:pos x="0" y="0"/>
                </a:cxn>
                <a:cxn ang="0">
                  <a:pos x="0" y="0"/>
                </a:cxn>
                <a:cxn ang="0">
                  <a:pos x="0" y="0"/>
                </a:cxn>
                <a:cxn ang="0">
                  <a:pos x="1" y="0"/>
                </a:cxn>
                <a:cxn ang="0">
                  <a:pos x="1" y="0"/>
                </a:cxn>
                <a:cxn ang="0">
                  <a:pos x="1" y="0"/>
                </a:cxn>
                <a:cxn ang="0">
                  <a:pos x="1" y="0"/>
                </a:cxn>
                <a:cxn ang="0">
                  <a:pos x="1" y="0"/>
                </a:cxn>
                <a:cxn ang="0">
                  <a:pos x="1" y="0"/>
                </a:cxn>
                <a:cxn ang="0">
                  <a:pos x="1" y="0"/>
                </a:cxn>
                <a:cxn ang="0">
                  <a:pos x="1" y="1"/>
                </a:cxn>
                <a:cxn ang="0">
                  <a:pos x="1" y="1"/>
                </a:cxn>
                <a:cxn ang="0">
                  <a:pos x="1" y="1"/>
                </a:cxn>
                <a:cxn ang="0">
                  <a:pos x="1" y="1"/>
                </a:cxn>
                <a:cxn ang="0">
                  <a:pos x="1" y="1"/>
                </a:cxn>
                <a:cxn ang="0">
                  <a:pos x="1" y="1"/>
                </a:cxn>
                <a:cxn ang="0">
                  <a:pos x="1" y="1"/>
                </a:cxn>
                <a:cxn ang="0">
                  <a:pos x="1" y="1"/>
                </a:cxn>
                <a:cxn ang="0">
                  <a:pos x="1" y="1"/>
                </a:cxn>
                <a:cxn ang="0">
                  <a:pos x="0" y="1"/>
                </a:cxn>
                <a:cxn ang="0">
                  <a:pos x="0" y="1"/>
                </a:cxn>
                <a:cxn ang="0">
                  <a:pos x="0" y="1"/>
                </a:cxn>
                <a:cxn ang="0">
                  <a:pos x="0" y="1"/>
                </a:cxn>
                <a:cxn ang="0">
                  <a:pos x="0" y="1"/>
                </a:cxn>
                <a:cxn ang="0">
                  <a:pos x="0" y="1"/>
                </a:cxn>
                <a:cxn ang="0">
                  <a:pos x="0" y="1"/>
                </a:cxn>
              </a:cxnLst>
              <a:rect l="0" t="0" r="r" b="b"/>
              <a:pathLst>
                <a:path w="1" h="1">
                  <a:moveTo>
                    <a:pt x="0" y="1"/>
                  </a:moveTo>
                  <a:lnTo>
                    <a:pt x="0" y="1"/>
                  </a:lnTo>
                  <a:lnTo>
                    <a:pt x="0" y="1"/>
                  </a:lnTo>
                  <a:lnTo>
                    <a:pt x="0" y="1"/>
                  </a:lnTo>
                  <a:lnTo>
                    <a:pt x="0" y="1"/>
                  </a:lnTo>
                  <a:lnTo>
                    <a:pt x="0" y="1"/>
                  </a:lnTo>
                  <a:lnTo>
                    <a:pt x="0" y="1"/>
                  </a:lnTo>
                  <a:lnTo>
                    <a:pt x="0" y="0"/>
                  </a:lnTo>
                  <a:lnTo>
                    <a:pt x="0" y="0"/>
                  </a:lnTo>
                  <a:lnTo>
                    <a:pt x="0" y="0"/>
                  </a:lnTo>
                  <a:lnTo>
                    <a:pt x="0" y="0"/>
                  </a:lnTo>
                  <a:lnTo>
                    <a:pt x="0" y="0"/>
                  </a:lnTo>
                  <a:lnTo>
                    <a:pt x="0" y="0"/>
                  </a:lnTo>
                  <a:lnTo>
                    <a:pt x="0" y="0"/>
                  </a:lnTo>
                  <a:lnTo>
                    <a:pt x="1" y="0"/>
                  </a:lnTo>
                  <a:lnTo>
                    <a:pt x="1" y="0"/>
                  </a:lnTo>
                  <a:lnTo>
                    <a:pt x="1" y="0"/>
                  </a:lnTo>
                  <a:lnTo>
                    <a:pt x="1" y="0"/>
                  </a:lnTo>
                  <a:lnTo>
                    <a:pt x="1" y="0"/>
                  </a:lnTo>
                  <a:lnTo>
                    <a:pt x="1" y="0"/>
                  </a:lnTo>
                  <a:lnTo>
                    <a:pt x="1" y="0"/>
                  </a:lnTo>
                  <a:lnTo>
                    <a:pt x="1" y="1"/>
                  </a:lnTo>
                  <a:lnTo>
                    <a:pt x="1" y="1"/>
                  </a:lnTo>
                  <a:lnTo>
                    <a:pt x="1" y="1"/>
                  </a:lnTo>
                  <a:lnTo>
                    <a:pt x="1" y="1"/>
                  </a:lnTo>
                  <a:lnTo>
                    <a:pt x="1" y="1"/>
                  </a:lnTo>
                  <a:lnTo>
                    <a:pt x="1" y="1"/>
                  </a:lnTo>
                  <a:lnTo>
                    <a:pt x="1" y="1"/>
                  </a:lnTo>
                  <a:lnTo>
                    <a:pt x="1" y="1"/>
                  </a:lnTo>
                  <a:lnTo>
                    <a:pt x="1" y="1"/>
                  </a:lnTo>
                  <a:lnTo>
                    <a:pt x="0" y="1"/>
                  </a:lnTo>
                  <a:lnTo>
                    <a:pt x="0" y="1"/>
                  </a:lnTo>
                  <a:lnTo>
                    <a:pt x="0" y="1"/>
                  </a:lnTo>
                  <a:lnTo>
                    <a:pt x="0" y="1"/>
                  </a:lnTo>
                  <a:lnTo>
                    <a:pt x="0" y="1"/>
                  </a:lnTo>
                  <a:lnTo>
                    <a:pt x="0" y="1"/>
                  </a:lnTo>
                  <a:lnTo>
                    <a:pt x="0" y="1"/>
                  </a:lnTo>
                  <a:close/>
                </a:path>
              </a:pathLst>
            </a:custGeom>
            <a:noFill/>
            <a:ln w="0" cap="rnd">
              <a:solidFill>
                <a:srgbClr val="FF0000"/>
              </a:solidFill>
              <a:prstDash val="solid"/>
              <a:round/>
              <a:headEnd/>
              <a:tailEnd/>
            </a:ln>
          </p:spPr>
          <p:txBody>
            <a:bodyPr/>
            <a:lstStyle/>
            <a:p>
              <a:endParaRPr lang="en-US">
                <a:solidFill>
                  <a:srgbClr val="000000"/>
                </a:solidFill>
              </a:endParaRPr>
            </a:p>
          </p:txBody>
        </p:sp>
        <p:sp>
          <p:nvSpPr>
            <p:cNvPr id="223" name="Freeform 22"/>
            <p:cNvSpPr>
              <a:spLocks/>
            </p:cNvSpPr>
            <p:nvPr/>
          </p:nvSpPr>
          <p:spPr bwMode="auto">
            <a:xfrm rot="16200000" flipV="1">
              <a:off x="1786" y="3288"/>
              <a:ext cx="5" cy="5"/>
            </a:xfrm>
            <a:custGeom>
              <a:avLst/>
              <a:gdLst/>
              <a:ahLst/>
              <a:cxnLst>
                <a:cxn ang="0">
                  <a:pos x="3" y="5"/>
                </a:cxn>
                <a:cxn ang="0">
                  <a:pos x="0" y="2"/>
                </a:cxn>
                <a:cxn ang="0">
                  <a:pos x="0" y="2"/>
                </a:cxn>
                <a:cxn ang="0">
                  <a:pos x="0" y="1"/>
                </a:cxn>
                <a:cxn ang="0">
                  <a:pos x="0" y="1"/>
                </a:cxn>
                <a:cxn ang="0">
                  <a:pos x="0" y="1"/>
                </a:cxn>
                <a:cxn ang="0">
                  <a:pos x="0" y="1"/>
                </a:cxn>
                <a:cxn ang="0">
                  <a:pos x="0" y="1"/>
                </a:cxn>
                <a:cxn ang="0">
                  <a:pos x="0" y="1"/>
                </a:cxn>
                <a:cxn ang="0">
                  <a:pos x="0" y="1"/>
                </a:cxn>
                <a:cxn ang="0">
                  <a:pos x="0" y="1"/>
                </a:cxn>
                <a:cxn ang="0">
                  <a:pos x="0" y="0"/>
                </a:cxn>
                <a:cxn ang="0">
                  <a:pos x="0" y="0"/>
                </a:cxn>
                <a:cxn ang="0">
                  <a:pos x="1" y="0"/>
                </a:cxn>
                <a:cxn ang="0">
                  <a:pos x="1" y="0"/>
                </a:cxn>
                <a:cxn ang="0">
                  <a:pos x="1" y="0"/>
                </a:cxn>
                <a:cxn ang="0">
                  <a:pos x="1" y="0"/>
                </a:cxn>
                <a:cxn ang="0">
                  <a:pos x="1" y="1"/>
                </a:cxn>
                <a:cxn ang="0">
                  <a:pos x="5" y="4"/>
                </a:cxn>
                <a:cxn ang="0">
                  <a:pos x="5" y="4"/>
                </a:cxn>
                <a:cxn ang="0">
                  <a:pos x="5" y="4"/>
                </a:cxn>
                <a:cxn ang="0">
                  <a:pos x="5" y="4"/>
                </a:cxn>
                <a:cxn ang="0">
                  <a:pos x="5" y="4"/>
                </a:cxn>
                <a:cxn ang="0">
                  <a:pos x="5" y="5"/>
                </a:cxn>
                <a:cxn ang="0">
                  <a:pos x="5" y="5"/>
                </a:cxn>
                <a:cxn ang="0">
                  <a:pos x="5" y="5"/>
                </a:cxn>
                <a:cxn ang="0">
                  <a:pos x="5" y="5"/>
                </a:cxn>
                <a:cxn ang="0">
                  <a:pos x="4" y="5"/>
                </a:cxn>
                <a:cxn ang="0">
                  <a:pos x="4" y="5"/>
                </a:cxn>
                <a:cxn ang="0">
                  <a:pos x="4" y="5"/>
                </a:cxn>
                <a:cxn ang="0">
                  <a:pos x="4" y="5"/>
                </a:cxn>
                <a:cxn ang="0">
                  <a:pos x="4" y="5"/>
                </a:cxn>
                <a:cxn ang="0">
                  <a:pos x="4" y="5"/>
                </a:cxn>
                <a:cxn ang="0">
                  <a:pos x="4" y="5"/>
                </a:cxn>
                <a:cxn ang="0">
                  <a:pos x="3" y="5"/>
                </a:cxn>
                <a:cxn ang="0">
                  <a:pos x="3" y="5"/>
                </a:cxn>
                <a:cxn ang="0">
                  <a:pos x="3" y="5"/>
                </a:cxn>
              </a:cxnLst>
              <a:rect l="0" t="0" r="r" b="b"/>
              <a:pathLst>
                <a:path w="5" h="5">
                  <a:moveTo>
                    <a:pt x="3" y="5"/>
                  </a:moveTo>
                  <a:lnTo>
                    <a:pt x="0" y="2"/>
                  </a:lnTo>
                  <a:lnTo>
                    <a:pt x="0" y="2"/>
                  </a:lnTo>
                  <a:lnTo>
                    <a:pt x="0" y="1"/>
                  </a:lnTo>
                  <a:lnTo>
                    <a:pt x="0" y="1"/>
                  </a:lnTo>
                  <a:lnTo>
                    <a:pt x="0" y="1"/>
                  </a:lnTo>
                  <a:lnTo>
                    <a:pt x="0" y="1"/>
                  </a:lnTo>
                  <a:lnTo>
                    <a:pt x="0" y="1"/>
                  </a:lnTo>
                  <a:lnTo>
                    <a:pt x="0" y="1"/>
                  </a:lnTo>
                  <a:lnTo>
                    <a:pt x="0" y="1"/>
                  </a:lnTo>
                  <a:lnTo>
                    <a:pt x="0" y="1"/>
                  </a:lnTo>
                  <a:lnTo>
                    <a:pt x="0" y="0"/>
                  </a:lnTo>
                  <a:lnTo>
                    <a:pt x="0" y="0"/>
                  </a:lnTo>
                  <a:lnTo>
                    <a:pt x="1" y="0"/>
                  </a:lnTo>
                  <a:lnTo>
                    <a:pt x="1" y="0"/>
                  </a:lnTo>
                  <a:lnTo>
                    <a:pt x="1" y="0"/>
                  </a:lnTo>
                  <a:lnTo>
                    <a:pt x="1" y="0"/>
                  </a:lnTo>
                  <a:lnTo>
                    <a:pt x="1" y="1"/>
                  </a:lnTo>
                  <a:lnTo>
                    <a:pt x="5" y="4"/>
                  </a:lnTo>
                  <a:lnTo>
                    <a:pt x="5" y="4"/>
                  </a:lnTo>
                  <a:lnTo>
                    <a:pt x="5" y="4"/>
                  </a:lnTo>
                  <a:lnTo>
                    <a:pt x="5" y="4"/>
                  </a:lnTo>
                  <a:lnTo>
                    <a:pt x="5" y="4"/>
                  </a:lnTo>
                  <a:lnTo>
                    <a:pt x="5" y="5"/>
                  </a:lnTo>
                  <a:lnTo>
                    <a:pt x="5" y="5"/>
                  </a:lnTo>
                  <a:lnTo>
                    <a:pt x="5" y="5"/>
                  </a:lnTo>
                  <a:lnTo>
                    <a:pt x="5" y="5"/>
                  </a:lnTo>
                  <a:lnTo>
                    <a:pt x="4" y="5"/>
                  </a:lnTo>
                  <a:lnTo>
                    <a:pt x="4" y="5"/>
                  </a:lnTo>
                  <a:lnTo>
                    <a:pt x="4" y="5"/>
                  </a:lnTo>
                  <a:lnTo>
                    <a:pt x="4" y="5"/>
                  </a:lnTo>
                  <a:lnTo>
                    <a:pt x="4" y="5"/>
                  </a:lnTo>
                  <a:lnTo>
                    <a:pt x="4" y="5"/>
                  </a:lnTo>
                  <a:lnTo>
                    <a:pt x="4" y="5"/>
                  </a:lnTo>
                  <a:lnTo>
                    <a:pt x="3" y="5"/>
                  </a:lnTo>
                  <a:lnTo>
                    <a:pt x="3" y="5"/>
                  </a:lnTo>
                  <a:lnTo>
                    <a:pt x="3" y="5"/>
                  </a:lnTo>
                  <a:close/>
                </a:path>
              </a:pathLst>
            </a:custGeom>
            <a:noFill/>
            <a:ln w="0" cap="rnd">
              <a:solidFill>
                <a:srgbClr val="FF0000"/>
              </a:solidFill>
              <a:prstDash val="solid"/>
              <a:round/>
              <a:headEnd/>
              <a:tailEnd/>
            </a:ln>
          </p:spPr>
          <p:txBody>
            <a:bodyPr/>
            <a:lstStyle/>
            <a:p>
              <a:endParaRPr lang="en-US">
                <a:solidFill>
                  <a:srgbClr val="000000"/>
                </a:solidFill>
              </a:endParaRPr>
            </a:p>
          </p:txBody>
        </p:sp>
        <p:sp>
          <p:nvSpPr>
            <p:cNvPr id="224" name="Freeform 23"/>
            <p:cNvSpPr>
              <a:spLocks/>
            </p:cNvSpPr>
            <p:nvPr/>
          </p:nvSpPr>
          <p:spPr bwMode="auto">
            <a:xfrm rot="16200000" flipV="1">
              <a:off x="1792" y="3296"/>
              <a:ext cx="2" cy="2"/>
            </a:xfrm>
            <a:custGeom>
              <a:avLst/>
              <a:gdLst/>
              <a:ahLst/>
              <a:cxnLst>
                <a:cxn ang="0">
                  <a:pos x="1" y="1"/>
                </a:cxn>
                <a:cxn ang="0">
                  <a:pos x="1" y="1"/>
                </a:cxn>
                <a:cxn ang="0">
                  <a:pos x="0" y="1"/>
                </a:cxn>
                <a:cxn ang="0">
                  <a:pos x="0" y="1"/>
                </a:cxn>
                <a:cxn ang="0">
                  <a:pos x="0" y="1"/>
                </a:cxn>
                <a:cxn ang="0">
                  <a:pos x="0" y="1"/>
                </a:cxn>
                <a:cxn ang="0">
                  <a:pos x="0" y="1"/>
                </a:cxn>
                <a:cxn ang="0">
                  <a:pos x="0" y="1"/>
                </a:cxn>
                <a:cxn ang="0">
                  <a:pos x="0" y="0"/>
                </a:cxn>
                <a:cxn ang="0">
                  <a:pos x="1" y="0"/>
                </a:cxn>
                <a:cxn ang="0">
                  <a:pos x="1" y="0"/>
                </a:cxn>
                <a:cxn ang="0">
                  <a:pos x="1" y="0"/>
                </a:cxn>
                <a:cxn ang="0">
                  <a:pos x="1" y="0"/>
                </a:cxn>
                <a:cxn ang="0">
                  <a:pos x="1" y="0"/>
                </a:cxn>
                <a:cxn ang="0">
                  <a:pos x="1" y="0"/>
                </a:cxn>
                <a:cxn ang="0">
                  <a:pos x="1" y="0"/>
                </a:cxn>
                <a:cxn ang="0">
                  <a:pos x="2" y="0"/>
                </a:cxn>
                <a:cxn ang="0">
                  <a:pos x="2" y="0"/>
                </a:cxn>
                <a:cxn ang="0">
                  <a:pos x="2" y="0"/>
                </a:cxn>
                <a:cxn ang="0">
                  <a:pos x="2" y="0"/>
                </a:cxn>
                <a:cxn ang="0">
                  <a:pos x="2" y="1"/>
                </a:cxn>
                <a:cxn ang="0">
                  <a:pos x="2" y="1"/>
                </a:cxn>
                <a:cxn ang="0">
                  <a:pos x="2" y="1"/>
                </a:cxn>
                <a:cxn ang="0">
                  <a:pos x="2" y="1"/>
                </a:cxn>
                <a:cxn ang="0">
                  <a:pos x="2" y="1"/>
                </a:cxn>
                <a:cxn ang="0">
                  <a:pos x="2" y="1"/>
                </a:cxn>
                <a:cxn ang="0">
                  <a:pos x="2" y="1"/>
                </a:cxn>
                <a:cxn ang="0">
                  <a:pos x="2" y="2"/>
                </a:cxn>
                <a:cxn ang="0">
                  <a:pos x="1" y="2"/>
                </a:cxn>
                <a:cxn ang="0">
                  <a:pos x="1" y="2"/>
                </a:cxn>
                <a:cxn ang="0">
                  <a:pos x="1" y="2"/>
                </a:cxn>
                <a:cxn ang="0">
                  <a:pos x="1" y="2"/>
                </a:cxn>
                <a:cxn ang="0">
                  <a:pos x="1" y="2"/>
                </a:cxn>
                <a:cxn ang="0">
                  <a:pos x="1" y="2"/>
                </a:cxn>
                <a:cxn ang="0">
                  <a:pos x="1" y="1"/>
                </a:cxn>
                <a:cxn ang="0">
                  <a:pos x="1" y="1"/>
                </a:cxn>
                <a:cxn ang="0">
                  <a:pos x="1" y="1"/>
                </a:cxn>
              </a:cxnLst>
              <a:rect l="0" t="0" r="r" b="b"/>
              <a:pathLst>
                <a:path w="2" h="2">
                  <a:moveTo>
                    <a:pt x="1" y="1"/>
                  </a:moveTo>
                  <a:lnTo>
                    <a:pt x="1" y="1"/>
                  </a:lnTo>
                  <a:lnTo>
                    <a:pt x="0" y="1"/>
                  </a:lnTo>
                  <a:lnTo>
                    <a:pt x="0" y="1"/>
                  </a:lnTo>
                  <a:lnTo>
                    <a:pt x="0" y="1"/>
                  </a:lnTo>
                  <a:lnTo>
                    <a:pt x="0" y="1"/>
                  </a:lnTo>
                  <a:lnTo>
                    <a:pt x="0" y="1"/>
                  </a:lnTo>
                  <a:lnTo>
                    <a:pt x="0" y="1"/>
                  </a:lnTo>
                  <a:lnTo>
                    <a:pt x="0" y="0"/>
                  </a:lnTo>
                  <a:lnTo>
                    <a:pt x="1" y="0"/>
                  </a:lnTo>
                  <a:lnTo>
                    <a:pt x="1" y="0"/>
                  </a:lnTo>
                  <a:lnTo>
                    <a:pt x="1" y="0"/>
                  </a:lnTo>
                  <a:lnTo>
                    <a:pt x="1" y="0"/>
                  </a:lnTo>
                  <a:lnTo>
                    <a:pt x="1" y="0"/>
                  </a:lnTo>
                  <a:lnTo>
                    <a:pt x="1" y="0"/>
                  </a:lnTo>
                  <a:lnTo>
                    <a:pt x="1" y="0"/>
                  </a:lnTo>
                  <a:lnTo>
                    <a:pt x="2" y="0"/>
                  </a:lnTo>
                  <a:lnTo>
                    <a:pt x="2" y="0"/>
                  </a:lnTo>
                  <a:lnTo>
                    <a:pt x="2" y="0"/>
                  </a:lnTo>
                  <a:lnTo>
                    <a:pt x="2" y="0"/>
                  </a:lnTo>
                  <a:lnTo>
                    <a:pt x="2" y="1"/>
                  </a:lnTo>
                  <a:lnTo>
                    <a:pt x="2" y="1"/>
                  </a:lnTo>
                  <a:lnTo>
                    <a:pt x="2" y="1"/>
                  </a:lnTo>
                  <a:lnTo>
                    <a:pt x="2" y="1"/>
                  </a:lnTo>
                  <a:lnTo>
                    <a:pt x="2" y="1"/>
                  </a:lnTo>
                  <a:lnTo>
                    <a:pt x="2" y="1"/>
                  </a:lnTo>
                  <a:lnTo>
                    <a:pt x="2" y="1"/>
                  </a:lnTo>
                  <a:lnTo>
                    <a:pt x="2" y="2"/>
                  </a:lnTo>
                  <a:lnTo>
                    <a:pt x="1" y="2"/>
                  </a:lnTo>
                  <a:lnTo>
                    <a:pt x="1" y="2"/>
                  </a:lnTo>
                  <a:lnTo>
                    <a:pt x="1" y="2"/>
                  </a:lnTo>
                  <a:lnTo>
                    <a:pt x="1" y="2"/>
                  </a:lnTo>
                  <a:lnTo>
                    <a:pt x="1" y="2"/>
                  </a:lnTo>
                  <a:lnTo>
                    <a:pt x="1" y="2"/>
                  </a:lnTo>
                  <a:lnTo>
                    <a:pt x="1" y="1"/>
                  </a:lnTo>
                  <a:lnTo>
                    <a:pt x="1" y="1"/>
                  </a:lnTo>
                  <a:lnTo>
                    <a:pt x="1" y="1"/>
                  </a:lnTo>
                  <a:close/>
                </a:path>
              </a:pathLst>
            </a:custGeom>
            <a:noFill/>
            <a:ln w="0" cap="rnd">
              <a:solidFill>
                <a:srgbClr val="FF0000"/>
              </a:solidFill>
              <a:prstDash val="solid"/>
              <a:round/>
              <a:headEnd/>
              <a:tailEnd/>
            </a:ln>
          </p:spPr>
          <p:txBody>
            <a:bodyPr/>
            <a:lstStyle/>
            <a:p>
              <a:endParaRPr lang="en-US">
                <a:solidFill>
                  <a:srgbClr val="000000"/>
                </a:solidFill>
              </a:endParaRPr>
            </a:p>
          </p:txBody>
        </p:sp>
        <p:sp>
          <p:nvSpPr>
            <p:cNvPr id="225" name="Freeform 24"/>
            <p:cNvSpPr>
              <a:spLocks/>
            </p:cNvSpPr>
            <p:nvPr/>
          </p:nvSpPr>
          <p:spPr bwMode="auto">
            <a:xfrm rot="16200000" flipV="1">
              <a:off x="1796" y="3299"/>
              <a:ext cx="2" cy="1"/>
            </a:xfrm>
            <a:custGeom>
              <a:avLst/>
              <a:gdLst/>
              <a:ahLst/>
              <a:cxnLst>
                <a:cxn ang="0">
                  <a:pos x="0" y="1"/>
                </a:cxn>
                <a:cxn ang="0">
                  <a:pos x="0" y="1"/>
                </a:cxn>
                <a:cxn ang="0">
                  <a:pos x="0" y="1"/>
                </a:cxn>
                <a:cxn ang="0">
                  <a:pos x="0" y="1"/>
                </a:cxn>
                <a:cxn ang="0">
                  <a:pos x="0" y="1"/>
                </a:cxn>
                <a:cxn ang="0">
                  <a:pos x="0" y="1"/>
                </a:cxn>
                <a:cxn ang="0">
                  <a:pos x="0" y="1"/>
                </a:cxn>
                <a:cxn ang="0">
                  <a:pos x="0" y="0"/>
                </a:cxn>
                <a:cxn ang="0">
                  <a:pos x="0" y="0"/>
                </a:cxn>
                <a:cxn ang="0">
                  <a:pos x="0" y="0"/>
                </a:cxn>
                <a:cxn ang="0">
                  <a:pos x="0" y="0"/>
                </a:cxn>
                <a:cxn ang="0">
                  <a:pos x="0" y="0"/>
                </a:cxn>
                <a:cxn ang="0">
                  <a:pos x="1" y="0"/>
                </a:cxn>
                <a:cxn ang="0">
                  <a:pos x="1" y="0"/>
                </a:cxn>
                <a:cxn ang="0">
                  <a:pos x="1" y="0"/>
                </a:cxn>
                <a:cxn ang="0">
                  <a:pos x="1" y="0"/>
                </a:cxn>
                <a:cxn ang="0">
                  <a:pos x="1" y="0"/>
                </a:cxn>
                <a:cxn ang="0">
                  <a:pos x="1" y="0"/>
                </a:cxn>
                <a:cxn ang="0">
                  <a:pos x="1" y="0"/>
                </a:cxn>
                <a:cxn ang="0">
                  <a:pos x="1" y="0"/>
                </a:cxn>
                <a:cxn ang="0">
                  <a:pos x="1" y="0"/>
                </a:cxn>
                <a:cxn ang="0">
                  <a:pos x="2" y="0"/>
                </a:cxn>
                <a:cxn ang="0">
                  <a:pos x="2" y="1"/>
                </a:cxn>
                <a:cxn ang="0">
                  <a:pos x="2" y="1"/>
                </a:cxn>
                <a:cxn ang="0">
                  <a:pos x="1" y="1"/>
                </a:cxn>
                <a:cxn ang="0">
                  <a:pos x="1" y="1"/>
                </a:cxn>
                <a:cxn ang="0">
                  <a:pos x="1" y="1"/>
                </a:cxn>
                <a:cxn ang="0">
                  <a:pos x="1" y="1"/>
                </a:cxn>
                <a:cxn ang="0">
                  <a:pos x="1" y="1"/>
                </a:cxn>
                <a:cxn ang="0">
                  <a:pos x="1" y="1"/>
                </a:cxn>
                <a:cxn ang="0">
                  <a:pos x="1" y="1"/>
                </a:cxn>
                <a:cxn ang="0">
                  <a:pos x="1" y="1"/>
                </a:cxn>
                <a:cxn ang="0">
                  <a:pos x="0" y="1"/>
                </a:cxn>
                <a:cxn ang="0">
                  <a:pos x="0" y="1"/>
                </a:cxn>
                <a:cxn ang="0">
                  <a:pos x="0" y="1"/>
                </a:cxn>
                <a:cxn ang="0">
                  <a:pos x="0" y="1"/>
                </a:cxn>
                <a:cxn ang="0">
                  <a:pos x="0" y="1"/>
                </a:cxn>
              </a:cxnLst>
              <a:rect l="0" t="0" r="r" b="b"/>
              <a:pathLst>
                <a:path w="2" h="1">
                  <a:moveTo>
                    <a:pt x="0" y="1"/>
                  </a:moveTo>
                  <a:lnTo>
                    <a:pt x="0" y="1"/>
                  </a:lnTo>
                  <a:lnTo>
                    <a:pt x="0" y="1"/>
                  </a:lnTo>
                  <a:lnTo>
                    <a:pt x="0" y="1"/>
                  </a:lnTo>
                  <a:lnTo>
                    <a:pt x="0" y="1"/>
                  </a:lnTo>
                  <a:lnTo>
                    <a:pt x="0" y="1"/>
                  </a:lnTo>
                  <a:lnTo>
                    <a:pt x="0" y="1"/>
                  </a:lnTo>
                  <a:lnTo>
                    <a:pt x="0" y="0"/>
                  </a:lnTo>
                  <a:lnTo>
                    <a:pt x="0" y="0"/>
                  </a:lnTo>
                  <a:lnTo>
                    <a:pt x="0" y="0"/>
                  </a:lnTo>
                  <a:lnTo>
                    <a:pt x="0" y="0"/>
                  </a:lnTo>
                  <a:lnTo>
                    <a:pt x="0" y="0"/>
                  </a:lnTo>
                  <a:lnTo>
                    <a:pt x="1" y="0"/>
                  </a:lnTo>
                  <a:lnTo>
                    <a:pt x="1" y="0"/>
                  </a:lnTo>
                  <a:lnTo>
                    <a:pt x="1" y="0"/>
                  </a:lnTo>
                  <a:lnTo>
                    <a:pt x="1" y="0"/>
                  </a:lnTo>
                  <a:lnTo>
                    <a:pt x="1" y="0"/>
                  </a:lnTo>
                  <a:lnTo>
                    <a:pt x="1" y="0"/>
                  </a:lnTo>
                  <a:lnTo>
                    <a:pt x="1" y="0"/>
                  </a:lnTo>
                  <a:lnTo>
                    <a:pt x="1" y="0"/>
                  </a:lnTo>
                  <a:lnTo>
                    <a:pt x="1" y="0"/>
                  </a:lnTo>
                  <a:lnTo>
                    <a:pt x="2" y="0"/>
                  </a:lnTo>
                  <a:lnTo>
                    <a:pt x="2" y="1"/>
                  </a:lnTo>
                  <a:lnTo>
                    <a:pt x="2" y="1"/>
                  </a:lnTo>
                  <a:lnTo>
                    <a:pt x="1" y="1"/>
                  </a:lnTo>
                  <a:lnTo>
                    <a:pt x="1" y="1"/>
                  </a:lnTo>
                  <a:lnTo>
                    <a:pt x="1" y="1"/>
                  </a:lnTo>
                  <a:lnTo>
                    <a:pt x="1" y="1"/>
                  </a:lnTo>
                  <a:lnTo>
                    <a:pt x="1" y="1"/>
                  </a:lnTo>
                  <a:lnTo>
                    <a:pt x="1" y="1"/>
                  </a:lnTo>
                  <a:lnTo>
                    <a:pt x="1" y="1"/>
                  </a:lnTo>
                  <a:lnTo>
                    <a:pt x="1" y="1"/>
                  </a:lnTo>
                  <a:lnTo>
                    <a:pt x="0" y="1"/>
                  </a:lnTo>
                  <a:lnTo>
                    <a:pt x="0" y="1"/>
                  </a:lnTo>
                  <a:lnTo>
                    <a:pt x="0" y="1"/>
                  </a:lnTo>
                  <a:lnTo>
                    <a:pt x="0" y="1"/>
                  </a:lnTo>
                  <a:lnTo>
                    <a:pt x="0" y="1"/>
                  </a:lnTo>
                  <a:close/>
                </a:path>
              </a:pathLst>
            </a:custGeom>
            <a:noFill/>
            <a:ln w="0" cap="rnd">
              <a:solidFill>
                <a:srgbClr val="FF0000"/>
              </a:solidFill>
              <a:prstDash val="solid"/>
              <a:round/>
              <a:headEnd/>
              <a:tailEnd/>
            </a:ln>
          </p:spPr>
          <p:txBody>
            <a:bodyPr/>
            <a:lstStyle/>
            <a:p>
              <a:endParaRPr lang="en-US">
                <a:solidFill>
                  <a:srgbClr val="000000"/>
                </a:solidFill>
              </a:endParaRPr>
            </a:p>
          </p:txBody>
        </p:sp>
        <p:sp>
          <p:nvSpPr>
            <p:cNvPr id="226" name="Freeform 25"/>
            <p:cNvSpPr>
              <a:spLocks/>
            </p:cNvSpPr>
            <p:nvPr/>
          </p:nvSpPr>
          <p:spPr bwMode="auto">
            <a:xfrm rot="16200000" flipV="1">
              <a:off x="1799" y="3302"/>
              <a:ext cx="5" cy="5"/>
            </a:xfrm>
            <a:custGeom>
              <a:avLst/>
              <a:gdLst/>
              <a:ahLst/>
              <a:cxnLst>
                <a:cxn ang="0">
                  <a:pos x="4" y="5"/>
                </a:cxn>
                <a:cxn ang="0">
                  <a:pos x="0" y="2"/>
                </a:cxn>
                <a:cxn ang="0">
                  <a:pos x="0" y="2"/>
                </a:cxn>
                <a:cxn ang="0">
                  <a:pos x="0" y="1"/>
                </a:cxn>
                <a:cxn ang="0">
                  <a:pos x="0" y="1"/>
                </a:cxn>
                <a:cxn ang="0">
                  <a:pos x="0" y="1"/>
                </a:cxn>
                <a:cxn ang="0">
                  <a:pos x="0" y="1"/>
                </a:cxn>
                <a:cxn ang="0">
                  <a:pos x="0" y="1"/>
                </a:cxn>
                <a:cxn ang="0">
                  <a:pos x="0" y="1"/>
                </a:cxn>
                <a:cxn ang="0">
                  <a:pos x="0" y="1"/>
                </a:cxn>
                <a:cxn ang="0">
                  <a:pos x="0" y="0"/>
                </a:cxn>
                <a:cxn ang="0">
                  <a:pos x="1" y="0"/>
                </a:cxn>
                <a:cxn ang="0">
                  <a:pos x="1" y="0"/>
                </a:cxn>
                <a:cxn ang="0">
                  <a:pos x="1" y="0"/>
                </a:cxn>
                <a:cxn ang="0">
                  <a:pos x="1" y="0"/>
                </a:cxn>
                <a:cxn ang="0">
                  <a:pos x="1" y="0"/>
                </a:cxn>
                <a:cxn ang="0">
                  <a:pos x="1" y="0"/>
                </a:cxn>
                <a:cxn ang="0">
                  <a:pos x="1" y="1"/>
                </a:cxn>
                <a:cxn ang="0">
                  <a:pos x="5" y="4"/>
                </a:cxn>
                <a:cxn ang="0">
                  <a:pos x="5" y="4"/>
                </a:cxn>
                <a:cxn ang="0">
                  <a:pos x="5" y="4"/>
                </a:cxn>
                <a:cxn ang="0">
                  <a:pos x="5" y="4"/>
                </a:cxn>
                <a:cxn ang="0">
                  <a:pos x="5" y="4"/>
                </a:cxn>
                <a:cxn ang="0">
                  <a:pos x="5" y="5"/>
                </a:cxn>
                <a:cxn ang="0">
                  <a:pos x="5" y="5"/>
                </a:cxn>
                <a:cxn ang="0">
                  <a:pos x="5" y="5"/>
                </a:cxn>
                <a:cxn ang="0">
                  <a:pos x="5" y="5"/>
                </a:cxn>
                <a:cxn ang="0">
                  <a:pos x="5" y="5"/>
                </a:cxn>
                <a:cxn ang="0">
                  <a:pos x="5" y="5"/>
                </a:cxn>
                <a:cxn ang="0">
                  <a:pos x="4" y="5"/>
                </a:cxn>
                <a:cxn ang="0">
                  <a:pos x="4" y="5"/>
                </a:cxn>
                <a:cxn ang="0">
                  <a:pos x="4" y="5"/>
                </a:cxn>
                <a:cxn ang="0">
                  <a:pos x="4" y="5"/>
                </a:cxn>
                <a:cxn ang="0">
                  <a:pos x="4" y="5"/>
                </a:cxn>
                <a:cxn ang="0">
                  <a:pos x="4" y="5"/>
                </a:cxn>
                <a:cxn ang="0">
                  <a:pos x="4" y="5"/>
                </a:cxn>
                <a:cxn ang="0">
                  <a:pos x="4" y="5"/>
                </a:cxn>
              </a:cxnLst>
              <a:rect l="0" t="0" r="r" b="b"/>
              <a:pathLst>
                <a:path w="5" h="5">
                  <a:moveTo>
                    <a:pt x="4" y="5"/>
                  </a:moveTo>
                  <a:lnTo>
                    <a:pt x="0" y="2"/>
                  </a:lnTo>
                  <a:lnTo>
                    <a:pt x="0" y="2"/>
                  </a:lnTo>
                  <a:lnTo>
                    <a:pt x="0" y="1"/>
                  </a:lnTo>
                  <a:lnTo>
                    <a:pt x="0" y="1"/>
                  </a:lnTo>
                  <a:lnTo>
                    <a:pt x="0" y="1"/>
                  </a:lnTo>
                  <a:lnTo>
                    <a:pt x="0" y="1"/>
                  </a:lnTo>
                  <a:lnTo>
                    <a:pt x="0" y="1"/>
                  </a:lnTo>
                  <a:lnTo>
                    <a:pt x="0" y="1"/>
                  </a:lnTo>
                  <a:lnTo>
                    <a:pt x="0" y="1"/>
                  </a:lnTo>
                  <a:lnTo>
                    <a:pt x="0" y="0"/>
                  </a:lnTo>
                  <a:lnTo>
                    <a:pt x="1" y="0"/>
                  </a:lnTo>
                  <a:lnTo>
                    <a:pt x="1" y="0"/>
                  </a:lnTo>
                  <a:lnTo>
                    <a:pt x="1" y="0"/>
                  </a:lnTo>
                  <a:lnTo>
                    <a:pt x="1" y="0"/>
                  </a:lnTo>
                  <a:lnTo>
                    <a:pt x="1" y="0"/>
                  </a:lnTo>
                  <a:lnTo>
                    <a:pt x="1" y="0"/>
                  </a:lnTo>
                  <a:lnTo>
                    <a:pt x="1" y="1"/>
                  </a:lnTo>
                  <a:lnTo>
                    <a:pt x="5" y="4"/>
                  </a:lnTo>
                  <a:lnTo>
                    <a:pt x="5" y="4"/>
                  </a:lnTo>
                  <a:lnTo>
                    <a:pt x="5" y="4"/>
                  </a:lnTo>
                  <a:lnTo>
                    <a:pt x="5" y="4"/>
                  </a:lnTo>
                  <a:lnTo>
                    <a:pt x="5" y="4"/>
                  </a:lnTo>
                  <a:lnTo>
                    <a:pt x="5" y="5"/>
                  </a:lnTo>
                  <a:lnTo>
                    <a:pt x="5" y="5"/>
                  </a:lnTo>
                  <a:lnTo>
                    <a:pt x="5" y="5"/>
                  </a:lnTo>
                  <a:lnTo>
                    <a:pt x="5" y="5"/>
                  </a:lnTo>
                  <a:lnTo>
                    <a:pt x="5" y="5"/>
                  </a:lnTo>
                  <a:lnTo>
                    <a:pt x="5" y="5"/>
                  </a:lnTo>
                  <a:lnTo>
                    <a:pt x="4" y="5"/>
                  </a:lnTo>
                  <a:lnTo>
                    <a:pt x="4" y="5"/>
                  </a:lnTo>
                  <a:lnTo>
                    <a:pt x="4" y="5"/>
                  </a:lnTo>
                  <a:lnTo>
                    <a:pt x="4" y="5"/>
                  </a:lnTo>
                  <a:lnTo>
                    <a:pt x="4" y="5"/>
                  </a:lnTo>
                  <a:lnTo>
                    <a:pt x="4" y="5"/>
                  </a:lnTo>
                  <a:lnTo>
                    <a:pt x="4" y="5"/>
                  </a:lnTo>
                  <a:lnTo>
                    <a:pt x="4" y="5"/>
                  </a:lnTo>
                  <a:close/>
                </a:path>
              </a:pathLst>
            </a:custGeom>
            <a:noFill/>
            <a:ln w="0" cap="rnd">
              <a:solidFill>
                <a:srgbClr val="FF0000"/>
              </a:solidFill>
              <a:prstDash val="solid"/>
              <a:round/>
              <a:headEnd/>
              <a:tailEnd/>
            </a:ln>
          </p:spPr>
          <p:txBody>
            <a:bodyPr/>
            <a:lstStyle/>
            <a:p>
              <a:endParaRPr lang="en-US">
                <a:solidFill>
                  <a:srgbClr val="000000"/>
                </a:solidFill>
              </a:endParaRPr>
            </a:p>
          </p:txBody>
        </p:sp>
        <p:sp>
          <p:nvSpPr>
            <p:cNvPr id="227" name="Freeform 26"/>
            <p:cNvSpPr>
              <a:spLocks/>
            </p:cNvSpPr>
            <p:nvPr/>
          </p:nvSpPr>
          <p:spPr bwMode="auto">
            <a:xfrm rot="16200000" flipV="1">
              <a:off x="1805" y="3309"/>
              <a:ext cx="1" cy="2"/>
            </a:xfrm>
            <a:custGeom>
              <a:avLst/>
              <a:gdLst/>
              <a:ahLst/>
              <a:cxnLst>
                <a:cxn ang="0">
                  <a:pos x="0" y="1"/>
                </a:cxn>
                <a:cxn ang="0">
                  <a:pos x="0" y="1"/>
                </a:cxn>
                <a:cxn ang="0">
                  <a:pos x="0" y="1"/>
                </a:cxn>
                <a:cxn ang="0">
                  <a:pos x="0" y="1"/>
                </a:cxn>
                <a:cxn ang="0">
                  <a:pos x="0" y="1"/>
                </a:cxn>
                <a:cxn ang="0">
                  <a:pos x="0" y="1"/>
                </a:cxn>
                <a:cxn ang="0">
                  <a:pos x="0" y="1"/>
                </a:cxn>
                <a:cxn ang="0">
                  <a:pos x="0" y="1"/>
                </a:cxn>
                <a:cxn ang="0">
                  <a:pos x="0" y="0"/>
                </a:cxn>
                <a:cxn ang="0">
                  <a:pos x="0" y="0"/>
                </a:cxn>
                <a:cxn ang="0">
                  <a:pos x="0" y="0"/>
                </a:cxn>
                <a:cxn ang="0">
                  <a:pos x="0" y="0"/>
                </a:cxn>
                <a:cxn ang="0">
                  <a:pos x="0" y="0"/>
                </a:cxn>
                <a:cxn ang="0">
                  <a:pos x="0" y="0"/>
                </a:cxn>
                <a:cxn ang="0">
                  <a:pos x="1" y="0"/>
                </a:cxn>
                <a:cxn ang="0">
                  <a:pos x="1" y="0"/>
                </a:cxn>
                <a:cxn ang="0">
                  <a:pos x="1" y="0"/>
                </a:cxn>
                <a:cxn ang="0">
                  <a:pos x="1" y="0"/>
                </a:cxn>
                <a:cxn ang="0">
                  <a:pos x="1" y="0"/>
                </a:cxn>
                <a:cxn ang="0">
                  <a:pos x="1" y="0"/>
                </a:cxn>
                <a:cxn ang="0">
                  <a:pos x="1" y="0"/>
                </a:cxn>
                <a:cxn ang="0">
                  <a:pos x="1" y="1"/>
                </a:cxn>
                <a:cxn ang="0">
                  <a:pos x="1" y="1"/>
                </a:cxn>
                <a:cxn ang="0">
                  <a:pos x="1" y="1"/>
                </a:cxn>
                <a:cxn ang="0">
                  <a:pos x="1" y="1"/>
                </a:cxn>
                <a:cxn ang="0">
                  <a:pos x="1" y="1"/>
                </a:cxn>
                <a:cxn ang="0">
                  <a:pos x="1" y="1"/>
                </a:cxn>
                <a:cxn ang="0">
                  <a:pos x="1" y="1"/>
                </a:cxn>
                <a:cxn ang="0">
                  <a:pos x="1" y="2"/>
                </a:cxn>
                <a:cxn ang="0">
                  <a:pos x="1" y="2"/>
                </a:cxn>
                <a:cxn ang="0">
                  <a:pos x="0" y="2"/>
                </a:cxn>
                <a:cxn ang="0">
                  <a:pos x="0" y="2"/>
                </a:cxn>
                <a:cxn ang="0">
                  <a:pos x="0" y="2"/>
                </a:cxn>
                <a:cxn ang="0">
                  <a:pos x="0" y="1"/>
                </a:cxn>
                <a:cxn ang="0">
                  <a:pos x="0" y="1"/>
                </a:cxn>
                <a:cxn ang="0">
                  <a:pos x="0" y="1"/>
                </a:cxn>
                <a:cxn ang="0">
                  <a:pos x="0" y="1"/>
                </a:cxn>
              </a:cxnLst>
              <a:rect l="0" t="0" r="r" b="b"/>
              <a:pathLst>
                <a:path w="1" h="2">
                  <a:moveTo>
                    <a:pt x="0" y="1"/>
                  </a:moveTo>
                  <a:lnTo>
                    <a:pt x="0" y="1"/>
                  </a:lnTo>
                  <a:lnTo>
                    <a:pt x="0" y="1"/>
                  </a:lnTo>
                  <a:lnTo>
                    <a:pt x="0" y="1"/>
                  </a:lnTo>
                  <a:lnTo>
                    <a:pt x="0" y="1"/>
                  </a:lnTo>
                  <a:lnTo>
                    <a:pt x="0" y="1"/>
                  </a:lnTo>
                  <a:lnTo>
                    <a:pt x="0" y="1"/>
                  </a:lnTo>
                  <a:lnTo>
                    <a:pt x="0" y="1"/>
                  </a:lnTo>
                  <a:lnTo>
                    <a:pt x="0" y="0"/>
                  </a:lnTo>
                  <a:lnTo>
                    <a:pt x="0" y="0"/>
                  </a:lnTo>
                  <a:lnTo>
                    <a:pt x="0" y="0"/>
                  </a:lnTo>
                  <a:lnTo>
                    <a:pt x="0" y="0"/>
                  </a:lnTo>
                  <a:lnTo>
                    <a:pt x="0" y="0"/>
                  </a:lnTo>
                  <a:lnTo>
                    <a:pt x="0" y="0"/>
                  </a:lnTo>
                  <a:lnTo>
                    <a:pt x="1" y="0"/>
                  </a:lnTo>
                  <a:lnTo>
                    <a:pt x="1" y="0"/>
                  </a:lnTo>
                  <a:lnTo>
                    <a:pt x="1" y="0"/>
                  </a:lnTo>
                  <a:lnTo>
                    <a:pt x="1" y="0"/>
                  </a:lnTo>
                  <a:lnTo>
                    <a:pt x="1" y="0"/>
                  </a:lnTo>
                  <a:lnTo>
                    <a:pt x="1" y="0"/>
                  </a:lnTo>
                  <a:lnTo>
                    <a:pt x="1" y="0"/>
                  </a:lnTo>
                  <a:lnTo>
                    <a:pt x="1" y="1"/>
                  </a:lnTo>
                  <a:lnTo>
                    <a:pt x="1" y="1"/>
                  </a:lnTo>
                  <a:lnTo>
                    <a:pt x="1" y="1"/>
                  </a:lnTo>
                  <a:lnTo>
                    <a:pt x="1" y="1"/>
                  </a:lnTo>
                  <a:lnTo>
                    <a:pt x="1" y="1"/>
                  </a:lnTo>
                  <a:lnTo>
                    <a:pt x="1" y="1"/>
                  </a:lnTo>
                  <a:lnTo>
                    <a:pt x="1" y="1"/>
                  </a:lnTo>
                  <a:lnTo>
                    <a:pt x="1" y="2"/>
                  </a:lnTo>
                  <a:lnTo>
                    <a:pt x="1" y="2"/>
                  </a:lnTo>
                  <a:lnTo>
                    <a:pt x="0" y="2"/>
                  </a:lnTo>
                  <a:lnTo>
                    <a:pt x="0" y="2"/>
                  </a:lnTo>
                  <a:lnTo>
                    <a:pt x="0" y="2"/>
                  </a:lnTo>
                  <a:lnTo>
                    <a:pt x="0" y="1"/>
                  </a:lnTo>
                  <a:lnTo>
                    <a:pt x="0" y="1"/>
                  </a:lnTo>
                  <a:lnTo>
                    <a:pt x="0" y="1"/>
                  </a:lnTo>
                  <a:lnTo>
                    <a:pt x="0" y="1"/>
                  </a:lnTo>
                  <a:close/>
                </a:path>
              </a:pathLst>
            </a:custGeom>
            <a:noFill/>
            <a:ln w="0" cap="rnd">
              <a:solidFill>
                <a:srgbClr val="FF0000"/>
              </a:solidFill>
              <a:prstDash val="solid"/>
              <a:round/>
              <a:headEnd/>
              <a:tailEnd/>
            </a:ln>
          </p:spPr>
          <p:txBody>
            <a:bodyPr/>
            <a:lstStyle/>
            <a:p>
              <a:endParaRPr lang="en-US">
                <a:solidFill>
                  <a:srgbClr val="000000"/>
                </a:solidFill>
              </a:endParaRPr>
            </a:p>
          </p:txBody>
        </p:sp>
        <p:sp>
          <p:nvSpPr>
            <p:cNvPr id="228" name="Freeform 27"/>
            <p:cNvSpPr>
              <a:spLocks/>
            </p:cNvSpPr>
            <p:nvPr/>
          </p:nvSpPr>
          <p:spPr bwMode="auto">
            <a:xfrm rot="16200000" flipV="1">
              <a:off x="1809" y="3313"/>
              <a:ext cx="2" cy="1"/>
            </a:xfrm>
            <a:custGeom>
              <a:avLst/>
              <a:gdLst/>
              <a:ahLst/>
              <a:cxnLst>
                <a:cxn ang="0">
                  <a:pos x="0" y="1"/>
                </a:cxn>
                <a:cxn ang="0">
                  <a:pos x="0" y="1"/>
                </a:cxn>
                <a:cxn ang="0">
                  <a:pos x="0" y="1"/>
                </a:cxn>
                <a:cxn ang="0">
                  <a:pos x="0" y="1"/>
                </a:cxn>
                <a:cxn ang="0">
                  <a:pos x="0" y="1"/>
                </a:cxn>
                <a:cxn ang="0">
                  <a:pos x="0" y="1"/>
                </a:cxn>
                <a:cxn ang="0">
                  <a:pos x="0" y="0"/>
                </a:cxn>
                <a:cxn ang="0">
                  <a:pos x="0" y="0"/>
                </a:cxn>
                <a:cxn ang="0">
                  <a:pos x="0" y="0"/>
                </a:cxn>
                <a:cxn ang="0">
                  <a:pos x="0" y="0"/>
                </a:cxn>
                <a:cxn ang="0">
                  <a:pos x="1" y="0"/>
                </a:cxn>
                <a:cxn ang="0">
                  <a:pos x="1" y="0"/>
                </a:cxn>
                <a:cxn ang="0">
                  <a:pos x="1" y="0"/>
                </a:cxn>
                <a:cxn ang="0">
                  <a:pos x="1" y="0"/>
                </a:cxn>
                <a:cxn ang="0">
                  <a:pos x="1" y="0"/>
                </a:cxn>
                <a:cxn ang="0">
                  <a:pos x="1" y="0"/>
                </a:cxn>
                <a:cxn ang="0">
                  <a:pos x="1" y="0"/>
                </a:cxn>
                <a:cxn ang="0">
                  <a:pos x="2" y="0"/>
                </a:cxn>
                <a:cxn ang="0">
                  <a:pos x="2" y="0"/>
                </a:cxn>
                <a:cxn ang="0">
                  <a:pos x="2" y="0"/>
                </a:cxn>
                <a:cxn ang="0">
                  <a:pos x="2" y="0"/>
                </a:cxn>
                <a:cxn ang="0">
                  <a:pos x="2" y="0"/>
                </a:cxn>
                <a:cxn ang="0">
                  <a:pos x="2" y="1"/>
                </a:cxn>
                <a:cxn ang="0">
                  <a:pos x="2" y="1"/>
                </a:cxn>
                <a:cxn ang="0">
                  <a:pos x="2" y="1"/>
                </a:cxn>
                <a:cxn ang="0">
                  <a:pos x="2" y="1"/>
                </a:cxn>
                <a:cxn ang="0">
                  <a:pos x="2" y="1"/>
                </a:cxn>
                <a:cxn ang="0">
                  <a:pos x="2" y="1"/>
                </a:cxn>
                <a:cxn ang="0">
                  <a:pos x="1" y="1"/>
                </a:cxn>
                <a:cxn ang="0">
                  <a:pos x="1" y="1"/>
                </a:cxn>
                <a:cxn ang="0">
                  <a:pos x="1" y="1"/>
                </a:cxn>
                <a:cxn ang="0">
                  <a:pos x="1" y="1"/>
                </a:cxn>
                <a:cxn ang="0">
                  <a:pos x="1" y="1"/>
                </a:cxn>
                <a:cxn ang="0">
                  <a:pos x="1" y="1"/>
                </a:cxn>
                <a:cxn ang="0">
                  <a:pos x="0" y="1"/>
                </a:cxn>
                <a:cxn ang="0">
                  <a:pos x="0" y="1"/>
                </a:cxn>
                <a:cxn ang="0">
                  <a:pos x="0" y="1"/>
                </a:cxn>
              </a:cxnLst>
              <a:rect l="0" t="0" r="r" b="b"/>
              <a:pathLst>
                <a:path w="2" h="1">
                  <a:moveTo>
                    <a:pt x="0" y="1"/>
                  </a:moveTo>
                  <a:lnTo>
                    <a:pt x="0" y="1"/>
                  </a:lnTo>
                  <a:lnTo>
                    <a:pt x="0" y="1"/>
                  </a:lnTo>
                  <a:lnTo>
                    <a:pt x="0" y="1"/>
                  </a:lnTo>
                  <a:lnTo>
                    <a:pt x="0" y="1"/>
                  </a:lnTo>
                  <a:lnTo>
                    <a:pt x="0" y="1"/>
                  </a:lnTo>
                  <a:lnTo>
                    <a:pt x="0" y="0"/>
                  </a:lnTo>
                  <a:lnTo>
                    <a:pt x="0" y="0"/>
                  </a:lnTo>
                  <a:lnTo>
                    <a:pt x="0" y="0"/>
                  </a:lnTo>
                  <a:lnTo>
                    <a:pt x="0" y="0"/>
                  </a:lnTo>
                  <a:lnTo>
                    <a:pt x="1" y="0"/>
                  </a:lnTo>
                  <a:lnTo>
                    <a:pt x="1" y="0"/>
                  </a:lnTo>
                  <a:lnTo>
                    <a:pt x="1" y="0"/>
                  </a:lnTo>
                  <a:lnTo>
                    <a:pt x="1" y="0"/>
                  </a:lnTo>
                  <a:lnTo>
                    <a:pt x="1" y="0"/>
                  </a:lnTo>
                  <a:lnTo>
                    <a:pt x="1" y="0"/>
                  </a:lnTo>
                  <a:lnTo>
                    <a:pt x="1" y="0"/>
                  </a:lnTo>
                  <a:lnTo>
                    <a:pt x="2" y="0"/>
                  </a:lnTo>
                  <a:lnTo>
                    <a:pt x="2" y="0"/>
                  </a:lnTo>
                  <a:lnTo>
                    <a:pt x="2" y="0"/>
                  </a:lnTo>
                  <a:lnTo>
                    <a:pt x="2" y="0"/>
                  </a:lnTo>
                  <a:lnTo>
                    <a:pt x="2" y="0"/>
                  </a:lnTo>
                  <a:lnTo>
                    <a:pt x="2" y="1"/>
                  </a:lnTo>
                  <a:lnTo>
                    <a:pt x="2" y="1"/>
                  </a:lnTo>
                  <a:lnTo>
                    <a:pt x="2" y="1"/>
                  </a:lnTo>
                  <a:lnTo>
                    <a:pt x="2" y="1"/>
                  </a:lnTo>
                  <a:lnTo>
                    <a:pt x="2" y="1"/>
                  </a:lnTo>
                  <a:lnTo>
                    <a:pt x="2" y="1"/>
                  </a:lnTo>
                  <a:lnTo>
                    <a:pt x="1" y="1"/>
                  </a:lnTo>
                  <a:lnTo>
                    <a:pt x="1" y="1"/>
                  </a:lnTo>
                  <a:lnTo>
                    <a:pt x="1" y="1"/>
                  </a:lnTo>
                  <a:lnTo>
                    <a:pt x="1" y="1"/>
                  </a:lnTo>
                  <a:lnTo>
                    <a:pt x="1" y="1"/>
                  </a:lnTo>
                  <a:lnTo>
                    <a:pt x="1" y="1"/>
                  </a:lnTo>
                  <a:lnTo>
                    <a:pt x="0" y="1"/>
                  </a:lnTo>
                  <a:lnTo>
                    <a:pt x="0" y="1"/>
                  </a:lnTo>
                  <a:lnTo>
                    <a:pt x="0" y="1"/>
                  </a:lnTo>
                  <a:close/>
                </a:path>
              </a:pathLst>
            </a:custGeom>
            <a:noFill/>
            <a:ln w="0" cap="rnd">
              <a:solidFill>
                <a:srgbClr val="FF0000"/>
              </a:solidFill>
              <a:prstDash val="solid"/>
              <a:round/>
              <a:headEnd/>
              <a:tailEnd/>
            </a:ln>
          </p:spPr>
          <p:txBody>
            <a:bodyPr/>
            <a:lstStyle/>
            <a:p>
              <a:endParaRPr lang="en-US">
                <a:solidFill>
                  <a:srgbClr val="000000"/>
                </a:solidFill>
              </a:endParaRPr>
            </a:p>
          </p:txBody>
        </p:sp>
        <p:sp>
          <p:nvSpPr>
            <p:cNvPr id="229" name="Freeform 28"/>
            <p:cNvSpPr>
              <a:spLocks/>
            </p:cNvSpPr>
            <p:nvPr/>
          </p:nvSpPr>
          <p:spPr bwMode="auto">
            <a:xfrm rot="16200000" flipV="1">
              <a:off x="1812" y="3316"/>
              <a:ext cx="5" cy="5"/>
            </a:xfrm>
            <a:custGeom>
              <a:avLst/>
              <a:gdLst/>
              <a:ahLst/>
              <a:cxnLst>
                <a:cxn ang="0">
                  <a:pos x="4" y="5"/>
                </a:cxn>
                <a:cxn ang="0">
                  <a:pos x="1" y="2"/>
                </a:cxn>
                <a:cxn ang="0">
                  <a:pos x="1" y="2"/>
                </a:cxn>
                <a:cxn ang="0">
                  <a:pos x="0" y="1"/>
                </a:cxn>
                <a:cxn ang="0">
                  <a:pos x="0" y="1"/>
                </a:cxn>
                <a:cxn ang="0">
                  <a:pos x="0" y="1"/>
                </a:cxn>
                <a:cxn ang="0">
                  <a:pos x="0" y="1"/>
                </a:cxn>
                <a:cxn ang="0">
                  <a:pos x="0" y="1"/>
                </a:cxn>
                <a:cxn ang="0">
                  <a:pos x="1" y="1"/>
                </a:cxn>
                <a:cxn ang="0">
                  <a:pos x="1" y="1"/>
                </a:cxn>
                <a:cxn ang="0">
                  <a:pos x="1" y="0"/>
                </a:cxn>
                <a:cxn ang="0">
                  <a:pos x="1" y="0"/>
                </a:cxn>
                <a:cxn ang="0">
                  <a:pos x="1" y="0"/>
                </a:cxn>
                <a:cxn ang="0">
                  <a:pos x="1" y="0"/>
                </a:cxn>
                <a:cxn ang="0">
                  <a:pos x="1" y="0"/>
                </a:cxn>
                <a:cxn ang="0">
                  <a:pos x="1" y="0"/>
                </a:cxn>
                <a:cxn ang="0">
                  <a:pos x="2" y="0"/>
                </a:cxn>
                <a:cxn ang="0">
                  <a:pos x="2" y="0"/>
                </a:cxn>
                <a:cxn ang="0">
                  <a:pos x="5" y="4"/>
                </a:cxn>
                <a:cxn ang="0">
                  <a:pos x="5" y="4"/>
                </a:cxn>
                <a:cxn ang="0">
                  <a:pos x="5" y="4"/>
                </a:cxn>
                <a:cxn ang="0">
                  <a:pos x="5" y="4"/>
                </a:cxn>
                <a:cxn ang="0">
                  <a:pos x="5" y="4"/>
                </a:cxn>
                <a:cxn ang="0">
                  <a:pos x="5" y="4"/>
                </a:cxn>
                <a:cxn ang="0">
                  <a:pos x="5" y="5"/>
                </a:cxn>
                <a:cxn ang="0">
                  <a:pos x="5" y="5"/>
                </a:cxn>
                <a:cxn ang="0">
                  <a:pos x="5" y="5"/>
                </a:cxn>
                <a:cxn ang="0">
                  <a:pos x="5" y="5"/>
                </a:cxn>
                <a:cxn ang="0">
                  <a:pos x="5" y="5"/>
                </a:cxn>
                <a:cxn ang="0">
                  <a:pos x="5" y="5"/>
                </a:cxn>
                <a:cxn ang="0">
                  <a:pos x="5" y="5"/>
                </a:cxn>
                <a:cxn ang="0">
                  <a:pos x="5" y="5"/>
                </a:cxn>
                <a:cxn ang="0">
                  <a:pos x="4" y="5"/>
                </a:cxn>
                <a:cxn ang="0">
                  <a:pos x="4" y="5"/>
                </a:cxn>
                <a:cxn ang="0">
                  <a:pos x="4" y="5"/>
                </a:cxn>
                <a:cxn ang="0">
                  <a:pos x="4" y="5"/>
                </a:cxn>
                <a:cxn ang="0">
                  <a:pos x="4" y="5"/>
                </a:cxn>
              </a:cxnLst>
              <a:rect l="0" t="0" r="r" b="b"/>
              <a:pathLst>
                <a:path w="5" h="5">
                  <a:moveTo>
                    <a:pt x="4" y="5"/>
                  </a:moveTo>
                  <a:lnTo>
                    <a:pt x="1" y="2"/>
                  </a:lnTo>
                  <a:lnTo>
                    <a:pt x="1" y="2"/>
                  </a:lnTo>
                  <a:lnTo>
                    <a:pt x="0" y="1"/>
                  </a:lnTo>
                  <a:lnTo>
                    <a:pt x="0" y="1"/>
                  </a:lnTo>
                  <a:lnTo>
                    <a:pt x="0" y="1"/>
                  </a:lnTo>
                  <a:lnTo>
                    <a:pt x="0" y="1"/>
                  </a:lnTo>
                  <a:lnTo>
                    <a:pt x="0" y="1"/>
                  </a:lnTo>
                  <a:lnTo>
                    <a:pt x="1" y="1"/>
                  </a:lnTo>
                  <a:lnTo>
                    <a:pt x="1" y="1"/>
                  </a:lnTo>
                  <a:lnTo>
                    <a:pt x="1" y="0"/>
                  </a:lnTo>
                  <a:lnTo>
                    <a:pt x="1" y="0"/>
                  </a:lnTo>
                  <a:lnTo>
                    <a:pt x="1" y="0"/>
                  </a:lnTo>
                  <a:lnTo>
                    <a:pt x="1" y="0"/>
                  </a:lnTo>
                  <a:lnTo>
                    <a:pt x="1" y="0"/>
                  </a:lnTo>
                  <a:lnTo>
                    <a:pt x="1" y="0"/>
                  </a:lnTo>
                  <a:lnTo>
                    <a:pt x="2" y="0"/>
                  </a:lnTo>
                  <a:lnTo>
                    <a:pt x="2" y="0"/>
                  </a:lnTo>
                  <a:lnTo>
                    <a:pt x="5" y="4"/>
                  </a:lnTo>
                  <a:lnTo>
                    <a:pt x="5" y="4"/>
                  </a:lnTo>
                  <a:lnTo>
                    <a:pt x="5" y="4"/>
                  </a:lnTo>
                  <a:lnTo>
                    <a:pt x="5" y="4"/>
                  </a:lnTo>
                  <a:lnTo>
                    <a:pt x="5" y="4"/>
                  </a:lnTo>
                  <a:lnTo>
                    <a:pt x="5" y="4"/>
                  </a:lnTo>
                  <a:lnTo>
                    <a:pt x="5" y="5"/>
                  </a:lnTo>
                  <a:lnTo>
                    <a:pt x="5" y="5"/>
                  </a:lnTo>
                  <a:lnTo>
                    <a:pt x="5" y="5"/>
                  </a:lnTo>
                  <a:lnTo>
                    <a:pt x="5" y="5"/>
                  </a:lnTo>
                  <a:lnTo>
                    <a:pt x="5" y="5"/>
                  </a:lnTo>
                  <a:lnTo>
                    <a:pt x="5" y="5"/>
                  </a:lnTo>
                  <a:lnTo>
                    <a:pt x="5" y="5"/>
                  </a:lnTo>
                  <a:lnTo>
                    <a:pt x="5" y="5"/>
                  </a:lnTo>
                  <a:lnTo>
                    <a:pt x="4" y="5"/>
                  </a:lnTo>
                  <a:lnTo>
                    <a:pt x="4" y="5"/>
                  </a:lnTo>
                  <a:lnTo>
                    <a:pt x="4" y="5"/>
                  </a:lnTo>
                  <a:lnTo>
                    <a:pt x="4" y="5"/>
                  </a:lnTo>
                  <a:lnTo>
                    <a:pt x="4" y="5"/>
                  </a:lnTo>
                  <a:close/>
                </a:path>
              </a:pathLst>
            </a:custGeom>
            <a:noFill/>
            <a:ln w="0" cap="rnd">
              <a:solidFill>
                <a:srgbClr val="FF0000"/>
              </a:solidFill>
              <a:prstDash val="solid"/>
              <a:round/>
              <a:headEnd/>
              <a:tailEnd/>
            </a:ln>
          </p:spPr>
          <p:txBody>
            <a:bodyPr/>
            <a:lstStyle/>
            <a:p>
              <a:endParaRPr lang="en-US">
                <a:solidFill>
                  <a:srgbClr val="000000"/>
                </a:solidFill>
              </a:endParaRPr>
            </a:p>
          </p:txBody>
        </p:sp>
        <p:sp>
          <p:nvSpPr>
            <p:cNvPr id="230" name="Freeform 29"/>
            <p:cNvSpPr>
              <a:spLocks/>
            </p:cNvSpPr>
            <p:nvPr/>
          </p:nvSpPr>
          <p:spPr bwMode="auto">
            <a:xfrm rot="16200000" flipV="1">
              <a:off x="1818" y="3323"/>
              <a:ext cx="2" cy="2"/>
            </a:xfrm>
            <a:custGeom>
              <a:avLst/>
              <a:gdLst/>
              <a:ahLst/>
              <a:cxnLst>
                <a:cxn ang="0">
                  <a:pos x="0" y="1"/>
                </a:cxn>
                <a:cxn ang="0">
                  <a:pos x="0" y="1"/>
                </a:cxn>
                <a:cxn ang="0">
                  <a:pos x="0" y="1"/>
                </a:cxn>
                <a:cxn ang="0">
                  <a:pos x="0" y="1"/>
                </a:cxn>
                <a:cxn ang="0">
                  <a:pos x="0" y="1"/>
                </a:cxn>
                <a:cxn ang="0">
                  <a:pos x="0" y="1"/>
                </a:cxn>
                <a:cxn ang="0">
                  <a:pos x="0" y="1"/>
                </a:cxn>
                <a:cxn ang="0">
                  <a:pos x="0" y="0"/>
                </a:cxn>
                <a:cxn ang="0">
                  <a:pos x="0" y="0"/>
                </a:cxn>
                <a:cxn ang="0">
                  <a:pos x="0" y="0"/>
                </a:cxn>
                <a:cxn ang="0">
                  <a:pos x="0" y="0"/>
                </a:cxn>
                <a:cxn ang="0">
                  <a:pos x="0" y="0"/>
                </a:cxn>
                <a:cxn ang="0">
                  <a:pos x="1" y="0"/>
                </a:cxn>
                <a:cxn ang="0">
                  <a:pos x="1" y="0"/>
                </a:cxn>
                <a:cxn ang="0">
                  <a:pos x="1" y="0"/>
                </a:cxn>
                <a:cxn ang="0">
                  <a:pos x="1" y="0"/>
                </a:cxn>
                <a:cxn ang="0">
                  <a:pos x="1" y="0"/>
                </a:cxn>
                <a:cxn ang="0">
                  <a:pos x="1" y="0"/>
                </a:cxn>
                <a:cxn ang="0">
                  <a:pos x="1" y="0"/>
                </a:cxn>
                <a:cxn ang="0">
                  <a:pos x="1" y="0"/>
                </a:cxn>
                <a:cxn ang="0">
                  <a:pos x="1" y="0"/>
                </a:cxn>
                <a:cxn ang="0">
                  <a:pos x="2" y="1"/>
                </a:cxn>
                <a:cxn ang="0">
                  <a:pos x="2" y="1"/>
                </a:cxn>
                <a:cxn ang="0">
                  <a:pos x="2" y="1"/>
                </a:cxn>
                <a:cxn ang="0">
                  <a:pos x="1" y="1"/>
                </a:cxn>
                <a:cxn ang="0">
                  <a:pos x="1" y="1"/>
                </a:cxn>
                <a:cxn ang="0">
                  <a:pos x="1" y="1"/>
                </a:cxn>
                <a:cxn ang="0">
                  <a:pos x="1" y="1"/>
                </a:cxn>
                <a:cxn ang="0">
                  <a:pos x="1" y="1"/>
                </a:cxn>
                <a:cxn ang="0">
                  <a:pos x="1" y="2"/>
                </a:cxn>
                <a:cxn ang="0">
                  <a:pos x="1" y="2"/>
                </a:cxn>
                <a:cxn ang="0">
                  <a:pos x="1" y="2"/>
                </a:cxn>
                <a:cxn ang="0">
                  <a:pos x="0" y="1"/>
                </a:cxn>
                <a:cxn ang="0">
                  <a:pos x="0" y="1"/>
                </a:cxn>
                <a:cxn ang="0">
                  <a:pos x="0" y="1"/>
                </a:cxn>
                <a:cxn ang="0">
                  <a:pos x="0" y="1"/>
                </a:cxn>
                <a:cxn ang="0">
                  <a:pos x="0" y="1"/>
                </a:cxn>
              </a:cxnLst>
              <a:rect l="0" t="0" r="r" b="b"/>
              <a:pathLst>
                <a:path w="2" h="2">
                  <a:moveTo>
                    <a:pt x="0" y="1"/>
                  </a:moveTo>
                  <a:lnTo>
                    <a:pt x="0" y="1"/>
                  </a:lnTo>
                  <a:lnTo>
                    <a:pt x="0" y="1"/>
                  </a:lnTo>
                  <a:lnTo>
                    <a:pt x="0" y="1"/>
                  </a:lnTo>
                  <a:lnTo>
                    <a:pt x="0" y="1"/>
                  </a:lnTo>
                  <a:lnTo>
                    <a:pt x="0" y="1"/>
                  </a:lnTo>
                  <a:lnTo>
                    <a:pt x="0" y="1"/>
                  </a:lnTo>
                  <a:lnTo>
                    <a:pt x="0" y="0"/>
                  </a:lnTo>
                  <a:lnTo>
                    <a:pt x="0" y="0"/>
                  </a:lnTo>
                  <a:lnTo>
                    <a:pt x="0" y="0"/>
                  </a:lnTo>
                  <a:lnTo>
                    <a:pt x="0" y="0"/>
                  </a:lnTo>
                  <a:lnTo>
                    <a:pt x="0" y="0"/>
                  </a:lnTo>
                  <a:lnTo>
                    <a:pt x="1" y="0"/>
                  </a:lnTo>
                  <a:lnTo>
                    <a:pt x="1" y="0"/>
                  </a:lnTo>
                  <a:lnTo>
                    <a:pt x="1" y="0"/>
                  </a:lnTo>
                  <a:lnTo>
                    <a:pt x="1" y="0"/>
                  </a:lnTo>
                  <a:lnTo>
                    <a:pt x="1" y="0"/>
                  </a:lnTo>
                  <a:lnTo>
                    <a:pt x="1" y="0"/>
                  </a:lnTo>
                  <a:lnTo>
                    <a:pt x="1" y="0"/>
                  </a:lnTo>
                  <a:lnTo>
                    <a:pt x="1" y="0"/>
                  </a:lnTo>
                  <a:lnTo>
                    <a:pt x="1" y="0"/>
                  </a:lnTo>
                  <a:lnTo>
                    <a:pt x="2" y="1"/>
                  </a:lnTo>
                  <a:lnTo>
                    <a:pt x="2" y="1"/>
                  </a:lnTo>
                  <a:lnTo>
                    <a:pt x="2" y="1"/>
                  </a:lnTo>
                  <a:lnTo>
                    <a:pt x="1" y="1"/>
                  </a:lnTo>
                  <a:lnTo>
                    <a:pt x="1" y="1"/>
                  </a:lnTo>
                  <a:lnTo>
                    <a:pt x="1" y="1"/>
                  </a:lnTo>
                  <a:lnTo>
                    <a:pt x="1" y="1"/>
                  </a:lnTo>
                  <a:lnTo>
                    <a:pt x="1" y="1"/>
                  </a:lnTo>
                  <a:lnTo>
                    <a:pt x="1" y="2"/>
                  </a:lnTo>
                  <a:lnTo>
                    <a:pt x="1" y="2"/>
                  </a:lnTo>
                  <a:lnTo>
                    <a:pt x="1" y="2"/>
                  </a:lnTo>
                  <a:lnTo>
                    <a:pt x="0" y="1"/>
                  </a:lnTo>
                  <a:lnTo>
                    <a:pt x="0" y="1"/>
                  </a:lnTo>
                  <a:lnTo>
                    <a:pt x="0" y="1"/>
                  </a:lnTo>
                  <a:lnTo>
                    <a:pt x="0" y="1"/>
                  </a:lnTo>
                  <a:lnTo>
                    <a:pt x="0" y="1"/>
                  </a:lnTo>
                  <a:close/>
                </a:path>
              </a:pathLst>
            </a:custGeom>
            <a:noFill/>
            <a:ln w="0" cap="rnd">
              <a:solidFill>
                <a:srgbClr val="FF0000"/>
              </a:solidFill>
              <a:prstDash val="solid"/>
              <a:round/>
              <a:headEnd/>
              <a:tailEnd/>
            </a:ln>
          </p:spPr>
          <p:txBody>
            <a:bodyPr/>
            <a:lstStyle/>
            <a:p>
              <a:endParaRPr lang="en-US">
                <a:solidFill>
                  <a:srgbClr val="000000"/>
                </a:solidFill>
              </a:endParaRPr>
            </a:p>
          </p:txBody>
        </p:sp>
        <p:sp>
          <p:nvSpPr>
            <p:cNvPr id="231" name="Freeform 30"/>
            <p:cNvSpPr>
              <a:spLocks/>
            </p:cNvSpPr>
            <p:nvPr/>
          </p:nvSpPr>
          <p:spPr bwMode="auto">
            <a:xfrm rot="16200000" flipV="1">
              <a:off x="1822" y="3326"/>
              <a:ext cx="1" cy="1"/>
            </a:xfrm>
            <a:custGeom>
              <a:avLst/>
              <a:gdLst/>
              <a:ahLst/>
              <a:cxnLst>
                <a:cxn ang="0">
                  <a:pos x="0" y="1"/>
                </a:cxn>
                <a:cxn ang="0">
                  <a:pos x="0" y="1"/>
                </a:cxn>
                <a:cxn ang="0">
                  <a:pos x="0" y="1"/>
                </a:cxn>
                <a:cxn ang="0">
                  <a:pos x="0" y="1"/>
                </a:cxn>
                <a:cxn ang="0">
                  <a:pos x="0" y="1"/>
                </a:cxn>
                <a:cxn ang="0">
                  <a:pos x="0" y="1"/>
                </a:cxn>
                <a:cxn ang="0">
                  <a:pos x="0" y="0"/>
                </a:cxn>
                <a:cxn ang="0">
                  <a:pos x="0" y="0"/>
                </a:cxn>
                <a:cxn ang="0">
                  <a:pos x="0" y="0"/>
                </a:cxn>
                <a:cxn ang="0">
                  <a:pos x="0" y="0"/>
                </a:cxn>
                <a:cxn ang="0">
                  <a:pos x="0" y="0"/>
                </a:cxn>
                <a:cxn ang="0">
                  <a:pos x="0" y="0"/>
                </a:cxn>
                <a:cxn ang="0">
                  <a:pos x="0" y="0"/>
                </a:cxn>
                <a:cxn ang="0">
                  <a:pos x="0" y="0"/>
                </a:cxn>
                <a:cxn ang="0">
                  <a:pos x="0" y="0"/>
                </a:cxn>
                <a:cxn ang="0">
                  <a:pos x="1" y="0"/>
                </a:cxn>
                <a:cxn ang="0">
                  <a:pos x="1" y="0"/>
                </a:cxn>
                <a:cxn ang="0">
                  <a:pos x="1" y="0"/>
                </a:cxn>
                <a:cxn ang="0">
                  <a:pos x="1" y="0"/>
                </a:cxn>
                <a:cxn ang="0">
                  <a:pos x="1" y="0"/>
                </a:cxn>
                <a:cxn ang="0">
                  <a:pos x="1" y="0"/>
                </a:cxn>
                <a:cxn ang="0">
                  <a:pos x="1" y="0"/>
                </a:cxn>
                <a:cxn ang="0">
                  <a:pos x="1" y="1"/>
                </a:cxn>
                <a:cxn ang="0">
                  <a:pos x="1" y="1"/>
                </a:cxn>
                <a:cxn ang="0">
                  <a:pos x="1" y="1"/>
                </a:cxn>
                <a:cxn ang="0">
                  <a:pos x="1" y="1"/>
                </a:cxn>
                <a:cxn ang="0">
                  <a:pos x="1" y="1"/>
                </a:cxn>
                <a:cxn ang="0">
                  <a:pos x="1" y="1"/>
                </a:cxn>
                <a:cxn ang="0">
                  <a:pos x="1" y="1"/>
                </a:cxn>
                <a:cxn ang="0">
                  <a:pos x="1" y="1"/>
                </a:cxn>
                <a:cxn ang="0">
                  <a:pos x="0" y="1"/>
                </a:cxn>
                <a:cxn ang="0">
                  <a:pos x="0" y="1"/>
                </a:cxn>
                <a:cxn ang="0">
                  <a:pos x="0" y="1"/>
                </a:cxn>
                <a:cxn ang="0">
                  <a:pos x="0" y="1"/>
                </a:cxn>
                <a:cxn ang="0">
                  <a:pos x="0" y="1"/>
                </a:cxn>
                <a:cxn ang="0">
                  <a:pos x="0" y="1"/>
                </a:cxn>
                <a:cxn ang="0">
                  <a:pos x="0" y="1"/>
                </a:cxn>
              </a:cxnLst>
              <a:rect l="0" t="0" r="r" b="b"/>
              <a:pathLst>
                <a:path w="1" h="1">
                  <a:moveTo>
                    <a:pt x="0" y="1"/>
                  </a:moveTo>
                  <a:lnTo>
                    <a:pt x="0" y="1"/>
                  </a:lnTo>
                  <a:lnTo>
                    <a:pt x="0" y="1"/>
                  </a:lnTo>
                  <a:lnTo>
                    <a:pt x="0" y="1"/>
                  </a:lnTo>
                  <a:lnTo>
                    <a:pt x="0" y="1"/>
                  </a:lnTo>
                  <a:lnTo>
                    <a:pt x="0" y="1"/>
                  </a:lnTo>
                  <a:lnTo>
                    <a:pt x="0" y="0"/>
                  </a:lnTo>
                  <a:lnTo>
                    <a:pt x="0" y="0"/>
                  </a:lnTo>
                  <a:lnTo>
                    <a:pt x="0" y="0"/>
                  </a:lnTo>
                  <a:lnTo>
                    <a:pt x="0" y="0"/>
                  </a:lnTo>
                  <a:lnTo>
                    <a:pt x="0" y="0"/>
                  </a:lnTo>
                  <a:lnTo>
                    <a:pt x="0" y="0"/>
                  </a:lnTo>
                  <a:lnTo>
                    <a:pt x="0" y="0"/>
                  </a:lnTo>
                  <a:lnTo>
                    <a:pt x="0" y="0"/>
                  </a:lnTo>
                  <a:lnTo>
                    <a:pt x="0" y="0"/>
                  </a:lnTo>
                  <a:lnTo>
                    <a:pt x="1" y="0"/>
                  </a:lnTo>
                  <a:lnTo>
                    <a:pt x="1" y="0"/>
                  </a:lnTo>
                  <a:lnTo>
                    <a:pt x="1" y="0"/>
                  </a:lnTo>
                  <a:lnTo>
                    <a:pt x="1" y="0"/>
                  </a:lnTo>
                  <a:lnTo>
                    <a:pt x="1" y="0"/>
                  </a:lnTo>
                  <a:lnTo>
                    <a:pt x="1" y="0"/>
                  </a:lnTo>
                  <a:lnTo>
                    <a:pt x="1" y="0"/>
                  </a:lnTo>
                  <a:lnTo>
                    <a:pt x="1" y="1"/>
                  </a:lnTo>
                  <a:lnTo>
                    <a:pt x="1" y="1"/>
                  </a:lnTo>
                  <a:lnTo>
                    <a:pt x="1" y="1"/>
                  </a:lnTo>
                  <a:lnTo>
                    <a:pt x="1" y="1"/>
                  </a:lnTo>
                  <a:lnTo>
                    <a:pt x="1" y="1"/>
                  </a:lnTo>
                  <a:lnTo>
                    <a:pt x="1" y="1"/>
                  </a:lnTo>
                  <a:lnTo>
                    <a:pt x="1" y="1"/>
                  </a:lnTo>
                  <a:lnTo>
                    <a:pt x="1" y="1"/>
                  </a:lnTo>
                  <a:lnTo>
                    <a:pt x="0" y="1"/>
                  </a:lnTo>
                  <a:lnTo>
                    <a:pt x="0" y="1"/>
                  </a:lnTo>
                  <a:lnTo>
                    <a:pt x="0" y="1"/>
                  </a:lnTo>
                  <a:lnTo>
                    <a:pt x="0" y="1"/>
                  </a:lnTo>
                  <a:lnTo>
                    <a:pt x="0" y="1"/>
                  </a:lnTo>
                  <a:lnTo>
                    <a:pt x="0" y="1"/>
                  </a:lnTo>
                  <a:lnTo>
                    <a:pt x="0" y="1"/>
                  </a:lnTo>
                  <a:close/>
                </a:path>
              </a:pathLst>
            </a:custGeom>
            <a:noFill/>
            <a:ln w="0" cap="rnd">
              <a:solidFill>
                <a:srgbClr val="FF0000"/>
              </a:solidFill>
              <a:prstDash val="solid"/>
              <a:round/>
              <a:headEnd/>
              <a:tailEnd/>
            </a:ln>
          </p:spPr>
          <p:txBody>
            <a:bodyPr/>
            <a:lstStyle/>
            <a:p>
              <a:endParaRPr lang="en-US">
                <a:solidFill>
                  <a:srgbClr val="000000"/>
                </a:solidFill>
              </a:endParaRPr>
            </a:p>
          </p:txBody>
        </p:sp>
        <p:sp>
          <p:nvSpPr>
            <p:cNvPr id="232" name="Freeform 31"/>
            <p:cNvSpPr>
              <a:spLocks/>
            </p:cNvSpPr>
            <p:nvPr/>
          </p:nvSpPr>
          <p:spPr bwMode="auto">
            <a:xfrm rot="16200000" flipV="1">
              <a:off x="1825" y="3329"/>
              <a:ext cx="5" cy="5"/>
            </a:xfrm>
            <a:custGeom>
              <a:avLst/>
              <a:gdLst/>
              <a:ahLst/>
              <a:cxnLst>
                <a:cxn ang="0">
                  <a:pos x="3" y="5"/>
                </a:cxn>
                <a:cxn ang="0">
                  <a:pos x="0" y="2"/>
                </a:cxn>
                <a:cxn ang="0">
                  <a:pos x="0" y="1"/>
                </a:cxn>
                <a:cxn ang="0">
                  <a:pos x="0" y="1"/>
                </a:cxn>
                <a:cxn ang="0">
                  <a:pos x="0" y="1"/>
                </a:cxn>
                <a:cxn ang="0">
                  <a:pos x="0" y="1"/>
                </a:cxn>
                <a:cxn ang="0">
                  <a:pos x="0" y="1"/>
                </a:cxn>
                <a:cxn ang="0">
                  <a:pos x="0" y="1"/>
                </a:cxn>
                <a:cxn ang="0">
                  <a:pos x="0" y="1"/>
                </a:cxn>
                <a:cxn ang="0">
                  <a:pos x="0" y="0"/>
                </a:cxn>
                <a:cxn ang="0">
                  <a:pos x="0" y="0"/>
                </a:cxn>
                <a:cxn ang="0">
                  <a:pos x="0" y="0"/>
                </a:cxn>
                <a:cxn ang="0">
                  <a:pos x="0" y="0"/>
                </a:cxn>
                <a:cxn ang="0">
                  <a:pos x="0" y="0"/>
                </a:cxn>
                <a:cxn ang="0">
                  <a:pos x="1" y="0"/>
                </a:cxn>
                <a:cxn ang="0">
                  <a:pos x="1" y="0"/>
                </a:cxn>
                <a:cxn ang="0">
                  <a:pos x="1" y="0"/>
                </a:cxn>
                <a:cxn ang="0">
                  <a:pos x="1" y="0"/>
                </a:cxn>
                <a:cxn ang="0">
                  <a:pos x="4" y="4"/>
                </a:cxn>
                <a:cxn ang="0">
                  <a:pos x="5" y="4"/>
                </a:cxn>
                <a:cxn ang="0">
                  <a:pos x="5" y="4"/>
                </a:cxn>
                <a:cxn ang="0">
                  <a:pos x="5" y="4"/>
                </a:cxn>
                <a:cxn ang="0">
                  <a:pos x="5" y="4"/>
                </a:cxn>
                <a:cxn ang="0">
                  <a:pos x="5" y="4"/>
                </a:cxn>
                <a:cxn ang="0">
                  <a:pos x="5" y="5"/>
                </a:cxn>
                <a:cxn ang="0">
                  <a:pos x="5" y="5"/>
                </a:cxn>
                <a:cxn ang="0">
                  <a:pos x="4" y="5"/>
                </a:cxn>
                <a:cxn ang="0">
                  <a:pos x="4" y="5"/>
                </a:cxn>
                <a:cxn ang="0">
                  <a:pos x="4" y="5"/>
                </a:cxn>
                <a:cxn ang="0">
                  <a:pos x="4" y="5"/>
                </a:cxn>
                <a:cxn ang="0">
                  <a:pos x="4" y="5"/>
                </a:cxn>
                <a:cxn ang="0">
                  <a:pos x="4" y="5"/>
                </a:cxn>
                <a:cxn ang="0">
                  <a:pos x="4" y="5"/>
                </a:cxn>
                <a:cxn ang="0">
                  <a:pos x="3" y="5"/>
                </a:cxn>
                <a:cxn ang="0">
                  <a:pos x="3" y="5"/>
                </a:cxn>
                <a:cxn ang="0">
                  <a:pos x="3" y="5"/>
                </a:cxn>
                <a:cxn ang="0">
                  <a:pos x="3" y="5"/>
                </a:cxn>
              </a:cxnLst>
              <a:rect l="0" t="0" r="r" b="b"/>
              <a:pathLst>
                <a:path w="5" h="5">
                  <a:moveTo>
                    <a:pt x="3" y="5"/>
                  </a:moveTo>
                  <a:lnTo>
                    <a:pt x="0" y="2"/>
                  </a:lnTo>
                  <a:lnTo>
                    <a:pt x="0" y="1"/>
                  </a:lnTo>
                  <a:lnTo>
                    <a:pt x="0" y="1"/>
                  </a:lnTo>
                  <a:lnTo>
                    <a:pt x="0" y="1"/>
                  </a:lnTo>
                  <a:lnTo>
                    <a:pt x="0" y="1"/>
                  </a:lnTo>
                  <a:lnTo>
                    <a:pt x="0" y="1"/>
                  </a:lnTo>
                  <a:lnTo>
                    <a:pt x="0" y="1"/>
                  </a:lnTo>
                  <a:lnTo>
                    <a:pt x="0" y="1"/>
                  </a:lnTo>
                  <a:lnTo>
                    <a:pt x="0" y="0"/>
                  </a:lnTo>
                  <a:lnTo>
                    <a:pt x="0" y="0"/>
                  </a:lnTo>
                  <a:lnTo>
                    <a:pt x="0" y="0"/>
                  </a:lnTo>
                  <a:lnTo>
                    <a:pt x="0" y="0"/>
                  </a:lnTo>
                  <a:lnTo>
                    <a:pt x="0" y="0"/>
                  </a:lnTo>
                  <a:lnTo>
                    <a:pt x="1" y="0"/>
                  </a:lnTo>
                  <a:lnTo>
                    <a:pt x="1" y="0"/>
                  </a:lnTo>
                  <a:lnTo>
                    <a:pt x="1" y="0"/>
                  </a:lnTo>
                  <a:lnTo>
                    <a:pt x="1" y="0"/>
                  </a:lnTo>
                  <a:lnTo>
                    <a:pt x="4" y="4"/>
                  </a:lnTo>
                  <a:lnTo>
                    <a:pt x="5" y="4"/>
                  </a:lnTo>
                  <a:lnTo>
                    <a:pt x="5" y="4"/>
                  </a:lnTo>
                  <a:lnTo>
                    <a:pt x="5" y="4"/>
                  </a:lnTo>
                  <a:lnTo>
                    <a:pt x="5" y="4"/>
                  </a:lnTo>
                  <a:lnTo>
                    <a:pt x="5" y="4"/>
                  </a:lnTo>
                  <a:lnTo>
                    <a:pt x="5" y="5"/>
                  </a:lnTo>
                  <a:lnTo>
                    <a:pt x="5" y="5"/>
                  </a:lnTo>
                  <a:lnTo>
                    <a:pt x="4" y="5"/>
                  </a:lnTo>
                  <a:lnTo>
                    <a:pt x="4" y="5"/>
                  </a:lnTo>
                  <a:lnTo>
                    <a:pt x="4" y="5"/>
                  </a:lnTo>
                  <a:lnTo>
                    <a:pt x="4" y="5"/>
                  </a:lnTo>
                  <a:lnTo>
                    <a:pt x="4" y="5"/>
                  </a:lnTo>
                  <a:lnTo>
                    <a:pt x="4" y="5"/>
                  </a:lnTo>
                  <a:lnTo>
                    <a:pt x="4" y="5"/>
                  </a:lnTo>
                  <a:lnTo>
                    <a:pt x="3" y="5"/>
                  </a:lnTo>
                  <a:lnTo>
                    <a:pt x="3" y="5"/>
                  </a:lnTo>
                  <a:lnTo>
                    <a:pt x="3" y="5"/>
                  </a:lnTo>
                  <a:lnTo>
                    <a:pt x="3" y="5"/>
                  </a:lnTo>
                  <a:close/>
                </a:path>
              </a:pathLst>
            </a:custGeom>
            <a:noFill/>
            <a:ln w="0" cap="rnd">
              <a:solidFill>
                <a:srgbClr val="FF0000"/>
              </a:solidFill>
              <a:prstDash val="solid"/>
              <a:round/>
              <a:headEnd/>
              <a:tailEnd/>
            </a:ln>
          </p:spPr>
          <p:txBody>
            <a:bodyPr/>
            <a:lstStyle/>
            <a:p>
              <a:endParaRPr lang="en-US">
                <a:solidFill>
                  <a:srgbClr val="000000"/>
                </a:solidFill>
              </a:endParaRPr>
            </a:p>
          </p:txBody>
        </p:sp>
        <p:sp>
          <p:nvSpPr>
            <p:cNvPr id="233" name="Freeform 32"/>
            <p:cNvSpPr>
              <a:spLocks/>
            </p:cNvSpPr>
            <p:nvPr/>
          </p:nvSpPr>
          <p:spPr bwMode="auto">
            <a:xfrm rot="16200000" flipV="1">
              <a:off x="1831" y="3337"/>
              <a:ext cx="2" cy="2"/>
            </a:xfrm>
            <a:custGeom>
              <a:avLst/>
              <a:gdLst/>
              <a:ahLst/>
              <a:cxnLst>
                <a:cxn ang="0">
                  <a:pos x="0" y="1"/>
                </a:cxn>
                <a:cxn ang="0">
                  <a:pos x="0" y="1"/>
                </a:cxn>
                <a:cxn ang="0">
                  <a:pos x="0" y="1"/>
                </a:cxn>
                <a:cxn ang="0">
                  <a:pos x="0" y="1"/>
                </a:cxn>
                <a:cxn ang="0">
                  <a:pos x="0" y="1"/>
                </a:cxn>
                <a:cxn ang="0">
                  <a:pos x="0" y="1"/>
                </a:cxn>
                <a:cxn ang="0">
                  <a:pos x="0" y="1"/>
                </a:cxn>
                <a:cxn ang="0">
                  <a:pos x="0" y="0"/>
                </a:cxn>
                <a:cxn ang="0">
                  <a:pos x="0" y="0"/>
                </a:cxn>
                <a:cxn ang="0">
                  <a:pos x="0" y="0"/>
                </a:cxn>
                <a:cxn ang="0">
                  <a:pos x="1" y="0"/>
                </a:cxn>
                <a:cxn ang="0">
                  <a:pos x="1" y="0"/>
                </a:cxn>
                <a:cxn ang="0">
                  <a:pos x="1" y="0"/>
                </a:cxn>
                <a:cxn ang="0">
                  <a:pos x="1" y="0"/>
                </a:cxn>
                <a:cxn ang="0">
                  <a:pos x="1" y="0"/>
                </a:cxn>
                <a:cxn ang="0">
                  <a:pos x="1" y="0"/>
                </a:cxn>
                <a:cxn ang="0">
                  <a:pos x="1" y="0"/>
                </a:cxn>
                <a:cxn ang="0">
                  <a:pos x="2" y="0"/>
                </a:cxn>
                <a:cxn ang="0">
                  <a:pos x="2" y="0"/>
                </a:cxn>
                <a:cxn ang="0">
                  <a:pos x="2" y="0"/>
                </a:cxn>
                <a:cxn ang="0">
                  <a:pos x="2" y="0"/>
                </a:cxn>
                <a:cxn ang="0">
                  <a:pos x="2" y="1"/>
                </a:cxn>
                <a:cxn ang="0">
                  <a:pos x="2" y="1"/>
                </a:cxn>
                <a:cxn ang="0">
                  <a:pos x="2" y="1"/>
                </a:cxn>
                <a:cxn ang="0">
                  <a:pos x="2" y="1"/>
                </a:cxn>
                <a:cxn ang="0">
                  <a:pos x="2" y="1"/>
                </a:cxn>
                <a:cxn ang="0">
                  <a:pos x="2" y="1"/>
                </a:cxn>
                <a:cxn ang="0">
                  <a:pos x="1" y="1"/>
                </a:cxn>
                <a:cxn ang="0">
                  <a:pos x="1" y="2"/>
                </a:cxn>
                <a:cxn ang="0">
                  <a:pos x="1" y="2"/>
                </a:cxn>
                <a:cxn ang="0">
                  <a:pos x="1" y="2"/>
                </a:cxn>
                <a:cxn ang="0">
                  <a:pos x="1" y="2"/>
                </a:cxn>
                <a:cxn ang="0">
                  <a:pos x="1" y="2"/>
                </a:cxn>
                <a:cxn ang="0">
                  <a:pos x="1" y="1"/>
                </a:cxn>
                <a:cxn ang="0">
                  <a:pos x="0" y="1"/>
                </a:cxn>
                <a:cxn ang="0">
                  <a:pos x="0" y="1"/>
                </a:cxn>
                <a:cxn ang="0">
                  <a:pos x="0" y="1"/>
                </a:cxn>
              </a:cxnLst>
              <a:rect l="0" t="0" r="r" b="b"/>
              <a:pathLst>
                <a:path w="2" h="2">
                  <a:moveTo>
                    <a:pt x="0" y="1"/>
                  </a:moveTo>
                  <a:lnTo>
                    <a:pt x="0" y="1"/>
                  </a:lnTo>
                  <a:lnTo>
                    <a:pt x="0" y="1"/>
                  </a:lnTo>
                  <a:lnTo>
                    <a:pt x="0" y="1"/>
                  </a:lnTo>
                  <a:lnTo>
                    <a:pt x="0" y="1"/>
                  </a:lnTo>
                  <a:lnTo>
                    <a:pt x="0" y="1"/>
                  </a:lnTo>
                  <a:lnTo>
                    <a:pt x="0" y="1"/>
                  </a:lnTo>
                  <a:lnTo>
                    <a:pt x="0" y="0"/>
                  </a:lnTo>
                  <a:lnTo>
                    <a:pt x="0" y="0"/>
                  </a:lnTo>
                  <a:lnTo>
                    <a:pt x="0" y="0"/>
                  </a:lnTo>
                  <a:lnTo>
                    <a:pt x="1" y="0"/>
                  </a:lnTo>
                  <a:lnTo>
                    <a:pt x="1" y="0"/>
                  </a:lnTo>
                  <a:lnTo>
                    <a:pt x="1" y="0"/>
                  </a:lnTo>
                  <a:lnTo>
                    <a:pt x="1" y="0"/>
                  </a:lnTo>
                  <a:lnTo>
                    <a:pt x="1" y="0"/>
                  </a:lnTo>
                  <a:lnTo>
                    <a:pt x="1" y="0"/>
                  </a:lnTo>
                  <a:lnTo>
                    <a:pt x="1" y="0"/>
                  </a:lnTo>
                  <a:lnTo>
                    <a:pt x="2" y="0"/>
                  </a:lnTo>
                  <a:lnTo>
                    <a:pt x="2" y="0"/>
                  </a:lnTo>
                  <a:lnTo>
                    <a:pt x="2" y="0"/>
                  </a:lnTo>
                  <a:lnTo>
                    <a:pt x="2" y="0"/>
                  </a:lnTo>
                  <a:lnTo>
                    <a:pt x="2" y="1"/>
                  </a:lnTo>
                  <a:lnTo>
                    <a:pt x="2" y="1"/>
                  </a:lnTo>
                  <a:lnTo>
                    <a:pt x="2" y="1"/>
                  </a:lnTo>
                  <a:lnTo>
                    <a:pt x="2" y="1"/>
                  </a:lnTo>
                  <a:lnTo>
                    <a:pt x="2" y="1"/>
                  </a:lnTo>
                  <a:lnTo>
                    <a:pt x="2" y="1"/>
                  </a:lnTo>
                  <a:lnTo>
                    <a:pt x="1" y="1"/>
                  </a:lnTo>
                  <a:lnTo>
                    <a:pt x="1" y="2"/>
                  </a:lnTo>
                  <a:lnTo>
                    <a:pt x="1" y="2"/>
                  </a:lnTo>
                  <a:lnTo>
                    <a:pt x="1" y="2"/>
                  </a:lnTo>
                  <a:lnTo>
                    <a:pt x="1" y="2"/>
                  </a:lnTo>
                  <a:lnTo>
                    <a:pt x="1" y="2"/>
                  </a:lnTo>
                  <a:lnTo>
                    <a:pt x="1" y="1"/>
                  </a:lnTo>
                  <a:lnTo>
                    <a:pt x="0" y="1"/>
                  </a:lnTo>
                  <a:lnTo>
                    <a:pt x="0" y="1"/>
                  </a:lnTo>
                  <a:lnTo>
                    <a:pt x="0" y="1"/>
                  </a:lnTo>
                  <a:close/>
                </a:path>
              </a:pathLst>
            </a:custGeom>
            <a:noFill/>
            <a:ln w="0" cap="rnd">
              <a:solidFill>
                <a:srgbClr val="FF0000"/>
              </a:solidFill>
              <a:prstDash val="solid"/>
              <a:round/>
              <a:headEnd/>
              <a:tailEnd/>
            </a:ln>
          </p:spPr>
          <p:txBody>
            <a:bodyPr/>
            <a:lstStyle/>
            <a:p>
              <a:endParaRPr lang="en-US">
                <a:solidFill>
                  <a:srgbClr val="000000"/>
                </a:solidFill>
              </a:endParaRPr>
            </a:p>
          </p:txBody>
        </p:sp>
        <p:sp>
          <p:nvSpPr>
            <p:cNvPr id="234" name="Freeform 33"/>
            <p:cNvSpPr>
              <a:spLocks/>
            </p:cNvSpPr>
            <p:nvPr/>
          </p:nvSpPr>
          <p:spPr bwMode="auto">
            <a:xfrm rot="16200000" flipV="1">
              <a:off x="1835" y="3340"/>
              <a:ext cx="1" cy="1"/>
            </a:xfrm>
            <a:custGeom>
              <a:avLst/>
              <a:gdLst/>
              <a:ahLst/>
              <a:cxnLst>
                <a:cxn ang="0">
                  <a:pos x="0" y="1"/>
                </a:cxn>
                <a:cxn ang="0">
                  <a:pos x="0" y="1"/>
                </a:cxn>
                <a:cxn ang="0">
                  <a:pos x="0" y="1"/>
                </a:cxn>
                <a:cxn ang="0">
                  <a:pos x="0" y="1"/>
                </a:cxn>
                <a:cxn ang="0">
                  <a:pos x="0" y="1"/>
                </a:cxn>
                <a:cxn ang="0">
                  <a:pos x="0" y="0"/>
                </a:cxn>
                <a:cxn ang="0">
                  <a:pos x="0" y="0"/>
                </a:cxn>
                <a:cxn ang="0">
                  <a:pos x="0" y="0"/>
                </a:cxn>
                <a:cxn ang="0">
                  <a:pos x="0" y="0"/>
                </a:cxn>
                <a:cxn ang="0">
                  <a:pos x="0" y="0"/>
                </a:cxn>
                <a:cxn ang="0">
                  <a:pos x="0" y="0"/>
                </a:cxn>
                <a:cxn ang="0">
                  <a:pos x="0" y="0"/>
                </a:cxn>
                <a:cxn ang="0">
                  <a:pos x="0" y="0"/>
                </a:cxn>
                <a:cxn ang="0">
                  <a:pos x="1" y="0"/>
                </a:cxn>
                <a:cxn ang="0">
                  <a:pos x="1" y="0"/>
                </a:cxn>
                <a:cxn ang="0">
                  <a:pos x="1" y="0"/>
                </a:cxn>
                <a:cxn ang="0">
                  <a:pos x="1" y="0"/>
                </a:cxn>
                <a:cxn ang="0">
                  <a:pos x="1" y="0"/>
                </a:cxn>
                <a:cxn ang="0">
                  <a:pos x="1" y="0"/>
                </a:cxn>
                <a:cxn ang="0">
                  <a:pos x="1" y="0"/>
                </a:cxn>
                <a:cxn ang="0">
                  <a:pos x="1" y="0"/>
                </a:cxn>
                <a:cxn ang="0">
                  <a:pos x="1" y="0"/>
                </a:cxn>
                <a:cxn ang="0">
                  <a:pos x="1" y="0"/>
                </a:cxn>
                <a:cxn ang="0">
                  <a:pos x="1" y="1"/>
                </a:cxn>
                <a:cxn ang="0">
                  <a:pos x="1" y="1"/>
                </a:cxn>
                <a:cxn ang="0">
                  <a:pos x="1" y="1"/>
                </a:cxn>
                <a:cxn ang="0">
                  <a:pos x="1" y="1"/>
                </a:cxn>
                <a:cxn ang="0">
                  <a:pos x="1" y="1"/>
                </a:cxn>
                <a:cxn ang="0">
                  <a:pos x="1" y="1"/>
                </a:cxn>
                <a:cxn ang="0">
                  <a:pos x="1" y="1"/>
                </a:cxn>
                <a:cxn ang="0">
                  <a:pos x="1" y="1"/>
                </a:cxn>
                <a:cxn ang="0">
                  <a:pos x="1" y="1"/>
                </a:cxn>
                <a:cxn ang="0">
                  <a:pos x="0" y="1"/>
                </a:cxn>
                <a:cxn ang="0">
                  <a:pos x="0" y="1"/>
                </a:cxn>
                <a:cxn ang="0">
                  <a:pos x="0" y="1"/>
                </a:cxn>
                <a:cxn ang="0">
                  <a:pos x="0" y="1"/>
                </a:cxn>
                <a:cxn ang="0">
                  <a:pos x="0" y="1"/>
                </a:cxn>
              </a:cxnLst>
              <a:rect l="0" t="0" r="r" b="b"/>
              <a:pathLst>
                <a:path w="1" h="1">
                  <a:moveTo>
                    <a:pt x="0" y="1"/>
                  </a:moveTo>
                  <a:lnTo>
                    <a:pt x="0" y="1"/>
                  </a:lnTo>
                  <a:lnTo>
                    <a:pt x="0" y="1"/>
                  </a:lnTo>
                  <a:lnTo>
                    <a:pt x="0" y="1"/>
                  </a:lnTo>
                  <a:lnTo>
                    <a:pt x="0" y="1"/>
                  </a:lnTo>
                  <a:lnTo>
                    <a:pt x="0" y="0"/>
                  </a:lnTo>
                  <a:lnTo>
                    <a:pt x="0" y="0"/>
                  </a:lnTo>
                  <a:lnTo>
                    <a:pt x="0" y="0"/>
                  </a:lnTo>
                  <a:lnTo>
                    <a:pt x="0" y="0"/>
                  </a:lnTo>
                  <a:lnTo>
                    <a:pt x="0" y="0"/>
                  </a:lnTo>
                  <a:lnTo>
                    <a:pt x="0" y="0"/>
                  </a:lnTo>
                  <a:lnTo>
                    <a:pt x="0" y="0"/>
                  </a:lnTo>
                  <a:lnTo>
                    <a:pt x="0" y="0"/>
                  </a:lnTo>
                  <a:lnTo>
                    <a:pt x="1" y="0"/>
                  </a:lnTo>
                  <a:lnTo>
                    <a:pt x="1" y="0"/>
                  </a:lnTo>
                  <a:lnTo>
                    <a:pt x="1" y="0"/>
                  </a:lnTo>
                  <a:lnTo>
                    <a:pt x="1" y="0"/>
                  </a:lnTo>
                  <a:lnTo>
                    <a:pt x="1" y="0"/>
                  </a:lnTo>
                  <a:lnTo>
                    <a:pt x="1" y="0"/>
                  </a:lnTo>
                  <a:lnTo>
                    <a:pt x="1" y="0"/>
                  </a:lnTo>
                  <a:lnTo>
                    <a:pt x="1" y="0"/>
                  </a:lnTo>
                  <a:lnTo>
                    <a:pt x="1" y="0"/>
                  </a:lnTo>
                  <a:lnTo>
                    <a:pt x="1" y="0"/>
                  </a:lnTo>
                  <a:lnTo>
                    <a:pt x="1" y="1"/>
                  </a:lnTo>
                  <a:lnTo>
                    <a:pt x="1" y="1"/>
                  </a:lnTo>
                  <a:lnTo>
                    <a:pt x="1" y="1"/>
                  </a:lnTo>
                  <a:lnTo>
                    <a:pt x="1" y="1"/>
                  </a:lnTo>
                  <a:lnTo>
                    <a:pt x="1" y="1"/>
                  </a:lnTo>
                  <a:lnTo>
                    <a:pt x="1" y="1"/>
                  </a:lnTo>
                  <a:lnTo>
                    <a:pt x="1" y="1"/>
                  </a:lnTo>
                  <a:lnTo>
                    <a:pt x="1" y="1"/>
                  </a:lnTo>
                  <a:lnTo>
                    <a:pt x="1" y="1"/>
                  </a:lnTo>
                  <a:lnTo>
                    <a:pt x="0" y="1"/>
                  </a:lnTo>
                  <a:lnTo>
                    <a:pt x="0" y="1"/>
                  </a:lnTo>
                  <a:lnTo>
                    <a:pt x="0" y="1"/>
                  </a:lnTo>
                  <a:lnTo>
                    <a:pt x="0" y="1"/>
                  </a:lnTo>
                  <a:lnTo>
                    <a:pt x="0" y="1"/>
                  </a:lnTo>
                  <a:close/>
                </a:path>
              </a:pathLst>
            </a:custGeom>
            <a:noFill/>
            <a:ln w="0" cap="rnd">
              <a:solidFill>
                <a:srgbClr val="FF0000"/>
              </a:solidFill>
              <a:prstDash val="solid"/>
              <a:round/>
              <a:headEnd/>
              <a:tailEnd/>
            </a:ln>
          </p:spPr>
          <p:txBody>
            <a:bodyPr/>
            <a:lstStyle/>
            <a:p>
              <a:endParaRPr lang="en-US">
                <a:solidFill>
                  <a:srgbClr val="000000"/>
                </a:solidFill>
              </a:endParaRPr>
            </a:p>
          </p:txBody>
        </p:sp>
        <p:sp>
          <p:nvSpPr>
            <p:cNvPr id="235" name="Freeform 34"/>
            <p:cNvSpPr>
              <a:spLocks/>
            </p:cNvSpPr>
            <p:nvPr/>
          </p:nvSpPr>
          <p:spPr bwMode="auto">
            <a:xfrm rot="16200000" flipV="1">
              <a:off x="1838" y="3343"/>
              <a:ext cx="5" cy="5"/>
            </a:xfrm>
            <a:custGeom>
              <a:avLst/>
              <a:gdLst/>
              <a:ahLst/>
              <a:cxnLst>
                <a:cxn ang="0">
                  <a:pos x="4" y="5"/>
                </a:cxn>
                <a:cxn ang="0">
                  <a:pos x="0" y="2"/>
                </a:cxn>
                <a:cxn ang="0">
                  <a:pos x="0" y="1"/>
                </a:cxn>
                <a:cxn ang="0">
                  <a:pos x="0" y="1"/>
                </a:cxn>
                <a:cxn ang="0">
                  <a:pos x="0" y="1"/>
                </a:cxn>
                <a:cxn ang="0">
                  <a:pos x="0" y="1"/>
                </a:cxn>
                <a:cxn ang="0">
                  <a:pos x="0" y="1"/>
                </a:cxn>
                <a:cxn ang="0">
                  <a:pos x="0" y="1"/>
                </a:cxn>
                <a:cxn ang="0">
                  <a:pos x="0" y="1"/>
                </a:cxn>
                <a:cxn ang="0">
                  <a:pos x="0" y="0"/>
                </a:cxn>
                <a:cxn ang="0">
                  <a:pos x="0" y="0"/>
                </a:cxn>
                <a:cxn ang="0">
                  <a:pos x="1" y="0"/>
                </a:cxn>
                <a:cxn ang="0">
                  <a:pos x="1" y="0"/>
                </a:cxn>
                <a:cxn ang="0">
                  <a:pos x="1" y="0"/>
                </a:cxn>
                <a:cxn ang="0">
                  <a:pos x="1" y="0"/>
                </a:cxn>
                <a:cxn ang="0">
                  <a:pos x="1" y="0"/>
                </a:cxn>
                <a:cxn ang="0">
                  <a:pos x="1" y="0"/>
                </a:cxn>
                <a:cxn ang="0">
                  <a:pos x="1" y="0"/>
                </a:cxn>
                <a:cxn ang="0">
                  <a:pos x="5" y="4"/>
                </a:cxn>
                <a:cxn ang="0">
                  <a:pos x="5" y="4"/>
                </a:cxn>
                <a:cxn ang="0">
                  <a:pos x="5" y="4"/>
                </a:cxn>
                <a:cxn ang="0">
                  <a:pos x="5" y="4"/>
                </a:cxn>
                <a:cxn ang="0">
                  <a:pos x="5" y="4"/>
                </a:cxn>
                <a:cxn ang="0">
                  <a:pos x="5" y="4"/>
                </a:cxn>
                <a:cxn ang="0">
                  <a:pos x="5" y="5"/>
                </a:cxn>
                <a:cxn ang="0">
                  <a:pos x="5" y="5"/>
                </a:cxn>
                <a:cxn ang="0">
                  <a:pos x="5" y="5"/>
                </a:cxn>
                <a:cxn ang="0">
                  <a:pos x="5" y="5"/>
                </a:cxn>
                <a:cxn ang="0">
                  <a:pos x="5" y="5"/>
                </a:cxn>
                <a:cxn ang="0">
                  <a:pos x="4" y="5"/>
                </a:cxn>
                <a:cxn ang="0">
                  <a:pos x="4" y="5"/>
                </a:cxn>
                <a:cxn ang="0">
                  <a:pos x="4" y="5"/>
                </a:cxn>
                <a:cxn ang="0">
                  <a:pos x="4" y="5"/>
                </a:cxn>
                <a:cxn ang="0">
                  <a:pos x="4" y="5"/>
                </a:cxn>
                <a:cxn ang="0">
                  <a:pos x="4" y="5"/>
                </a:cxn>
                <a:cxn ang="0">
                  <a:pos x="4" y="5"/>
                </a:cxn>
                <a:cxn ang="0">
                  <a:pos x="4" y="5"/>
                </a:cxn>
              </a:cxnLst>
              <a:rect l="0" t="0" r="r" b="b"/>
              <a:pathLst>
                <a:path w="5" h="5">
                  <a:moveTo>
                    <a:pt x="4" y="5"/>
                  </a:moveTo>
                  <a:lnTo>
                    <a:pt x="0" y="2"/>
                  </a:lnTo>
                  <a:lnTo>
                    <a:pt x="0" y="1"/>
                  </a:lnTo>
                  <a:lnTo>
                    <a:pt x="0" y="1"/>
                  </a:lnTo>
                  <a:lnTo>
                    <a:pt x="0" y="1"/>
                  </a:lnTo>
                  <a:lnTo>
                    <a:pt x="0" y="1"/>
                  </a:lnTo>
                  <a:lnTo>
                    <a:pt x="0" y="1"/>
                  </a:lnTo>
                  <a:lnTo>
                    <a:pt x="0" y="1"/>
                  </a:lnTo>
                  <a:lnTo>
                    <a:pt x="0" y="1"/>
                  </a:lnTo>
                  <a:lnTo>
                    <a:pt x="0" y="0"/>
                  </a:lnTo>
                  <a:lnTo>
                    <a:pt x="0" y="0"/>
                  </a:lnTo>
                  <a:lnTo>
                    <a:pt x="1" y="0"/>
                  </a:lnTo>
                  <a:lnTo>
                    <a:pt x="1" y="0"/>
                  </a:lnTo>
                  <a:lnTo>
                    <a:pt x="1" y="0"/>
                  </a:lnTo>
                  <a:lnTo>
                    <a:pt x="1" y="0"/>
                  </a:lnTo>
                  <a:lnTo>
                    <a:pt x="1" y="0"/>
                  </a:lnTo>
                  <a:lnTo>
                    <a:pt x="1" y="0"/>
                  </a:lnTo>
                  <a:lnTo>
                    <a:pt x="1" y="0"/>
                  </a:lnTo>
                  <a:lnTo>
                    <a:pt x="5" y="4"/>
                  </a:lnTo>
                  <a:lnTo>
                    <a:pt x="5" y="4"/>
                  </a:lnTo>
                  <a:lnTo>
                    <a:pt x="5" y="4"/>
                  </a:lnTo>
                  <a:lnTo>
                    <a:pt x="5" y="4"/>
                  </a:lnTo>
                  <a:lnTo>
                    <a:pt x="5" y="4"/>
                  </a:lnTo>
                  <a:lnTo>
                    <a:pt x="5" y="4"/>
                  </a:lnTo>
                  <a:lnTo>
                    <a:pt x="5" y="5"/>
                  </a:lnTo>
                  <a:lnTo>
                    <a:pt x="5" y="5"/>
                  </a:lnTo>
                  <a:lnTo>
                    <a:pt x="5" y="5"/>
                  </a:lnTo>
                  <a:lnTo>
                    <a:pt x="5" y="5"/>
                  </a:lnTo>
                  <a:lnTo>
                    <a:pt x="5" y="5"/>
                  </a:lnTo>
                  <a:lnTo>
                    <a:pt x="4" y="5"/>
                  </a:lnTo>
                  <a:lnTo>
                    <a:pt x="4" y="5"/>
                  </a:lnTo>
                  <a:lnTo>
                    <a:pt x="4" y="5"/>
                  </a:lnTo>
                  <a:lnTo>
                    <a:pt x="4" y="5"/>
                  </a:lnTo>
                  <a:lnTo>
                    <a:pt x="4" y="5"/>
                  </a:lnTo>
                  <a:lnTo>
                    <a:pt x="4" y="5"/>
                  </a:lnTo>
                  <a:lnTo>
                    <a:pt x="4" y="5"/>
                  </a:lnTo>
                  <a:lnTo>
                    <a:pt x="4" y="5"/>
                  </a:lnTo>
                  <a:close/>
                </a:path>
              </a:pathLst>
            </a:custGeom>
            <a:noFill/>
            <a:ln w="0" cap="rnd">
              <a:solidFill>
                <a:srgbClr val="FF0000"/>
              </a:solidFill>
              <a:prstDash val="solid"/>
              <a:round/>
              <a:headEnd/>
              <a:tailEnd/>
            </a:ln>
          </p:spPr>
          <p:txBody>
            <a:bodyPr/>
            <a:lstStyle/>
            <a:p>
              <a:endParaRPr lang="en-US">
                <a:solidFill>
                  <a:srgbClr val="000000"/>
                </a:solidFill>
              </a:endParaRPr>
            </a:p>
          </p:txBody>
        </p:sp>
        <p:sp>
          <p:nvSpPr>
            <p:cNvPr id="236" name="Freeform 35"/>
            <p:cNvSpPr>
              <a:spLocks/>
            </p:cNvSpPr>
            <p:nvPr/>
          </p:nvSpPr>
          <p:spPr bwMode="auto">
            <a:xfrm rot="16200000" flipV="1">
              <a:off x="1844" y="3350"/>
              <a:ext cx="1" cy="2"/>
            </a:xfrm>
            <a:custGeom>
              <a:avLst/>
              <a:gdLst/>
              <a:ahLst/>
              <a:cxnLst>
                <a:cxn ang="0">
                  <a:pos x="0" y="1"/>
                </a:cxn>
                <a:cxn ang="0">
                  <a:pos x="0" y="1"/>
                </a:cxn>
                <a:cxn ang="0">
                  <a:pos x="0" y="1"/>
                </a:cxn>
                <a:cxn ang="0">
                  <a:pos x="0" y="1"/>
                </a:cxn>
                <a:cxn ang="0">
                  <a:pos x="0" y="1"/>
                </a:cxn>
                <a:cxn ang="0">
                  <a:pos x="0" y="1"/>
                </a:cxn>
                <a:cxn ang="0">
                  <a:pos x="0" y="1"/>
                </a:cxn>
                <a:cxn ang="0">
                  <a:pos x="0" y="0"/>
                </a:cxn>
                <a:cxn ang="0">
                  <a:pos x="0" y="0"/>
                </a:cxn>
                <a:cxn ang="0">
                  <a:pos x="0" y="0"/>
                </a:cxn>
                <a:cxn ang="0">
                  <a:pos x="0" y="0"/>
                </a:cxn>
                <a:cxn ang="0">
                  <a:pos x="0" y="0"/>
                </a:cxn>
                <a:cxn ang="0">
                  <a:pos x="0" y="0"/>
                </a:cxn>
                <a:cxn ang="0">
                  <a:pos x="0" y="0"/>
                </a:cxn>
                <a:cxn ang="0">
                  <a:pos x="0" y="0"/>
                </a:cxn>
                <a:cxn ang="0">
                  <a:pos x="1" y="0"/>
                </a:cxn>
                <a:cxn ang="0">
                  <a:pos x="1" y="0"/>
                </a:cxn>
                <a:cxn ang="0">
                  <a:pos x="1" y="0"/>
                </a:cxn>
                <a:cxn ang="0">
                  <a:pos x="1" y="0"/>
                </a:cxn>
                <a:cxn ang="0">
                  <a:pos x="1" y="0"/>
                </a:cxn>
                <a:cxn ang="0">
                  <a:pos x="1" y="0"/>
                </a:cxn>
                <a:cxn ang="0">
                  <a:pos x="1" y="1"/>
                </a:cxn>
                <a:cxn ang="0">
                  <a:pos x="1" y="1"/>
                </a:cxn>
                <a:cxn ang="0">
                  <a:pos x="1" y="1"/>
                </a:cxn>
                <a:cxn ang="0">
                  <a:pos x="1" y="1"/>
                </a:cxn>
                <a:cxn ang="0">
                  <a:pos x="1" y="1"/>
                </a:cxn>
                <a:cxn ang="0">
                  <a:pos x="1" y="1"/>
                </a:cxn>
                <a:cxn ang="0">
                  <a:pos x="1" y="1"/>
                </a:cxn>
                <a:cxn ang="0">
                  <a:pos x="1" y="1"/>
                </a:cxn>
                <a:cxn ang="0">
                  <a:pos x="1" y="1"/>
                </a:cxn>
                <a:cxn ang="0">
                  <a:pos x="0" y="2"/>
                </a:cxn>
                <a:cxn ang="0">
                  <a:pos x="0" y="2"/>
                </a:cxn>
                <a:cxn ang="0">
                  <a:pos x="0" y="1"/>
                </a:cxn>
                <a:cxn ang="0">
                  <a:pos x="0" y="1"/>
                </a:cxn>
                <a:cxn ang="0">
                  <a:pos x="0" y="1"/>
                </a:cxn>
                <a:cxn ang="0">
                  <a:pos x="0" y="1"/>
                </a:cxn>
                <a:cxn ang="0">
                  <a:pos x="0" y="1"/>
                </a:cxn>
              </a:cxnLst>
              <a:rect l="0" t="0" r="r" b="b"/>
              <a:pathLst>
                <a:path w="1" h="2">
                  <a:moveTo>
                    <a:pt x="0" y="1"/>
                  </a:moveTo>
                  <a:lnTo>
                    <a:pt x="0" y="1"/>
                  </a:lnTo>
                  <a:lnTo>
                    <a:pt x="0" y="1"/>
                  </a:lnTo>
                  <a:lnTo>
                    <a:pt x="0" y="1"/>
                  </a:lnTo>
                  <a:lnTo>
                    <a:pt x="0" y="1"/>
                  </a:lnTo>
                  <a:lnTo>
                    <a:pt x="0" y="1"/>
                  </a:lnTo>
                  <a:lnTo>
                    <a:pt x="0" y="1"/>
                  </a:lnTo>
                  <a:lnTo>
                    <a:pt x="0" y="0"/>
                  </a:lnTo>
                  <a:lnTo>
                    <a:pt x="0" y="0"/>
                  </a:lnTo>
                  <a:lnTo>
                    <a:pt x="0" y="0"/>
                  </a:lnTo>
                  <a:lnTo>
                    <a:pt x="0" y="0"/>
                  </a:lnTo>
                  <a:lnTo>
                    <a:pt x="0" y="0"/>
                  </a:lnTo>
                  <a:lnTo>
                    <a:pt x="0" y="0"/>
                  </a:lnTo>
                  <a:lnTo>
                    <a:pt x="0" y="0"/>
                  </a:lnTo>
                  <a:lnTo>
                    <a:pt x="0" y="0"/>
                  </a:lnTo>
                  <a:lnTo>
                    <a:pt x="1" y="0"/>
                  </a:lnTo>
                  <a:lnTo>
                    <a:pt x="1" y="0"/>
                  </a:lnTo>
                  <a:lnTo>
                    <a:pt x="1" y="0"/>
                  </a:lnTo>
                  <a:lnTo>
                    <a:pt x="1" y="0"/>
                  </a:lnTo>
                  <a:lnTo>
                    <a:pt x="1" y="0"/>
                  </a:lnTo>
                  <a:lnTo>
                    <a:pt x="1" y="0"/>
                  </a:lnTo>
                  <a:lnTo>
                    <a:pt x="1" y="1"/>
                  </a:lnTo>
                  <a:lnTo>
                    <a:pt x="1" y="1"/>
                  </a:lnTo>
                  <a:lnTo>
                    <a:pt x="1" y="1"/>
                  </a:lnTo>
                  <a:lnTo>
                    <a:pt x="1" y="1"/>
                  </a:lnTo>
                  <a:lnTo>
                    <a:pt x="1" y="1"/>
                  </a:lnTo>
                  <a:lnTo>
                    <a:pt x="1" y="1"/>
                  </a:lnTo>
                  <a:lnTo>
                    <a:pt x="1" y="1"/>
                  </a:lnTo>
                  <a:lnTo>
                    <a:pt x="1" y="1"/>
                  </a:lnTo>
                  <a:lnTo>
                    <a:pt x="1" y="1"/>
                  </a:lnTo>
                  <a:lnTo>
                    <a:pt x="0" y="2"/>
                  </a:lnTo>
                  <a:lnTo>
                    <a:pt x="0" y="2"/>
                  </a:lnTo>
                  <a:lnTo>
                    <a:pt x="0" y="1"/>
                  </a:lnTo>
                  <a:lnTo>
                    <a:pt x="0" y="1"/>
                  </a:lnTo>
                  <a:lnTo>
                    <a:pt x="0" y="1"/>
                  </a:lnTo>
                  <a:lnTo>
                    <a:pt x="0" y="1"/>
                  </a:lnTo>
                  <a:lnTo>
                    <a:pt x="0" y="1"/>
                  </a:lnTo>
                  <a:close/>
                </a:path>
              </a:pathLst>
            </a:custGeom>
            <a:noFill/>
            <a:ln w="0" cap="rnd">
              <a:solidFill>
                <a:srgbClr val="FF0000"/>
              </a:solidFill>
              <a:prstDash val="solid"/>
              <a:round/>
              <a:headEnd/>
              <a:tailEnd/>
            </a:ln>
          </p:spPr>
          <p:txBody>
            <a:bodyPr/>
            <a:lstStyle/>
            <a:p>
              <a:endParaRPr lang="en-US">
                <a:solidFill>
                  <a:srgbClr val="000000"/>
                </a:solidFill>
              </a:endParaRPr>
            </a:p>
          </p:txBody>
        </p:sp>
        <p:sp>
          <p:nvSpPr>
            <p:cNvPr id="237" name="Freeform 36"/>
            <p:cNvSpPr>
              <a:spLocks/>
            </p:cNvSpPr>
            <p:nvPr/>
          </p:nvSpPr>
          <p:spPr bwMode="auto">
            <a:xfrm rot="16200000" flipV="1">
              <a:off x="1848" y="3354"/>
              <a:ext cx="2" cy="1"/>
            </a:xfrm>
            <a:custGeom>
              <a:avLst/>
              <a:gdLst/>
              <a:ahLst/>
              <a:cxnLst>
                <a:cxn ang="0">
                  <a:pos x="0" y="1"/>
                </a:cxn>
                <a:cxn ang="0">
                  <a:pos x="0" y="1"/>
                </a:cxn>
                <a:cxn ang="0">
                  <a:pos x="0" y="1"/>
                </a:cxn>
                <a:cxn ang="0">
                  <a:pos x="0" y="1"/>
                </a:cxn>
                <a:cxn ang="0">
                  <a:pos x="0" y="1"/>
                </a:cxn>
                <a:cxn ang="0">
                  <a:pos x="0" y="0"/>
                </a:cxn>
                <a:cxn ang="0">
                  <a:pos x="0" y="0"/>
                </a:cxn>
                <a:cxn ang="0">
                  <a:pos x="0" y="0"/>
                </a:cxn>
                <a:cxn ang="0">
                  <a:pos x="0" y="0"/>
                </a:cxn>
                <a:cxn ang="0">
                  <a:pos x="0" y="0"/>
                </a:cxn>
                <a:cxn ang="0">
                  <a:pos x="0" y="0"/>
                </a:cxn>
                <a:cxn ang="0">
                  <a:pos x="1" y="0"/>
                </a:cxn>
                <a:cxn ang="0">
                  <a:pos x="1" y="0"/>
                </a:cxn>
                <a:cxn ang="0">
                  <a:pos x="1" y="0"/>
                </a:cxn>
                <a:cxn ang="0">
                  <a:pos x="1" y="0"/>
                </a:cxn>
                <a:cxn ang="0">
                  <a:pos x="1" y="0"/>
                </a:cxn>
                <a:cxn ang="0">
                  <a:pos x="1" y="0"/>
                </a:cxn>
                <a:cxn ang="0">
                  <a:pos x="1" y="0"/>
                </a:cxn>
                <a:cxn ang="0">
                  <a:pos x="1" y="0"/>
                </a:cxn>
                <a:cxn ang="0">
                  <a:pos x="2" y="0"/>
                </a:cxn>
                <a:cxn ang="0">
                  <a:pos x="2" y="0"/>
                </a:cxn>
                <a:cxn ang="0">
                  <a:pos x="2" y="0"/>
                </a:cxn>
                <a:cxn ang="0">
                  <a:pos x="2" y="0"/>
                </a:cxn>
                <a:cxn ang="0">
                  <a:pos x="2" y="1"/>
                </a:cxn>
                <a:cxn ang="0">
                  <a:pos x="2" y="1"/>
                </a:cxn>
                <a:cxn ang="0">
                  <a:pos x="2" y="1"/>
                </a:cxn>
                <a:cxn ang="0">
                  <a:pos x="1" y="1"/>
                </a:cxn>
                <a:cxn ang="0">
                  <a:pos x="1" y="1"/>
                </a:cxn>
                <a:cxn ang="0">
                  <a:pos x="1" y="1"/>
                </a:cxn>
                <a:cxn ang="0">
                  <a:pos x="1" y="1"/>
                </a:cxn>
                <a:cxn ang="0">
                  <a:pos x="1" y="1"/>
                </a:cxn>
                <a:cxn ang="0">
                  <a:pos x="1" y="1"/>
                </a:cxn>
                <a:cxn ang="0">
                  <a:pos x="1" y="1"/>
                </a:cxn>
                <a:cxn ang="0">
                  <a:pos x="0" y="1"/>
                </a:cxn>
                <a:cxn ang="0">
                  <a:pos x="0" y="1"/>
                </a:cxn>
                <a:cxn ang="0">
                  <a:pos x="0" y="1"/>
                </a:cxn>
                <a:cxn ang="0">
                  <a:pos x="0" y="1"/>
                </a:cxn>
              </a:cxnLst>
              <a:rect l="0" t="0" r="r" b="b"/>
              <a:pathLst>
                <a:path w="2" h="1">
                  <a:moveTo>
                    <a:pt x="0" y="1"/>
                  </a:moveTo>
                  <a:lnTo>
                    <a:pt x="0" y="1"/>
                  </a:lnTo>
                  <a:lnTo>
                    <a:pt x="0" y="1"/>
                  </a:lnTo>
                  <a:lnTo>
                    <a:pt x="0" y="1"/>
                  </a:lnTo>
                  <a:lnTo>
                    <a:pt x="0" y="1"/>
                  </a:lnTo>
                  <a:lnTo>
                    <a:pt x="0" y="0"/>
                  </a:lnTo>
                  <a:lnTo>
                    <a:pt x="0" y="0"/>
                  </a:lnTo>
                  <a:lnTo>
                    <a:pt x="0" y="0"/>
                  </a:lnTo>
                  <a:lnTo>
                    <a:pt x="0" y="0"/>
                  </a:lnTo>
                  <a:lnTo>
                    <a:pt x="0" y="0"/>
                  </a:lnTo>
                  <a:lnTo>
                    <a:pt x="0" y="0"/>
                  </a:lnTo>
                  <a:lnTo>
                    <a:pt x="1" y="0"/>
                  </a:lnTo>
                  <a:lnTo>
                    <a:pt x="1" y="0"/>
                  </a:lnTo>
                  <a:lnTo>
                    <a:pt x="1" y="0"/>
                  </a:lnTo>
                  <a:lnTo>
                    <a:pt x="1" y="0"/>
                  </a:lnTo>
                  <a:lnTo>
                    <a:pt x="1" y="0"/>
                  </a:lnTo>
                  <a:lnTo>
                    <a:pt x="1" y="0"/>
                  </a:lnTo>
                  <a:lnTo>
                    <a:pt x="1" y="0"/>
                  </a:lnTo>
                  <a:lnTo>
                    <a:pt x="1" y="0"/>
                  </a:lnTo>
                  <a:lnTo>
                    <a:pt x="2" y="0"/>
                  </a:lnTo>
                  <a:lnTo>
                    <a:pt x="2" y="0"/>
                  </a:lnTo>
                  <a:lnTo>
                    <a:pt x="2" y="0"/>
                  </a:lnTo>
                  <a:lnTo>
                    <a:pt x="2" y="0"/>
                  </a:lnTo>
                  <a:lnTo>
                    <a:pt x="2" y="1"/>
                  </a:lnTo>
                  <a:lnTo>
                    <a:pt x="2" y="1"/>
                  </a:lnTo>
                  <a:lnTo>
                    <a:pt x="2" y="1"/>
                  </a:lnTo>
                  <a:lnTo>
                    <a:pt x="1" y="1"/>
                  </a:lnTo>
                  <a:lnTo>
                    <a:pt x="1" y="1"/>
                  </a:lnTo>
                  <a:lnTo>
                    <a:pt x="1" y="1"/>
                  </a:lnTo>
                  <a:lnTo>
                    <a:pt x="1" y="1"/>
                  </a:lnTo>
                  <a:lnTo>
                    <a:pt x="1" y="1"/>
                  </a:lnTo>
                  <a:lnTo>
                    <a:pt x="1" y="1"/>
                  </a:lnTo>
                  <a:lnTo>
                    <a:pt x="1" y="1"/>
                  </a:lnTo>
                  <a:lnTo>
                    <a:pt x="0" y="1"/>
                  </a:lnTo>
                  <a:lnTo>
                    <a:pt x="0" y="1"/>
                  </a:lnTo>
                  <a:lnTo>
                    <a:pt x="0" y="1"/>
                  </a:lnTo>
                  <a:lnTo>
                    <a:pt x="0" y="1"/>
                  </a:lnTo>
                  <a:close/>
                </a:path>
              </a:pathLst>
            </a:custGeom>
            <a:noFill/>
            <a:ln w="0" cap="rnd">
              <a:solidFill>
                <a:srgbClr val="FF0000"/>
              </a:solidFill>
              <a:prstDash val="solid"/>
              <a:round/>
              <a:headEnd/>
              <a:tailEnd/>
            </a:ln>
          </p:spPr>
          <p:txBody>
            <a:bodyPr/>
            <a:lstStyle/>
            <a:p>
              <a:endParaRPr lang="en-US">
                <a:solidFill>
                  <a:srgbClr val="000000"/>
                </a:solidFill>
              </a:endParaRPr>
            </a:p>
          </p:txBody>
        </p:sp>
        <p:sp>
          <p:nvSpPr>
            <p:cNvPr id="238" name="Freeform 37"/>
            <p:cNvSpPr>
              <a:spLocks/>
            </p:cNvSpPr>
            <p:nvPr/>
          </p:nvSpPr>
          <p:spPr bwMode="auto">
            <a:xfrm rot="16200000" flipV="1">
              <a:off x="1851" y="3357"/>
              <a:ext cx="5" cy="5"/>
            </a:xfrm>
            <a:custGeom>
              <a:avLst/>
              <a:gdLst/>
              <a:ahLst/>
              <a:cxnLst>
                <a:cxn ang="0">
                  <a:pos x="4" y="5"/>
                </a:cxn>
                <a:cxn ang="0">
                  <a:pos x="1" y="1"/>
                </a:cxn>
                <a:cxn ang="0">
                  <a:pos x="0" y="1"/>
                </a:cxn>
                <a:cxn ang="0">
                  <a:pos x="0" y="1"/>
                </a:cxn>
                <a:cxn ang="0">
                  <a:pos x="0" y="1"/>
                </a:cxn>
                <a:cxn ang="0">
                  <a:pos x="0" y="1"/>
                </a:cxn>
                <a:cxn ang="0">
                  <a:pos x="0" y="1"/>
                </a:cxn>
                <a:cxn ang="0">
                  <a:pos x="0" y="1"/>
                </a:cxn>
                <a:cxn ang="0">
                  <a:pos x="0" y="0"/>
                </a:cxn>
                <a:cxn ang="0">
                  <a:pos x="1" y="0"/>
                </a:cxn>
                <a:cxn ang="0">
                  <a:pos x="1" y="0"/>
                </a:cxn>
                <a:cxn ang="0">
                  <a:pos x="1" y="0"/>
                </a:cxn>
                <a:cxn ang="0">
                  <a:pos x="1" y="0"/>
                </a:cxn>
                <a:cxn ang="0">
                  <a:pos x="1" y="0"/>
                </a:cxn>
                <a:cxn ang="0">
                  <a:pos x="1" y="0"/>
                </a:cxn>
                <a:cxn ang="0">
                  <a:pos x="1" y="0"/>
                </a:cxn>
                <a:cxn ang="0">
                  <a:pos x="2" y="0"/>
                </a:cxn>
                <a:cxn ang="0">
                  <a:pos x="2" y="0"/>
                </a:cxn>
                <a:cxn ang="0">
                  <a:pos x="5" y="4"/>
                </a:cxn>
                <a:cxn ang="0">
                  <a:pos x="5" y="4"/>
                </a:cxn>
                <a:cxn ang="0">
                  <a:pos x="5" y="4"/>
                </a:cxn>
                <a:cxn ang="0">
                  <a:pos x="5" y="4"/>
                </a:cxn>
                <a:cxn ang="0">
                  <a:pos x="5" y="4"/>
                </a:cxn>
                <a:cxn ang="0">
                  <a:pos x="5" y="4"/>
                </a:cxn>
                <a:cxn ang="0">
                  <a:pos x="5" y="4"/>
                </a:cxn>
                <a:cxn ang="0">
                  <a:pos x="5" y="5"/>
                </a:cxn>
                <a:cxn ang="0">
                  <a:pos x="5" y="5"/>
                </a:cxn>
                <a:cxn ang="0">
                  <a:pos x="5" y="5"/>
                </a:cxn>
                <a:cxn ang="0">
                  <a:pos x="5" y="5"/>
                </a:cxn>
                <a:cxn ang="0">
                  <a:pos x="5" y="5"/>
                </a:cxn>
                <a:cxn ang="0">
                  <a:pos x="5" y="5"/>
                </a:cxn>
                <a:cxn ang="0">
                  <a:pos x="4" y="5"/>
                </a:cxn>
                <a:cxn ang="0">
                  <a:pos x="4" y="5"/>
                </a:cxn>
                <a:cxn ang="0">
                  <a:pos x="4" y="5"/>
                </a:cxn>
                <a:cxn ang="0">
                  <a:pos x="4" y="5"/>
                </a:cxn>
                <a:cxn ang="0">
                  <a:pos x="4" y="5"/>
                </a:cxn>
                <a:cxn ang="0">
                  <a:pos x="4" y="5"/>
                </a:cxn>
              </a:cxnLst>
              <a:rect l="0" t="0" r="r" b="b"/>
              <a:pathLst>
                <a:path w="5" h="5">
                  <a:moveTo>
                    <a:pt x="4" y="5"/>
                  </a:moveTo>
                  <a:lnTo>
                    <a:pt x="1" y="1"/>
                  </a:lnTo>
                  <a:lnTo>
                    <a:pt x="0" y="1"/>
                  </a:lnTo>
                  <a:lnTo>
                    <a:pt x="0" y="1"/>
                  </a:lnTo>
                  <a:lnTo>
                    <a:pt x="0" y="1"/>
                  </a:lnTo>
                  <a:lnTo>
                    <a:pt x="0" y="1"/>
                  </a:lnTo>
                  <a:lnTo>
                    <a:pt x="0" y="1"/>
                  </a:lnTo>
                  <a:lnTo>
                    <a:pt x="0" y="1"/>
                  </a:lnTo>
                  <a:lnTo>
                    <a:pt x="0" y="0"/>
                  </a:lnTo>
                  <a:lnTo>
                    <a:pt x="1" y="0"/>
                  </a:lnTo>
                  <a:lnTo>
                    <a:pt x="1" y="0"/>
                  </a:lnTo>
                  <a:lnTo>
                    <a:pt x="1" y="0"/>
                  </a:lnTo>
                  <a:lnTo>
                    <a:pt x="1" y="0"/>
                  </a:lnTo>
                  <a:lnTo>
                    <a:pt x="1" y="0"/>
                  </a:lnTo>
                  <a:lnTo>
                    <a:pt x="1" y="0"/>
                  </a:lnTo>
                  <a:lnTo>
                    <a:pt x="1" y="0"/>
                  </a:lnTo>
                  <a:lnTo>
                    <a:pt x="2" y="0"/>
                  </a:lnTo>
                  <a:lnTo>
                    <a:pt x="2" y="0"/>
                  </a:lnTo>
                  <a:lnTo>
                    <a:pt x="5" y="4"/>
                  </a:lnTo>
                  <a:lnTo>
                    <a:pt x="5" y="4"/>
                  </a:lnTo>
                  <a:lnTo>
                    <a:pt x="5" y="4"/>
                  </a:lnTo>
                  <a:lnTo>
                    <a:pt x="5" y="4"/>
                  </a:lnTo>
                  <a:lnTo>
                    <a:pt x="5" y="4"/>
                  </a:lnTo>
                  <a:lnTo>
                    <a:pt x="5" y="4"/>
                  </a:lnTo>
                  <a:lnTo>
                    <a:pt x="5" y="4"/>
                  </a:lnTo>
                  <a:lnTo>
                    <a:pt x="5" y="5"/>
                  </a:lnTo>
                  <a:lnTo>
                    <a:pt x="5" y="5"/>
                  </a:lnTo>
                  <a:lnTo>
                    <a:pt x="5" y="5"/>
                  </a:lnTo>
                  <a:lnTo>
                    <a:pt x="5" y="5"/>
                  </a:lnTo>
                  <a:lnTo>
                    <a:pt x="5" y="5"/>
                  </a:lnTo>
                  <a:lnTo>
                    <a:pt x="5" y="5"/>
                  </a:lnTo>
                  <a:lnTo>
                    <a:pt x="4" y="5"/>
                  </a:lnTo>
                  <a:lnTo>
                    <a:pt x="4" y="5"/>
                  </a:lnTo>
                  <a:lnTo>
                    <a:pt x="4" y="5"/>
                  </a:lnTo>
                  <a:lnTo>
                    <a:pt x="4" y="5"/>
                  </a:lnTo>
                  <a:lnTo>
                    <a:pt x="4" y="5"/>
                  </a:lnTo>
                  <a:lnTo>
                    <a:pt x="4" y="5"/>
                  </a:lnTo>
                  <a:close/>
                </a:path>
              </a:pathLst>
            </a:custGeom>
            <a:noFill/>
            <a:ln w="0" cap="rnd">
              <a:solidFill>
                <a:srgbClr val="FF0000"/>
              </a:solidFill>
              <a:prstDash val="solid"/>
              <a:round/>
              <a:headEnd/>
              <a:tailEnd/>
            </a:ln>
          </p:spPr>
          <p:txBody>
            <a:bodyPr/>
            <a:lstStyle/>
            <a:p>
              <a:endParaRPr lang="en-US">
                <a:solidFill>
                  <a:srgbClr val="000000"/>
                </a:solidFill>
              </a:endParaRPr>
            </a:p>
          </p:txBody>
        </p:sp>
        <p:sp>
          <p:nvSpPr>
            <p:cNvPr id="239" name="Freeform 38"/>
            <p:cNvSpPr>
              <a:spLocks/>
            </p:cNvSpPr>
            <p:nvPr/>
          </p:nvSpPr>
          <p:spPr bwMode="auto">
            <a:xfrm rot="16200000" flipV="1">
              <a:off x="1858" y="3364"/>
              <a:ext cx="1" cy="1"/>
            </a:xfrm>
            <a:custGeom>
              <a:avLst/>
              <a:gdLst/>
              <a:ahLst/>
              <a:cxnLst>
                <a:cxn ang="0">
                  <a:pos x="0" y="1"/>
                </a:cxn>
                <a:cxn ang="0">
                  <a:pos x="0" y="1"/>
                </a:cxn>
                <a:cxn ang="0">
                  <a:pos x="0" y="1"/>
                </a:cxn>
                <a:cxn ang="0">
                  <a:pos x="0" y="1"/>
                </a:cxn>
                <a:cxn ang="0">
                  <a:pos x="0" y="1"/>
                </a:cxn>
                <a:cxn ang="0">
                  <a:pos x="0" y="1"/>
                </a:cxn>
                <a:cxn ang="0">
                  <a:pos x="0" y="1"/>
                </a:cxn>
                <a:cxn ang="0">
                  <a:pos x="0" y="0"/>
                </a:cxn>
                <a:cxn ang="0">
                  <a:pos x="0" y="0"/>
                </a:cxn>
                <a:cxn ang="0">
                  <a:pos x="0" y="0"/>
                </a:cxn>
                <a:cxn ang="0">
                  <a:pos x="0" y="0"/>
                </a:cxn>
                <a:cxn ang="0">
                  <a:pos x="0" y="0"/>
                </a:cxn>
                <a:cxn ang="0">
                  <a:pos x="0" y="0"/>
                </a:cxn>
                <a:cxn ang="0">
                  <a:pos x="1" y="0"/>
                </a:cxn>
                <a:cxn ang="0">
                  <a:pos x="1" y="0"/>
                </a:cxn>
                <a:cxn ang="0">
                  <a:pos x="1" y="0"/>
                </a:cxn>
                <a:cxn ang="0">
                  <a:pos x="1" y="0"/>
                </a:cxn>
                <a:cxn ang="0">
                  <a:pos x="1" y="0"/>
                </a:cxn>
                <a:cxn ang="0">
                  <a:pos x="1" y="0"/>
                </a:cxn>
                <a:cxn ang="0">
                  <a:pos x="1" y="0"/>
                </a:cxn>
                <a:cxn ang="0">
                  <a:pos x="1" y="0"/>
                </a:cxn>
                <a:cxn ang="0">
                  <a:pos x="1" y="0"/>
                </a:cxn>
                <a:cxn ang="0">
                  <a:pos x="1" y="1"/>
                </a:cxn>
                <a:cxn ang="0">
                  <a:pos x="1" y="1"/>
                </a:cxn>
                <a:cxn ang="0">
                  <a:pos x="1" y="1"/>
                </a:cxn>
                <a:cxn ang="0">
                  <a:pos x="1" y="1"/>
                </a:cxn>
                <a:cxn ang="0">
                  <a:pos x="1" y="1"/>
                </a:cxn>
                <a:cxn ang="0">
                  <a:pos x="1" y="1"/>
                </a:cxn>
                <a:cxn ang="0">
                  <a:pos x="1" y="1"/>
                </a:cxn>
                <a:cxn ang="0">
                  <a:pos x="1" y="1"/>
                </a:cxn>
                <a:cxn ang="0">
                  <a:pos x="1" y="1"/>
                </a:cxn>
                <a:cxn ang="0">
                  <a:pos x="1" y="1"/>
                </a:cxn>
                <a:cxn ang="0">
                  <a:pos x="0" y="1"/>
                </a:cxn>
                <a:cxn ang="0">
                  <a:pos x="0" y="1"/>
                </a:cxn>
                <a:cxn ang="0">
                  <a:pos x="0" y="1"/>
                </a:cxn>
                <a:cxn ang="0">
                  <a:pos x="0" y="1"/>
                </a:cxn>
                <a:cxn ang="0">
                  <a:pos x="0" y="1"/>
                </a:cxn>
              </a:cxnLst>
              <a:rect l="0" t="0" r="r" b="b"/>
              <a:pathLst>
                <a:path w="1" h="1">
                  <a:moveTo>
                    <a:pt x="0" y="1"/>
                  </a:moveTo>
                  <a:lnTo>
                    <a:pt x="0" y="1"/>
                  </a:lnTo>
                  <a:lnTo>
                    <a:pt x="0" y="1"/>
                  </a:lnTo>
                  <a:lnTo>
                    <a:pt x="0" y="1"/>
                  </a:lnTo>
                  <a:lnTo>
                    <a:pt x="0" y="1"/>
                  </a:lnTo>
                  <a:lnTo>
                    <a:pt x="0" y="1"/>
                  </a:lnTo>
                  <a:lnTo>
                    <a:pt x="0" y="1"/>
                  </a:lnTo>
                  <a:lnTo>
                    <a:pt x="0" y="0"/>
                  </a:lnTo>
                  <a:lnTo>
                    <a:pt x="0" y="0"/>
                  </a:lnTo>
                  <a:lnTo>
                    <a:pt x="0" y="0"/>
                  </a:lnTo>
                  <a:lnTo>
                    <a:pt x="0" y="0"/>
                  </a:lnTo>
                  <a:lnTo>
                    <a:pt x="0" y="0"/>
                  </a:lnTo>
                  <a:lnTo>
                    <a:pt x="0" y="0"/>
                  </a:lnTo>
                  <a:lnTo>
                    <a:pt x="1" y="0"/>
                  </a:lnTo>
                  <a:lnTo>
                    <a:pt x="1" y="0"/>
                  </a:lnTo>
                  <a:lnTo>
                    <a:pt x="1" y="0"/>
                  </a:lnTo>
                  <a:lnTo>
                    <a:pt x="1" y="0"/>
                  </a:lnTo>
                  <a:lnTo>
                    <a:pt x="1" y="0"/>
                  </a:lnTo>
                  <a:lnTo>
                    <a:pt x="1" y="0"/>
                  </a:lnTo>
                  <a:lnTo>
                    <a:pt x="1" y="0"/>
                  </a:lnTo>
                  <a:lnTo>
                    <a:pt x="1" y="0"/>
                  </a:lnTo>
                  <a:lnTo>
                    <a:pt x="1" y="0"/>
                  </a:lnTo>
                  <a:lnTo>
                    <a:pt x="1" y="1"/>
                  </a:lnTo>
                  <a:lnTo>
                    <a:pt x="1" y="1"/>
                  </a:lnTo>
                  <a:lnTo>
                    <a:pt x="1" y="1"/>
                  </a:lnTo>
                  <a:lnTo>
                    <a:pt x="1" y="1"/>
                  </a:lnTo>
                  <a:lnTo>
                    <a:pt x="1" y="1"/>
                  </a:lnTo>
                  <a:lnTo>
                    <a:pt x="1" y="1"/>
                  </a:lnTo>
                  <a:lnTo>
                    <a:pt x="1" y="1"/>
                  </a:lnTo>
                  <a:lnTo>
                    <a:pt x="1" y="1"/>
                  </a:lnTo>
                  <a:lnTo>
                    <a:pt x="1" y="1"/>
                  </a:lnTo>
                  <a:lnTo>
                    <a:pt x="1" y="1"/>
                  </a:lnTo>
                  <a:lnTo>
                    <a:pt x="0" y="1"/>
                  </a:lnTo>
                  <a:lnTo>
                    <a:pt x="0" y="1"/>
                  </a:lnTo>
                  <a:lnTo>
                    <a:pt x="0" y="1"/>
                  </a:lnTo>
                  <a:lnTo>
                    <a:pt x="0" y="1"/>
                  </a:lnTo>
                  <a:lnTo>
                    <a:pt x="0" y="1"/>
                  </a:lnTo>
                  <a:close/>
                </a:path>
              </a:pathLst>
            </a:custGeom>
            <a:noFill/>
            <a:ln w="0" cap="rnd">
              <a:solidFill>
                <a:srgbClr val="FF0000"/>
              </a:solidFill>
              <a:prstDash val="solid"/>
              <a:round/>
              <a:headEnd/>
              <a:tailEnd/>
            </a:ln>
          </p:spPr>
          <p:txBody>
            <a:bodyPr/>
            <a:lstStyle/>
            <a:p>
              <a:endParaRPr lang="en-US">
                <a:solidFill>
                  <a:srgbClr val="000000"/>
                </a:solidFill>
              </a:endParaRPr>
            </a:p>
          </p:txBody>
        </p:sp>
        <p:sp>
          <p:nvSpPr>
            <p:cNvPr id="240" name="Freeform 39"/>
            <p:cNvSpPr>
              <a:spLocks/>
            </p:cNvSpPr>
            <p:nvPr/>
          </p:nvSpPr>
          <p:spPr bwMode="auto">
            <a:xfrm rot="16200000" flipV="1">
              <a:off x="1861" y="3368"/>
              <a:ext cx="2" cy="1"/>
            </a:xfrm>
            <a:custGeom>
              <a:avLst/>
              <a:gdLst/>
              <a:ahLst/>
              <a:cxnLst>
                <a:cxn ang="0">
                  <a:pos x="1" y="1"/>
                </a:cxn>
                <a:cxn ang="0">
                  <a:pos x="1" y="1"/>
                </a:cxn>
                <a:cxn ang="0">
                  <a:pos x="1" y="1"/>
                </a:cxn>
                <a:cxn ang="0">
                  <a:pos x="1" y="1"/>
                </a:cxn>
                <a:cxn ang="0">
                  <a:pos x="1" y="1"/>
                </a:cxn>
                <a:cxn ang="0">
                  <a:pos x="0" y="0"/>
                </a:cxn>
                <a:cxn ang="0">
                  <a:pos x="0" y="0"/>
                </a:cxn>
                <a:cxn ang="0">
                  <a:pos x="1" y="0"/>
                </a:cxn>
                <a:cxn ang="0">
                  <a:pos x="1" y="0"/>
                </a:cxn>
                <a:cxn ang="0">
                  <a:pos x="1" y="0"/>
                </a:cxn>
                <a:cxn ang="0">
                  <a:pos x="1" y="0"/>
                </a:cxn>
                <a:cxn ang="0">
                  <a:pos x="1" y="0"/>
                </a:cxn>
                <a:cxn ang="0">
                  <a:pos x="1" y="0"/>
                </a:cxn>
                <a:cxn ang="0">
                  <a:pos x="1" y="0"/>
                </a:cxn>
                <a:cxn ang="0">
                  <a:pos x="1" y="0"/>
                </a:cxn>
                <a:cxn ang="0">
                  <a:pos x="2" y="0"/>
                </a:cxn>
                <a:cxn ang="0">
                  <a:pos x="2" y="0"/>
                </a:cxn>
                <a:cxn ang="0">
                  <a:pos x="2" y="0"/>
                </a:cxn>
                <a:cxn ang="0">
                  <a:pos x="2" y="0"/>
                </a:cxn>
                <a:cxn ang="0">
                  <a:pos x="2" y="0"/>
                </a:cxn>
                <a:cxn ang="0">
                  <a:pos x="2" y="0"/>
                </a:cxn>
                <a:cxn ang="0">
                  <a:pos x="2" y="0"/>
                </a:cxn>
                <a:cxn ang="0">
                  <a:pos x="2" y="0"/>
                </a:cxn>
                <a:cxn ang="0">
                  <a:pos x="2" y="1"/>
                </a:cxn>
                <a:cxn ang="0">
                  <a:pos x="2" y="1"/>
                </a:cxn>
                <a:cxn ang="0">
                  <a:pos x="2" y="1"/>
                </a:cxn>
                <a:cxn ang="0">
                  <a:pos x="2" y="1"/>
                </a:cxn>
                <a:cxn ang="0">
                  <a:pos x="2" y="1"/>
                </a:cxn>
                <a:cxn ang="0">
                  <a:pos x="2" y="1"/>
                </a:cxn>
                <a:cxn ang="0">
                  <a:pos x="1" y="1"/>
                </a:cxn>
                <a:cxn ang="0">
                  <a:pos x="1" y="1"/>
                </a:cxn>
                <a:cxn ang="0">
                  <a:pos x="1" y="1"/>
                </a:cxn>
                <a:cxn ang="0">
                  <a:pos x="1" y="1"/>
                </a:cxn>
                <a:cxn ang="0">
                  <a:pos x="1" y="1"/>
                </a:cxn>
                <a:cxn ang="0">
                  <a:pos x="1" y="1"/>
                </a:cxn>
                <a:cxn ang="0">
                  <a:pos x="1" y="1"/>
                </a:cxn>
                <a:cxn ang="0">
                  <a:pos x="1" y="1"/>
                </a:cxn>
              </a:cxnLst>
              <a:rect l="0" t="0" r="r" b="b"/>
              <a:pathLst>
                <a:path w="2" h="1">
                  <a:moveTo>
                    <a:pt x="1" y="1"/>
                  </a:moveTo>
                  <a:lnTo>
                    <a:pt x="1" y="1"/>
                  </a:lnTo>
                  <a:lnTo>
                    <a:pt x="1" y="1"/>
                  </a:lnTo>
                  <a:lnTo>
                    <a:pt x="1" y="1"/>
                  </a:lnTo>
                  <a:lnTo>
                    <a:pt x="1" y="1"/>
                  </a:lnTo>
                  <a:lnTo>
                    <a:pt x="0" y="0"/>
                  </a:lnTo>
                  <a:lnTo>
                    <a:pt x="0" y="0"/>
                  </a:lnTo>
                  <a:lnTo>
                    <a:pt x="1" y="0"/>
                  </a:lnTo>
                  <a:lnTo>
                    <a:pt x="1" y="0"/>
                  </a:lnTo>
                  <a:lnTo>
                    <a:pt x="1" y="0"/>
                  </a:lnTo>
                  <a:lnTo>
                    <a:pt x="1" y="0"/>
                  </a:lnTo>
                  <a:lnTo>
                    <a:pt x="1" y="0"/>
                  </a:lnTo>
                  <a:lnTo>
                    <a:pt x="1" y="0"/>
                  </a:lnTo>
                  <a:lnTo>
                    <a:pt x="1" y="0"/>
                  </a:lnTo>
                  <a:lnTo>
                    <a:pt x="1" y="0"/>
                  </a:lnTo>
                  <a:lnTo>
                    <a:pt x="2" y="0"/>
                  </a:lnTo>
                  <a:lnTo>
                    <a:pt x="2" y="0"/>
                  </a:lnTo>
                  <a:lnTo>
                    <a:pt x="2" y="0"/>
                  </a:lnTo>
                  <a:lnTo>
                    <a:pt x="2" y="0"/>
                  </a:lnTo>
                  <a:lnTo>
                    <a:pt x="2" y="0"/>
                  </a:lnTo>
                  <a:lnTo>
                    <a:pt x="2" y="0"/>
                  </a:lnTo>
                  <a:lnTo>
                    <a:pt x="2" y="0"/>
                  </a:lnTo>
                  <a:lnTo>
                    <a:pt x="2" y="0"/>
                  </a:lnTo>
                  <a:lnTo>
                    <a:pt x="2" y="1"/>
                  </a:lnTo>
                  <a:lnTo>
                    <a:pt x="2" y="1"/>
                  </a:lnTo>
                  <a:lnTo>
                    <a:pt x="2" y="1"/>
                  </a:lnTo>
                  <a:lnTo>
                    <a:pt x="2" y="1"/>
                  </a:lnTo>
                  <a:lnTo>
                    <a:pt x="2" y="1"/>
                  </a:lnTo>
                  <a:lnTo>
                    <a:pt x="2" y="1"/>
                  </a:lnTo>
                  <a:lnTo>
                    <a:pt x="1" y="1"/>
                  </a:lnTo>
                  <a:lnTo>
                    <a:pt x="1" y="1"/>
                  </a:lnTo>
                  <a:lnTo>
                    <a:pt x="1" y="1"/>
                  </a:lnTo>
                  <a:lnTo>
                    <a:pt x="1" y="1"/>
                  </a:lnTo>
                  <a:lnTo>
                    <a:pt x="1" y="1"/>
                  </a:lnTo>
                  <a:lnTo>
                    <a:pt x="1" y="1"/>
                  </a:lnTo>
                  <a:lnTo>
                    <a:pt x="1" y="1"/>
                  </a:lnTo>
                  <a:lnTo>
                    <a:pt x="1" y="1"/>
                  </a:lnTo>
                  <a:close/>
                </a:path>
              </a:pathLst>
            </a:custGeom>
            <a:noFill/>
            <a:ln w="0" cap="rnd">
              <a:solidFill>
                <a:srgbClr val="FF0000"/>
              </a:solidFill>
              <a:prstDash val="solid"/>
              <a:round/>
              <a:headEnd/>
              <a:tailEnd/>
            </a:ln>
          </p:spPr>
          <p:txBody>
            <a:bodyPr/>
            <a:lstStyle/>
            <a:p>
              <a:endParaRPr lang="en-US">
                <a:solidFill>
                  <a:srgbClr val="000000"/>
                </a:solidFill>
              </a:endParaRPr>
            </a:p>
          </p:txBody>
        </p:sp>
        <p:sp>
          <p:nvSpPr>
            <p:cNvPr id="241" name="Freeform 40"/>
            <p:cNvSpPr>
              <a:spLocks/>
            </p:cNvSpPr>
            <p:nvPr/>
          </p:nvSpPr>
          <p:spPr bwMode="auto">
            <a:xfrm rot="16200000" flipV="1">
              <a:off x="1864" y="3370"/>
              <a:ext cx="5" cy="5"/>
            </a:xfrm>
            <a:custGeom>
              <a:avLst/>
              <a:gdLst/>
              <a:ahLst/>
              <a:cxnLst>
                <a:cxn ang="0">
                  <a:pos x="3" y="5"/>
                </a:cxn>
                <a:cxn ang="0">
                  <a:pos x="0" y="1"/>
                </a:cxn>
                <a:cxn ang="0">
                  <a:pos x="0" y="1"/>
                </a:cxn>
                <a:cxn ang="0">
                  <a:pos x="0" y="1"/>
                </a:cxn>
                <a:cxn ang="0">
                  <a:pos x="0" y="1"/>
                </a:cxn>
                <a:cxn ang="0">
                  <a:pos x="0" y="1"/>
                </a:cxn>
                <a:cxn ang="0">
                  <a:pos x="0" y="1"/>
                </a:cxn>
                <a:cxn ang="0">
                  <a:pos x="0" y="1"/>
                </a:cxn>
                <a:cxn ang="0">
                  <a:pos x="0" y="0"/>
                </a:cxn>
                <a:cxn ang="0">
                  <a:pos x="0" y="0"/>
                </a:cxn>
                <a:cxn ang="0">
                  <a:pos x="0" y="0"/>
                </a:cxn>
                <a:cxn ang="0">
                  <a:pos x="0" y="0"/>
                </a:cxn>
                <a:cxn ang="0">
                  <a:pos x="0" y="0"/>
                </a:cxn>
                <a:cxn ang="0">
                  <a:pos x="0" y="0"/>
                </a:cxn>
                <a:cxn ang="0">
                  <a:pos x="1" y="0"/>
                </a:cxn>
                <a:cxn ang="0">
                  <a:pos x="1" y="0"/>
                </a:cxn>
                <a:cxn ang="0">
                  <a:pos x="1" y="0"/>
                </a:cxn>
                <a:cxn ang="0">
                  <a:pos x="1" y="0"/>
                </a:cxn>
                <a:cxn ang="0">
                  <a:pos x="4" y="4"/>
                </a:cxn>
                <a:cxn ang="0">
                  <a:pos x="4" y="4"/>
                </a:cxn>
                <a:cxn ang="0">
                  <a:pos x="5" y="4"/>
                </a:cxn>
                <a:cxn ang="0">
                  <a:pos x="5" y="4"/>
                </a:cxn>
                <a:cxn ang="0">
                  <a:pos x="5" y="4"/>
                </a:cxn>
                <a:cxn ang="0">
                  <a:pos x="5" y="4"/>
                </a:cxn>
                <a:cxn ang="0">
                  <a:pos x="5" y="4"/>
                </a:cxn>
                <a:cxn ang="0">
                  <a:pos x="4" y="5"/>
                </a:cxn>
                <a:cxn ang="0">
                  <a:pos x="4" y="5"/>
                </a:cxn>
                <a:cxn ang="0">
                  <a:pos x="4" y="5"/>
                </a:cxn>
                <a:cxn ang="0">
                  <a:pos x="4" y="5"/>
                </a:cxn>
                <a:cxn ang="0">
                  <a:pos x="4" y="5"/>
                </a:cxn>
                <a:cxn ang="0">
                  <a:pos x="4" y="5"/>
                </a:cxn>
                <a:cxn ang="0">
                  <a:pos x="4" y="5"/>
                </a:cxn>
                <a:cxn ang="0">
                  <a:pos x="4" y="5"/>
                </a:cxn>
                <a:cxn ang="0">
                  <a:pos x="3" y="5"/>
                </a:cxn>
                <a:cxn ang="0">
                  <a:pos x="3" y="5"/>
                </a:cxn>
                <a:cxn ang="0">
                  <a:pos x="3" y="5"/>
                </a:cxn>
                <a:cxn ang="0">
                  <a:pos x="3" y="5"/>
                </a:cxn>
              </a:cxnLst>
              <a:rect l="0" t="0" r="r" b="b"/>
              <a:pathLst>
                <a:path w="5" h="5">
                  <a:moveTo>
                    <a:pt x="3" y="5"/>
                  </a:moveTo>
                  <a:lnTo>
                    <a:pt x="0" y="1"/>
                  </a:lnTo>
                  <a:lnTo>
                    <a:pt x="0" y="1"/>
                  </a:lnTo>
                  <a:lnTo>
                    <a:pt x="0" y="1"/>
                  </a:lnTo>
                  <a:lnTo>
                    <a:pt x="0" y="1"/>
                  </a:lnTo>
                  <a:lnTo>
                    <a:pt x="0" y="1"/>
                  </a:lnTo>
                  <a:lnTo>
                    <a:pt x="0" y="1"/>
                  </a:lnTo>
                  <a:lnTo>
                    <a:pt x="0" y="1"/>
                  </a:lnTo>
                  <a:lnTo>
                    <a:pt x="0" y="0"/>
                  </a:lnTo>
                  <a:lnTo>
                    <a:pt x="0" y="0"/>
                  </a:lnTo>
                  <a:lnTo>
                    <a:pt x="0" y="0"/>
                  </a:lnTo>
                  <a:lnTo>
                    <a:pt x="0" y="0"/>
                  </a:lnTo>
                  <a:lnTo>
                    <a:pt x="0" y="0"/>
                  </a:lnTo>
                  <a:lnTo>
                    <a:pt x="0" y="0"/>
                  </a:lnTo>
                  <a:lnTo>
                    <a:pt x="1" y="0"/>
                  </a:lnTo>
                  <a:lnTo>
                    <a:pt x="1" y="0"/>
                  </a:lnTo>
                  <a:lnTo>
                    <a:pt x="1" y="0"/>
                  </a:lnTo>
                  <a:lnTo>
                    <a:pt x="1" y="0"/>
                  </a:lnTo>
                  <a:lnTo>
                    <a:pt x="4" y="4"/>
                  </a:lnTo>
                  <a:lnTo>
                    <a:pt x="4" y="4"/>
                  </a:lnTo>
                  <a:lnTo>
                    <a:pt x="5" y="4"/>
                  </a:lnTo>
                  <a:lnTo>
                    <a:pt x="5" y="4"/>
                  </a:lnTo>
                  <a:lnTo>
                    <a:pt x="5" y="4"/>
                  </a:lnTo>
                  <a:lnTo>
                    <a:pt x="5" y="4"/>
                  </a:lnTo>
                  <a:lnTo>
                    <a:pt x="5" y="4"/>
                  </a:lnTo>
                  <a:lnTo>
                    <a:pt x="4" y="5"/>
                  </a:lnTo>
                  <a:lnTo>
                    <a:pt x="4" y="5"/>
                  </a:lnTo>
                  <a:lnTo>
                    <a:pt x="4" y="5"/>
                  </a:lnTo>
                  <a:lnTo>
                    <a:pt x="4" y="5"/>
                  </a:lnTo>
                  <a:lnTo>
                    <a:pt x="4" y="5"/>
                  </a:lnTo>
                  <a:lnTo>
                    <a:pt x="4" y="5"/>
                  </a:lnTo>
                  <a:lnTo>
                    <a:pt x="4" y="5"/>
                  </a:lnTo>
                  <a:lnTo>
                    <a:pt x="4" y="5"/>
                  </a:lnTo>
                  <a:lnTo>
                    <a:pt x="3" y="5"/>
                  </a:lnTo>
                  <a:lnTo>
                    <a:pt x="3" y="5"/>
                  </a:lnTo>
                  <a:lnTo>
                    <a:pt x="3" y="5"/>
                  </a:lnTo>
                  <a:lnTo>
                    <a:pt x="3" y="5"/>
                  </a:lnTo>
                  <a:close/>
                </a:path>
              </a:pathLst>
            </a:custGeom>
            <a:noFill/>
            <a:ln w="0" cap="rnd">
              <a:solidFill>
                <a:srgbClr val="FF0000"/>
              </a:solidFill>
              <a:prstDash val="solid"/>
              <a:round/>
              <a:headEnd/>
              <a:tailEnd/>
            </a:ln>
          </p:spPr>
          <p:txBody>
            <a:bodyPr/>
            <a:lstStyle/>
            <a:p>
              <a:endParaRPr lang="en-US">
                <a:solidFill>
                  <a:srgbClr val="000000"/>
                </a:solidFill>
              </a:endParaRPr>
            </a:p>
          </p:txBody>
        </p:sp>
        <p:sp>
          <p:nvSpPr>
            <p:cNvPr id="242" name="Freeform 41"/>
            <p:cNvSpPr>
              <a:spLocks/>
            </p:cNvSpPr>
            <p:nvPr/>
          </p:nvSpPr>
          <p:spPr bwMode="auto">
            <a:xfrm rot="16200000" flipV="1">
              <a:off x="1871" y="3378"/>
              <a:ext cx="2" cy="1"/>
            </a:xfrm>
            <a:custGeom>
              <a:avLst/>
              <a:gdLst/>
              <a:ahLst/>
              <a:cxnLst>
                <a:cxn ang="0">
                  <a:pos x="0" y="1"/>
                </a:cxn>
                <a:cxn ang="0">
                  <a:pos x="0" y="1"/>
                </a:cxn>
                <a:cxn ang="0">
                  <a:pos x="0" y="1"/>
                </a:cxn>
                <a:cxn ang="0">
                  <a:pos x="0" y="1"/>
                </a:cxn>
                <a:cxn ang="0">
                  <a:pos x="0" y="1"/>
                </a:cxn>
                <a:cxn ang="0">
                  <a:pos x="0" y="1"/>
                </a:cxn>
                <a:cxn ang="0">
                  <a:pos x="0" y="0"/>
                </a:cxn>
                <a:cxn ang="0">
                  <a:pos x="0" y="0"/>
                </a:cxn>
                <a:cxn ang="0">
                  <a:pos x="0" y="0"/>
                </a:cxn>
                <a:cxn ang="0">
                  <a:pos x="0" y="0"/>
                </a:cxn>
                <a:cxn ang="0">
                  <a:pos x="1" y="0"/>
                </a:cxn>
                <a:cxn ang="0">
                  <a:pos x="1" y="0"/>
                </a:cxn>
                <a:cxn ang="0">
                  <a:pos x="1" y="0"/>
                </a:cxn>
                <a:cxn ang="0">
                  <a:pos x="1" y="0"/>
                </a:cxn>
                <a:cxn ang="0">
                  <a:pos x="1" y="0"/>
                </a:cxn>
                <a:cxn ang="0">
                  <a:pos x="1" y="0"/>
                </a:cxn>
                <a:cxn ang="0">
                  <a:pos x="1" y="0"/>
                </a:cxn>
                <a:cxn ang="0">
                  <a:pos x="2" y="0"/>
                </a:cxn>
                <a:cxn ang="0">
                  <a:pos x="2" y="0"/>
                </a:cxn>
                <a:cxn ang="0">
                  <a:pos x="2" y="0"/>
                </a:cxn>
                <a:cxn ang="0">
                  <a:pos x="2" y="0"/>
                </a:cxn>
                <a:cxn ang="0">
                  <a:pos x="2" y="0"/>
                </a:cxn>
                <a:cxn ang="0">
                  <a:pos x="2" y="1"/>
                </a:cxn>
                <a:cxn ang="0">
                  <a:pos x="2" y="1"/>
                </a:cxn>
                <a:cxn ang="0">
                  <a:pos x="2" y="1"/>
                </a:cxn>
                <a:cxn ang="0">
                  <a:pos x="2" y="1"/>
                </a:cxn>
                <a:cxn ang="0">
                  <a:pos x="2" y="1"/>
                </a:cxn>
                <a:cxn ang="0">
                  <a:pos x="1" y="1"/>
                </a:cxn>
                <a:cxn ang="0">
                  <a:pos x="1" y="1"/>
                </a:cxn>
                <a:cxn ang="0">
                  <a:pos x="1" y="1"/>
                </a:cxn>
                <a:cxn ang="0">
                  <a:pos x="1" y="1"/>
                </a:cxn>
                <a:cxn ang="0">
                  <a:pos x="1" y="1"/>
                </a:cxn>
                <a:cxn ang="0">
                  <a:pos x="1" y="1"/>
                </a:cxn>
                <a:cxn ang="0">
                  <a:pos x="1" y="1"/>
                </a:cxn>
                <a:cxn ang="0">
                  <a:pos x="0" y="1"/>
                </a:cxn>
                <a:cxn ang="0">
                  <a:pos x="0" y="1"/>
                </a:cxn>
                <a:cxn ang="0">
                  <a:pos x="0" y="1"/>
                </a:cxn>
              </a:cxnLst>
              <a:rect l="0" t="0" r="r" b="b"/>
              <a:pathLst>
                <a:path w="2" h="1">
                  <a:moveTo>
                    <a:pt x="0" y="1"/>
                  </a:moveTo>
                  <a:lnTo>
                    <a:pt x="0" y="1"/>
                  </a:lnTo>
                  <a:lnTo>
                    <a:pt x="0" y="1"/>
                  </a:lnTo>
                  <a:lnTo>
                    <a:pt x="0" y="1"/>
                  </a:lnTo>
                  <a:lnTo>
                    <a:pt x="0" y="1"/>
                  </a:lnTo>
                  <a:lnTo>
                    <a:pt x="0" y="1"/>
                  </a:lnTo>
                  <a:lnTo>
                    <a:pt x="0" y="0"/>
                  </a:lnTo>
                  <a:lnTo>
                    <a:pt x="0" y="0"/>
                  </a:lnTo>
                  <a:lnTo>
                    <a:pt x="0" y="0"/>
                  </a:lnTo>
                  <a:lnTo>
                    <a:pt x="0" y="0"/>
                  </a:lnTo>
                  <a:lnTo>
                    <a:pt x="1" y="0"/>
                  </a:lnTo>
                  <a:lnTo>
                    <a:pt x="1" y="0"/>
                  </a:lnTo>
                  <a:lnTo>
                    <a:pt x="1" y="0"/>
                  </a:lnTo>
                  <a:lnTo>
                    <a:pt x="1" y="0"/>
                  </a:lnTo>
                  <a:lnTo>
                    <a:pt x="1" y="0"/>
                  </a:lnTo>
                  <a:lnTo>
                    <a:pt x="1" y="0"/>
                  </a:lnTo>
                  <a:lnTo>
                    <a:pt x="1" y="0"/>
                  </a:lnTo>
                  <a:lnTo>
                    <a:pt x="2" y="0"/>
                  </a:lnTo>
                  <a:lnTo>
                    <a:pt x="2" y="0"/>
                  </a:lnTo>
                  <a:lnTo>
                    <a:pt x="2" y="0"/>
                  </a:lnTo>
                  <a:lnTo>
                    <a:pt x="2" y="0"/>
                  </a:lnTo>
                  <a:lnTo>
                    <a:pt x="2" y="0"/>
                  </a:lnTo>
                  <a:lnTo>
                    <a:pt x="2" y="1"/>
                  </a:lnTo>
                  <a:lnTo>
                    <a:pt x="2" y="1"/>
                  </a:lnTo>
                  <a:lnTo>
                    <a:pt x="2" y="1"/>
                  </a:lnTo>
                  <a:lnTo>
                    <a:pt x="2" y="1"/>
                  </a:lnTo>
                  <a:lnTo>
                    <a:pt x="2" y="1"/>
                  </a:lnTo>
                  <a:lnTo>
                    <a:pt x="1" y="1"/>
                  </a:lnTo>
                  <a:lnTo>
                    <a:pt x="1" y="1"/>
                  </a:lnTo>
                  <a:lnTo>
                    <a:pt x="1" y="1"/>
                  </a:lnTo>
                  <a:lnTo>
                    <a:pt x="1" y="1"/>
                  </a:lnTo>
                  <a:lnTo>
                    <a:pt x="1" y="1"/>
                  </a:lnTo>
                  <a:lnTo>
                    <a:pt x="1" y="1"/>
                  </a:lnTo>
                  <a:lnTo>
                    <a:pt x="1" y="1"/>
                  </a:lnTo>
                  <a:lnTo>
                    <a:pt x="0" y="1"/>
                  </a:lnTo>
                  <a:lnTo>
                    <a:pt x="0" y="1"/>
                  </a:lnTo>
                  <a:lnTo>
                    <a:pt x="0" y="1"/>
                  </a:lnTo>
                  <a:close/>
                </a:path>
              </a:pathLst>
            </a:custGeom>
            <a:noFill/>
            <a:ln w="0" cap="rnd">
              <a:solidFill>
                <a:srgbClr val="FF0000"/>
              </a:solidFill>
              <a:prstDash val="solid"/>
              <a:round/>
              <a:headEnd/>
              <a:tailEnd/>
            </a:ln>
          </p:spPr>
          <p:txBody>
            <a:bodyPr/>
            <a:lstStyle/>
            <a:p>
              <a:endParaRPr lang="en-US">
                <a:solidFill>
                  <a:srgbClr val="000000"/>
                </a:solidFill>
              </a:endParaRPr>
            </a:p>
          </p:txBody>
        </p:sp>
        <p:sp>
          <p:nvSpPr>
            <p:cNvPr id="243" name="Freeform 42"/>
            <p:cNvSpPr>
              <a:spLocks/>
            </p:cNvSpPr>
            <p:nvPr/>
          </p:nvSpPr>
          <p:spPr bwMode="auto">
            <a:xfrm rot="16200000" flipV="1">
              <a:off x="1874" y="3381"/>
              <a:ext cx="1" cy="1"/>
            </a:xfrm>
            <a:custGeom>
              <a:avLst/>
              <a:gdLst/>
              <a:ahLst/>
              <a:cxnLst>
                <a:cxn ang="0">
                  <a:pos x="0" y="1"/>
                </a:cxn>
                <a:cxn ang="0">
                  <a:pos x="0" y="1"/>
                </a:cxn>
                <a:cxn ang="0">
                  <a:pos x="0" y="1"/>
                </a:cxn>
                <a:cxn ang="0">
                  <a:pos x="0" y="1"/>
                </a:cxn>
                <a:cxn ang="0">
                  <a:pos x="0" y="1"/>
                </a:cxn>
                <a:cxn ang="0">
                  <a:pos x="0" y="0"/>
                </a:cxn>
                <a:cxn ang="0">
                  <a:pos x="0" y="0"/>
                </a:cxn>
                <a:cxn ang="0">
                  <a:pos x="0" y="0"/>
                </a:cxn>
                <a:cxn ang="0">
                  <a:pos x="0" y="0"/>
                </a:cxn>
                <a:cxn ang="0">
                  <a:pos x="0" y="0"/>
                </a:cxn>
                <a:cxn ang="0">
                  <a:pos x="0" y="0"/>
                </a:cxn>
                <a:cxn ang="0">
                  <a:pos x="0" y="0"/>
                </a:cxn>
                <a:cxn ang="0">
                  <a:pos x="0" y="0"/>
                </a:cxn>
                <a:cxn ang="0">
                  <a:pos x="1" y="0"/>
                </a:cxn>
                <a:cxn ang="0">
                  <a:pos x="1" y="0"/>
                </a:cxn>
                <a:cxn ang="0">
                  <a:pos x="1" y="0"/>
                </a:cxn>
                <a:cxn ang="0">
                  <a:pos x="1" y="0"/>
                </a:cxn>
                <a:cxn ang="0">
                  <a:pos x="1" y="0"/>
                </a:cxn>
                <a:cxn ang="0">
                  <a:pos x="1" y="0"/>
                </a:cxn>
                <a:cxn ang="0">
                  <a:pos x="1" y="0"/>
                </a:cxn>
                <a:cxn ang="0">
                  <a:pos x="1" y="0"/>
                </a:cxn>
                <a:cxn ang="0">
                  <a:pos x="1" y="0"/>
                </a:cxn>
                <a:cxn ang="0">
                  <a:pos x="1" y="0"/>
                </a:cxn>
                <a:cxn ang="0">
                  <a:pos x="1" y="1"/>
                </a:cxn>
                <a:cxn ang="0">
                  <a:pos x="1" y="1"/>
                </a:cxn>
                <a:cxn ang="0">
                  <a:pos x="1" y="1"/>
                </a:cxn>
                <a:cxn ang="0">
                  <a:pos x="1" y="1"/>
                </a:cxn>
                <a:cxn ang="0">
                  <a:pos x="1" y="1"/>
                </a:cxn>
                <a:cxn ang="0">
                  <a:pos x="1" y="1"/>
                </a:cxn>
                <a:cxn ang="0">
                  <a:pos x="1" y="1"/>
                </a:cxn>
                <a:cxn ang="0">
                  <a:pos x="1" y="1"/>
                </a:cxn>
                <a:cxn ang="0">
                  <a:pos x="0" y="1"/>
                </a:cxn>
                <a:cxn ang="0">
                  <a:pos x="0" y="1"/>
                </a:cxn>
                <a:cxn ang="0">
                  <a:pos x="0" y="1"/>
                </a:cxn>
                <a:cxn ang="0">
                  <a:pos x="0" y="1"/>
                </a:cxn>
                <a:cxn ang="0">
                  <a:pos x="0" y="1"/>
                </a:cxn>
                <a:cxn ang="0">
                  <a:pos x="0" y="1"/>
                </a:cxn>
              </a:cxnLst>
              <a:rect l="0" t="0" r="r" b="b"/>
              <a:pathLst>
                <a:path w="1" h="1">
                  <a:moveTo>
                    <a:pt x="0" y="1"/>
                  </a:moveTo>
                  <a:lnTo>
                    <a:pt x="0" y="1"/>
                  </a:lnTo>
                  <a:lnTo>
                    <a:pt x="0" y="1"/>
                  </a:lnTo>
                  <a:lnTo>
                    <a:pt x="0" y="1"/>
                  </a:lnTo>
                  <a:lnTo>
                    <a:pt x="0" y="1"/>
                  </a:lnTo>
                  <a:lnTo>
                    <a:pt x="0" y="0"/>
                  </a:lnTo>
                  <a:lnTo>
                    <a:pt x="0" y="0"/>
                  </a:lnTo>
                  <a:lnTo>
                    <a:pt x="0" y="0"/>
                  </a:lnTo>
                  <a:lnTo>
                    <a:pt x="0" y="0"/>
                  </a:lnTo>
                  <a:lnTo>
                    <a:pt x="0" y="0"/>
                  </a:lnTo>
                  <a:lnTo>
                    <a:pt x="0" y="0"/>
                  </a:lnTo>
                  <a:lnTo>
                    <a:pt x="0" y="0"/>
                  </a:lnTo>
                  <a:lnTo>
                    <a:pt x="0" y="0"/>
                  </a:lnTo>
                  <a:lnTo>
                    <a:pt x="1" y="0"/>
                  </a:lnTo>
                  <a:lnTo>
                    <a:pt x="1" y="0"/>
                  </a:lnTo>
                  <a:lnTo>
                    <a:pt x="1" y="0"/>
                  </a:lnTo>
                  <a:lnTo>
                    <a:pt x="1" y="0"/>
                  </a:lnTo>
                  <a:lnTo>
                    <a:pt x="1" y="0"/>
                  </a:lnTo>
                  <a:lnTo>
                    <a:pt x="1" y="0"/>
                  </a:lnTo>
                  <a:lnTo>
                    <a:pt x="1" y="0"/>
                  </a:lnTo>
                  <a:lnTo>
                    <a:pt x="1" y="0"/>
                  </a:lnTo>
                  <a:lnTo>
                    <a:pt x="1" y="0"/>
                  </a:lnTo>
                  <a:lnTo>
                    <a:pt x="1" y="0"/>
                  </a:lnTo>
                  <a:lnTo>
                    <a:pt x="1" y="1"/>
                  </a:lnTo>
                  <a:lnTo>
                    <a:pt x="1" y="1"/>
                  </a:lnTo>
                  <a:lnTo>
                    <a:pt x="1" y="1"/>
                  </a:lnTo>
                  <a:lnTo>
                    <a:pt x="1" y="1"/>
                  </a:lnTo>
                  <a:lnTo>
                    <a:pt x="1" y="1"/>
                  </a:lnTo>
                  <a:lnTo>
                    <a:pt x="1" y="1"/>
                  </a:lnTo>
                  <a:lnTo>
                    <a:pt x="1" y="1"/>
                  </a:lnTo>
                  <a:lnTo>
                    <a:pt x="1" y="1"/>
                  </a:lnTo>
                  <a:lnTo>
                    <a:pt x="0" y="1"/>
                  </a:lnTo>
                  <a:lnTo>
                    <a:pt x="0" y="1"/>
                  </a:lnTo>
                  <a:lnTo>
                    <a:pt x="0" y="1"/>
                  </a:lnTo>
                  <a:lnTo>
                    <a:pt x="0" y="1"/>
                  </a:lnTo>
                  <a:lnTo>
                    <a:pt x="0" y="1"/>
                  </a:lnTo>
                  <a:lnTo>
                    <a:pt x="0" y="1"/>
                  </a:lnTo>
                  <a:close/>
                </a:path>
              </a:pathLst>
            </a:custGeom>
            <a:noFill/>
            <a:ln w="0" cap="rnd">
              <a:solidFill>
                <a:srgbClr val="FF0000"/>
              </a:solidFill>
              <a:prstDash val="solid"/>
              <a:round/>
              <a:headEnd/>
              <a:tailEnd/>
            </a:ln>
          </p:spPr>
          <p:txBody>
            <a:bodyPr/>
            <a:lstStyle/>
            <a:p>
              <a:endParaRPr lang="en-US">
                <a:solidFill>
                  <a:srgbClr val="000000"/>
                </a:solidFill>
              </a:endParaRPr>
            </a:p>
          </p:txBody>
        </p:sp>
        <p:sp>
          <p:nvSpPr>
            <p:cNvPr id="244" name="Freeform 43"/>
            <p:cNvSpPr>
              <a:spLocks/>
            </p:cNvSpPr>
            <p:nvPr/>
          </p:nvSpPr>
          <p:spPr bwMode="auto">
            <a:xfrm rot="16200000" flipV="1">
              <a:off x="1877" y="3384"/>
              <a:ext cx="5" cy="5"/>
            </a:xfrm>
            <a:custGeom>
              <a:avLst/>
              <a:gdLst/>
              <a:ahLst/>
              <a:cxnLst>
                <a:cxn ang="0">
                  <a:pos x="4" y="5"/>
                </a:cxn>
                <a:cxn ang="0">
                  <a:pos x="0" y="1"/>
                </a:cxn>
                <a:cxn ang="0">
                  <a:pos x="0" y="1"/>
                </a:cxn>
                <a:cxn ang="0">
                  <a:pos x="0" y="1"/>
                </a:cxn>
                <a:cxn ang="0">
                  <a:pos x="0" y="1"/>
                </a:cxn>
                <a:cxn ang="0">
                  <a:pos x="0" y="1"/>
                </a:cxn>
                <a:cxn ang="0">
                  <a:pos x="0" y="1"/>
                </a:cxn>
                <a:cxn ang="0">
                  <a:pos x="0" y="1"/>
                </a:cxn>
                <a:cxn ang="0">
                  <a:pos x="0" y="0"/>
                </a:cxn>
                <a:cxn ang="0">
                  <a:pos x="0" y="0"/>
                </a:cxn>
                <a:cxn ang="0">
                  <a:pos x="0" y="0"/>
                </a:cxn>
                <a:cxn ang="0">
                  <a:pos x="0" y="0"/>
                </a:cxn>
                <a:cxn ang="0">
                  <a:pos x="0" y="0"/>
                </a:cxn>
                <a:cxn ang="0">
                  <a:pos x="1" y="0"/>
                </a:cxn>
                <a:cxn ang="0">
                  <a:pos x="1" y="0"/>
                </a:cxn>
                <a:cxn ang="0">
                  <a:pos x="1" y="0"/>
                </a:cxn>
                <a:cxn ang="0">
                  <a:pos x="1" y="0"/>
                </a:cxn>
                <a:cxn ang="0">
                  <a:pos x="1" y="0"/>
                </a:cxn>
                <a:cxn ang="0">
                  <a:pos x="5" y="3"/>
                </a:cxn>
                <a:cxn ang="0">
                  <a:pos x="5" y="4"/>
                </a:cxn>
                <a:cxn ang="0">
                  <a:pos x="5" y="4"/>
                </a:cxn>
                <a:cxn ang="0">
                  <a:pos x="5" y="4"/>
                </a:cxn>
                <a:cxn ang="0">
                  <a:pos x="5" y="4"/>
                </a:cxn>
                <a:cxn ang="0">
                  <a:pos x="5" y="4"/>
                </a:cxn>
                <a:cxn ang="0">
                  <a:pos x="5" y="4"/>
                </a:cxn>
                <a:cxn ang="0">
                  <a:pos x="5" y="4"/>
                </a:cxn>
                <a:cxn ang="0">
                  <a:pos x="5" y="5"/>
                </a:cxn>
                <a:cxn ang="0">
                  <a:pos x="5" y="5"/>
                </a:cxn>
                <a:cxn ang="0">
                  <a:pos x="4" y="5"/>
                </a:cxn>
                <a:cxn ang="0">
                  <a:pos x="4" y="5"/>
                </a:cxn>
                <a:cxn ang="0">
                  <a:pos x="4" y="5"/>
                </a:cxn>
                <a:cxn ang="0">
                  <a:pos x="4" y="5"/>
                </a:cxn>
                <a:cxn ang="0">
                  <a:pos x="4" y="5"/>
                </a:cxn>
                <a:cxn ang="0">
                  <a:pos x="4" y="5"/>
                </a:cxn>
                <a:cxn ang="0">
                  <a:pos x="4" y="5"/>
                </a:cxn>
                <a:cxn ang="0">
                  <a:pos x="4" y="5"/>
                </a:cxn>
                <a:cxn ang="0">
                  <a:pos x="4" y="5"/>
                </a:cxn>
              </a:cxnLst>
              <a:rect l="0" t="0" r="r" b="b"/>
              <a:pathLst>
                <a:path w="5" h="5">
                  <a:moveTo>
                    <a:pt x="4" y="5"/>
                  </a:moveTo>
                  <a:lnTo>
                    <a:pt x="0" y="1"/>
                  </a:lnTo>
                  <a:lnTo>
                    <a:pt x="0" y="1"/>
                  </a:lnTo>
                  <a:lnTo>
                    <a:pt x="0" y="1"/>
                  </a:lnTo>
                  <a:lnTo>
                    <a:pt x="0" y="1"/>
                  </a:lnTo>
                  <a:lnTo>
                    <a:pt x="0" y="1"/>
                  </a:lnTo>
                  <a:lnTo>
                    <a:pt x="0" y="1"/>
                  </a:lnTo>
                  <a:lnTo>
                    <a:pt x="0" y="1"/>
                  </a:lnTo>
                  <a:lnTo>
                    <a:pt x="0" y="0"/>
                  </a:lnTo>
                  <a:lnTo>
                    <a:pt x="0" y="0"/>
                  </a:lnTo>
                  <a:lnTo>
                    <a:pt x="0" y="0"/>
                  </a:lnTo>
                  <a:lnTo>
                    <a:pt x="0" y="0"/>
                  </a:lnTo>
                  <a:lnTo>
                    <a:pt x="0" y="0"/>
                  </a:lnTo>
                  <a:lnTo>
                    <a:pt x="1" y="0"/>
                  </a:lnTo>
                  <a:lnTo>
                    <a:pt x="1" y="0"/>
                  </a:lnTo>
                  <a:lnTo>
                    <a:pt x="1" y="0"/>
                  </a:lnTo>
                  <a:lnTo>
                    <a:pt x="1" y="0"/>
                  </a:lnTo>
                  <a:lnTo>
                    <a:pt x="1" y="0"/>
                  </a:lnTo>
                  <a:lnTo>
                    <a:pt x="5" y="3"/>
                  </a:lnTo>
                  <a:lnTo>
                    <a:pt x="5" y="4"/>
                  </a:lnTo>
                  <a:lnTo>
                    <a:pt x="5" y="4"/>
                  </a:lnTo>
                  <a:lnTo>
                    <a:pt x="5" y="4"/>
                  </a:lnTo>
                  <a:lnTo>
                    <a:pt x="5" y="4"/>
                  </a:lnTo>
                  <a:lnTo>
                    <a:pt x="5" y="4"/>
                  </a:lnTo>
                  <a:lnTo>
                    <a:pt x="5" y="4"/>
                  </a:lnTo>
                  <a:lnTo>
                    <a:pt x="5" y="4"/>
                  </a:lnTo>
                  <a:lnTo>
                    <a:pt x="5" y="5"/>
                  </a:lnTo>
                  <a:lnTo>
                    <a:pt x="5" y="5"/>
                  </a:lnTo>
                  <a:lnTo>
                    <a:pt x="4" y="5"/>
                  </a:lnTo>
                  <a:lnTo>
                    <a:pt x="4" y="5"/>
                  </a:lnTo>
                  <a:lnTo>
                    <a:pt x="4" y="5"/>
                  </a:lnTo>
                  <a:lnTo>
                    <a:pt x="4" y="5"/>
                  </a:lnTo>
                  <a:lnTo>
                    <a:pt x="4" y="5"/>
                  </a:lnTo>
                  <a:lnTo>
                    <a:pt x="4" y="5"/>
                  </a:lnTo>
                  <a:lnTo>
                    <a:pt x="4" y="5"/>
                  </a:lnTo>
                  <a:lnTo>
                    <a:pt x="4" y="5"/>
                  </a:lnTo>
                  <a:lnTo>
                    <a:pt x="4" y="5"/>
                  </a:lnTo>
                  <a:close/>
                </a:path>
              </a:pathLst>
            </a:custGeom>
            <a:noFill/>
            <a:ln w="0" cap="rnd">
              <a:solidFill>
                <a:srgbClr val="FF0000"/>
              </a:solidFill>
              <a:prstDash val="solid"/>
              <a:round/>
              <a:headEnd/>
              <a:tailEnd/>
            </a:ln>
          </p:spPr>
          <p:txBody>
            <a:bodyPr/>
            <a:lstStyle/>
            <a:p>
              <a:endParaRPr lang="en-US">
                <a:solidFill>
                  <a:srgbClr val="000000"/>
                </a:solidFill>
              </a:endParaRPr>
            </a:p>
          </p:txBody>
        </p:sp>
        <p:sp>
          <p:nvSpPr>
            <p:cNvPr id="245" name="Freeform 44"/>
            <p:cNvSpPr>
              <a:spLocks/>
            </p:cNvSpPr>
            <p:nvPr/>
          </p:nvSpPr>
          <p:spPr bwMode="auto">
            <a:xfrm rot="16200000" flipV="1">
              <a:off x="1884" y="3392"/>
              <a:ext cx="2" cy="1"/>
            </a:xfrm>
            <a:custGeom>
              <a:avLst/>
              <a:gdLst/>
              <a:ahLst/>
              <a:cxnLst>
                <a:cxn ang="0">
                  <a:pos x="1" y="1"/>
                </a:cxn>
                <a:cxn ang="0">
                  <a:pos x="1" y="1"/>
                </a:cxn>
                <a:cxn ang="0">
                  <a:pos x="1" y="1"/>
                </a:cxn>
                <a:cxn ang="0">
                  <a:pos x="1" y="1"/>
                </a:cxn>
                <a:cxn ang="0">
                  <a:pos x="0" y="1"/>
                </a:cxn>
                <a:cxn ang="0">
                  <a:pos x="0" y="1"/>
                </a:cxn>
                <a:cxn ang="0">
                  <a:pos x="0" y="0"/>
                </a:cxn>
                <a:cxn ang="0">
                  <a:pos x="1" y="0"/>
                </a:cxn>
                <a:cxn ang="0">
                  <a:pos x="1" y="0"/>
                </a:cxn>
                <a:cxn ang="0">
                  <a:pos x="1" y="0"/>
                </a:cxn>
                <a:cxn ang="0">
                  <a:pos x="1" y="0"/>
                </a:cxn>
                <a:cxn ang="0">
                  <a:pos x="1" y="0"/>
                </a:cxn>
                <a:cxn ang="0">
                  <a:pos x="1" y="0"/>
                </a:cxn>
                <a:cxn ang="0">
                  <a:pos x="1" y="0"/>
                </a:cxn>
                <a:cxn ang="0">
                  <a:pos x="1" y="0"/>
                </a:cxn>
                <a:cxn ang="0">
                  <a:pos x="2" y="0"/>
                </a:cxn>
                <a:cxn ang="0">
                  <a:pos x="2" y="0"/>
                </a:cxn>
                <a:cxn ang="0">
                  <a:pos x="2" y="0"/>
                </a:cxn>
                <a:cxn ang="0">
                  <a:pos x="2" y="0"/>
                </a:cxn>
                <a:cxn ang="0">
                  <a:pos x="2" y="0"/>
                </a:cxn>
                <a:cxn ang="0">
                  <a:pos x="2" y="0"/>
                </a:cxn>
                <a:cxn ang="0">
                  <a:pos x="2" y="0"/>
                </a:cxn>
                <a:cxn ang="0">
                  <a:pos x="2" y="1"/>
                </a:cxn>
                <a:cxn ang="0">
                  <a:pos x="2" y="1"/>
                </a:cxn>
                <a:cxn ang="0">
                  <a:pos x="2" y="1"/>
                </a:cxn>
                <a:cxn ang="0">
                  <a:pos x="2" y="1"/>
                </a:cxn>
                <a:cxn ang="0">
                  <a:pos x="2" y="1"/>
                </a:cxn>
                <a:cxn ang="0">
                  <a:pos x="2" y="1"/>
                </a:cxn>
                <a:cxn ang="0">
                  <a:pos x="2" y="1"/>
                </a:cxn>
                <a:cxn ang="0">
                  <a:pos x="1" y="1"/>
                </a:cxn>
                <a:cxn ang="0">
                  <a:pos x="1" y="1"/>
                </a:cxn>
                <a:cxn ang="0">
                  <a:pos x="1" y="1"/>
                </a:cxn>
                <a:cxn ang="0">
                  <a:pos x="1" y="1"/>
                </a:cxn>
                <a:cxn ang="0">
                  <a:pos x="1" y="1"/>
                </a:cxn>
                <a:cxn ang="0">
                  <a:pos x="1" y="1"/>
                </a:cxn>
                <a:cxn ang="0">
                  <a:pos x="1" y="1"/>
                </a:cxn>
                <a:cxn ang="0">
                  <a:pos x="1" y="1"/>
                </a:cxn>
              </a:cxnLst>
              <a:rect l="0" t="0" r="r" b="b"/>
              <a:pathLst>
                <a:path w="2" h="1">
                  <a:moveTo>
                    <a:pt x="1" y="1"/>
                  </a:moveTo>
                  <a:lnTo>
                    <a:pt x="1" y="1"/>
                  </a:lnTo>
                  <a:lnTo>
                    <a:pt x="1" y="1"/>
                  </a:lnTo>
                  <a:lnTo>
                    <a:pt x="1" y="1"/>
                  </a:lnTo>
                  <a:lnTo>
                    <a:pt x="0" y="1"/>
                  </a:lnTo>
                  <a:lnTo>
                    <a:pt x="0" y="1"/>
                  </a:lnTo>
                  <a:lnTo>
                    <a:pt x="0" y="0"/>
                  </a:lnTo>
                  <a:lnTo>
                    <a:pt x="1" y="0"/>
                  </a:lnTo>
                  <a:lnTo>
                    <a:pt x="1" y="0"/>
                  </a:lnTo>
                  <a:lnTo>
                    <a:pt x="1" y="0"/>
                  </a:lnTo>
                  <a:lnTo>
                    <a:pt x="1" y="0"/>
                  </a:lnTo>
                  <a:lnTo>
                    <a:pt x="1" y="0"/>
                  </a:lnTo>
                  <a:lnTo>
                    <a:pt x="1" y="0"/>
                  </a:lnTo>
                  <a:lnTo>
                    <a:pt x="1" y="0"/>
                  </a:lnTo>
                  <a:lnTo>
                    <a:pt x="1" y="0"/>
                  </a:lnTo>
                  <a:lnTo>
                    <a:pt x="2" y="0"/>
                  </a:lnTo>
                  <a:lnTo>
                    <a:pt x="2" y="0"/>
                  </a:lnTo>
                  <a:lnTo>
                    <a:pt x="2" y="0"/>
                  </a:lnTo>
                  <a:lnTo>
                    <a:pt x="2" y="0"/>
                  </a:lnTo>
                  <a:lnTo>
                    <a:pt x="2" y="0"/>
                  </a:lnTo>
                  <a:lnTo>
                    <a:pt x="2" y="0"/>
                  </a:lnTo>
                  <a:lnTo>
                    <a:pt x="2" y="0"/>
                  </a:lnTo>
                  <a:lnTo>
                    <a:pt x="2" y="1"/>
                  </a:lnTo>
                  <a:lnTo>
                    <a:pt x="2" y="1"/>
                  </a:lnTo>
                  <a:lnTo>
                    <a:pt x="2" y="1"/>
                  </a:lnTo>
                  <a:lnTo>
                    <a:pt x="2" y="1"/>
                  </a:lnTo>
                  <a:lnTo>
                    <a:pt x="2" y="1"/>
                  </a:lnTo>
                  <a:lnTo>
                    <a:pt x="2" y="1"/>
                  </a:lnTo>
                  <a:lnTo>
                    <a:pt x="2" y="1"/>
                  </a:lnTo>
                  <a:lnTo>
                    <a:pt x="1" y="1"/>
                  </a:lnTo>
                  <a:lnTo>
                    <a:pt x="1" y="1"/>
                  </a:lnTo>
                  <a:lnTo>
                    <a:pt x="1" y="1"/>
                  </a:lnTo>
                  <a:lnTo>
                    <a:pt x="1" y="1"/>
                  </a:lnTo>
                  <a:lnTo>
                    <a:pt x="1" y="1"/>
                  </a:lnTo>
                  <a:lnTo>
                    <a:pt x="1" y="1"/>
                  </a:lnTo>
                  <a:lnTo>
                    <a:pt x="1" y="1"/>
                  </a:lnTo>
                  <a:lnTo>
                    <a:pt x="1" y="1"/>
                  </a:lnTo>
                  <a:close/>
                </a:path>
              </a:pathLst>
            </a:custGeom>
            <a:noFill/>
            <a:ln w="0" cap="rnd">
              <a:solidFill>
                <a:srgbClr val="FF0000"/>
              </a:solidFill>
              <a:prstDash val="solid"/>
              <a:round/>
              <a:headEnd/>
              <a:tailEnd/>
            </a:ln>
          </p:spPr>
          <p:txBody>
            <a:bodyPr/>
            <a:lstStyle/>
            <a:p>
              <a:endParaRPr lang="en-US">
                <a:solidFill>
                  <a:srgbClr val="000000"/>
                </a:solidFill>
              </a:endParaRPr>
            </a:p>
          </p:txBody>
        </p:sp>
        <p:sp>
          <p:nvSpPr>
            <p:cNvPr id="246" name="Freeform 45"/>
            <p:cNvSpPr>
              <a:spLocks/>
            </p:cNvSpPr>
            <p:nvPr/>
          </p:nvSpPr>
          <p:spPr bwMode="auto">
            <a:xfrm rot="16200000" flipV="1">
              <a:off x="1887" y="3395"/>
              <a:ext cx="2" cy="1"/>
            </a:xfrm>
            <a:custGeom>
              <a:avLst/>
              <a:gdLst/>
              <a:ahLst/>
              <a:cxnLst>
                <a:cxn ang="0">
                  <a:pos x="0" y="1"/>
                </a:cxn>
                <a:cxn ang="0">
                  <a:pos x="0" y="1"/>
                </a:cxn>
                <a:cxn ang="0">
                  <a:pos x="0" y="1"/>
                </a:cxn>
                <a:cxn ang="0">
                  <a:pos x="0" y="1"/>
                </a:cxn>
                <a:cxn ang="0">
                  <a:pos x="0" y="0"/>
                </a:cxn>
                <a:cxn ang="0">
                  <a:pos x="0" y="0"/>
                </a:cxn>
                <a:cxn ang="0">
                  <a:pos x="0" y="0"/>
                </a:cxn>
                <a:cxn ang="0">
                  <a:pos x="0" y="0"/>
                </a:cxn>
                <a:cxn ang="0">
                  <a:pos x="0" y="0"/>
                </a:cxn>
                <a:cxn ang="0">
                  <a:pos x="0" y="0"/>
                </a:cxn>
                <a:cxn ang="0">
                  <a:pos x="0" y="0"/>
                </a:cxn>
                <a:cxn ang="0">
                  <a:pos x="1" y="0"/>
                </a:cxn>
                <a:cxn ang="0">
                  <a:pos x="1" y="0"/>
                </a:cxn>
                <a:cxn ang="0">
                  <a:pos x="1" y="0"/>
                </a:cxn>
                <a:cxn ang="0">
                  <a:pos x="1" y="0"/>
                </a:cxn>
                <a:cxn ang="0">
                  <a:pos x="1" y="0"/>
                </a:cxn>
                <a:cxn ang="0">
                  <a:pos x="1" y="0"/>
                </a:cxn>
                <a:cxn ang="0">
                  <a:pos x="1" y="0"/>
                </a:cxn>
                <a:cxn ang="0">
                  <a:pos x="1" y="0"/>
                </a:cxn>
                <a:cxn ang="0">
                  <a:pos x="2" y="0"/>
                </a:cxn>
                <a:cxn ang="0">
                  <a:pos x="2" y="0"/>
                </a:cxn>
                <a:cxn ang="0">
                  <a:pos x="2" y="0"/>
                </a:cxn>
                <a:cxn ang="0">
                  <a:pos x="2" y="0"/>
                </a:cxn>
                <a:cxn ang="0">
                  <a:pos x="2" y="0"/>
                </a:cxn>
                <a:cxn ang="0">
                  <a:pos x="2" y="1"/>
                </a:cxn>
                <a:cxn ang="0">
                  <a:pos x="2" y="1"/>
                </a:cxn>
                <a:cxn ang="0">
                  <a:pos x="1" y="1"/>
                </a:cxn>
                <a:cxn ang="0">
                  <a:pos x="1" y="1"/>
                </a:cxn>
                <a:cxn ang="0">
                  <a:pos x="1" y="1"/>
                </a:cxn>
                <a:cxn ang="0">
                  <a:pos x="1" y="1"/>
                </a:cxn>
                <a:cxn ang="0">
                  <a:pos x="1" y="1"/>
                </a:cxn>
                <a:cxn ang="0">
                  <a:pos x="1" y="1"/>
                </a:cxn>
                <a:cxn ang="0">
                  <a:pos x="1" y="1"/>
                </a:cxn>
                <a:cxn ang="0">
                  <a:pos x="0" y="1"/>
                </a:cxn>
                <a:cxn ang="0">
                  <a:pos x="0" y="1"/>
                </a:cxn>
                <a:cxn ang="0">
                  <a:pos x="0" y="1"/>
                </a:cxn>
                <a:cxn ang="0">
                  <a:pos x="0" y="1"/>
                </a:cxn>
              </a:cxnLst>
              <a:rect l="0" t="0" r="r" b="b"/>
              <a:pathLst>
                <a:path w="2" h="1">
                  <a:moveTo>
                    <a:pt x="0" y="1"/>
                  </a:moveTo>
                  <a:lnTo>
                    <a:pt x="0" y="1"/>
                  </a:lnTo>
                  <a:lnTo>
                    <a:pt x="0" y="1"/>
                  </a:lnTo>
                  <a:lnTo>
                    <a:pt x="0" y="1"/>
                  </a:lnTo>
                  <a:lnTo>
                    <a:pt x="0" y="0"/>
                  </a:lnTo>
                  <a:lnTo>
                    <a:pt x="0" y="0"/>
                  </a:lnTo>
                  <a:lnTo>
                    <a:pt x="0" y="0"/>
                  </a:lnTo>
                  <a:lnTo>
                    <a:pt x="0" y="0"/>
                  </a:lnTo>
                  <a:lnTo>
                    <a:pt x="0" y="0"/>
                  </a:lnTo>
                  <a:lnTo>
                    <a:pt x="0" y="0"/>
                  </a:lnTo>
                  <a:lnTo>
                    <a:pt x="0" y="0"/>
                  </a:lnTo>
                  <a:lnTo>
                    <a:pt x="1" y="0"/>
                  </a:lnTo>
                  <a:lnTo>
                    <a:pt x="1" y="0"/>
                  </a:lnTo>
                  <a:lnTo>
                    <a:pt x="1" y="0"/>
                  </a:lnTo>
                  <a:lnTo>
                    <a:pt x="1" y="0"/>
                  </a:lnTo>
                  <a:lnTo>
                    <a:pt x="1" y="0"/>
                  </a:lnTo>
                  <a:lnTo>
                    <a:pt x="1" y="0"/>
                  </a:lnTo>
                  <a:lnTo>
                    <a:pt x="1" y="0"/>
                  </a:lnTo>
                  <a:lnTo>
                    <a:pt x="1" y="0"/>
                  </a:lnTo>
                  <a:lnTo>
                    <a:pt x="2" y="0"/>
                  </a:lnTo>
                  <a:lnTo>
                    <a:pt x="2" y="0"/>
                  </a:lnTo>
                  <a:lnTo>
                    <a:pt x="2" y="0"/>
                  </a:lnTo>
                  <a:lnTo>
                    <a:pt x="2" y="0"/>
                  </a:lnTo>
                  <a:lnTo>
                    <a:pt x="2" y="0"/>
                  </a:lnTo>
                  <a:lnTo>
                    <a:pt x="2" y="1"/>
                  </a:lnTo>
                  <a:lnTo>
                    <a:pt x="2" y="1"/>
                  </a:lnTo>
                  <a:lnTo>
                    <a:pt x="1" y="1"/>
                  </a:lnTo>
                  <a:lnTo>
                    <a:pt x="1" y="1"/>
                  </a:lnTo>
                  <a:lnTo>
                    <a:pt x="1" y="1"/>
                  </a:lnTo>
                  <a:lnTo>
                    <a:pt x="1" y="1"/>
                  </a:lnTo>
                  <a:lnTo>
                    <a:pt x="1" y="1"/>
                  </a:lnTo>
                  <a:lnTo>
                    <a:pt x="1" y="1"/>
                  </a:lnTo>
                  <a:lnTo>
                    <a:pt x="1" y="1"/>
                  </a:lnTo>
                  <a:lnTo>
                    <a:pt x="0" y="1"/>
                  </a:lnTo>
                  <a:lnTo>
                    <a:pt x="0" y="1"/>
                  </a:lnTo>
                  <a:lnTo>
                    <a:pt x="0" y="1"/>
                  </a:lnTo>
                  <a:lnTo>
                    <a:pt x="0" y="1"/>
                  </a:lnTo>
                  <a:close/>
                </a:path>
              </a:pathLst>
            </a:custGeom>
            <a:noFill/>
            <a:ln w="0" cap="rnd">
              <a:solidFill>
                <a:srgbClr val="FF0000"/>
              </a:solidFill>
              <a:prstDash val="solid"/>
              <a:round/>
              <a:headEnd/>
              <a:tailEnd/>
            </a:ln>
          </p:spPr>
          <p:txBody>
            <a:bodyPr/>
            <a:lstStyle/>
            <a:p>
              <a:endParaRPr lang="en-US">
                <a:solidFill>
                  <a:srgbClr val="000000"/>
                </a:solidFill>
              </a:endParaRPr>
            </a:p>
          </p:txBody>
        </p:sp>
        <p:sp>
          <p:nvSpPr>
            <p:cNvPr id="247" name="Freeform 46"/>
            <p:cNvSpPr>
              <a:spLocks/>
            </p:cNvSpPr>
            <p:nvPr/>
          </p:nvSpPr>
          <p:spPr bwMode="auto">
            <a:xfrm rot="16200000" flipV="1">
              <a:off x="1890" y="3398"/>
              <a:ext cx="5" cy="5"/>
            </a:xfrm>
            <a:custGeom>
              <a:avLst/>
              <a:gdLst/>
              <a:ahLst/>
              <a:cxnLst>
                <a:cxn ang="0">
                  <a:pos x="4" y="5"/>
                </a:cxn>
                <a:cxn ang="0">
                  <a:pos x="0" y="1"/>
                </a:cxn>
                <a:cxn ang="0">
                  <a:pos x="0" y="1"/>
                </a:cxn>
                <a:cxn ang="0">
                  <a:pos x="0" y="1"/>
                </a:cxn>
                <a:cxn ang="0">
                  <a:pos x="0" y="1"/>
                </a:cxn>
                <a:cxn ang="0">
                  <a:pos x="0" y="1"/>
                </a:cxn>
                <a:cxn ang="0">
                  <a:pos x="0" y="1"/>
                </a:cxn>
                <a:cxn ang="0">
                  <a:pos x="0" y="1"/>
                </a:cxn>
                <a:cxn ang="0">
                  <a:pos x="0" y="0"/>
                </a:cxn>
                <a:cxn ang="0">
                  <a:pos x="0" y="0"/>
                </a:cxn>
                <a:cxn ang="0">
                  <a:pos x="1" y="0"/>
                </a:cxn>
                <a:cxn ang="0">
                  <a:pos x="1" y="0"/>
                </a:cxn>
                <a:cxn ang="0">
                  <a:pos x="1" y="0"/>
                </a:cxn>
                <a:cxn ang="0">
                  <a:pos x="1" y="0"/>
                </a:cxn>
                <a:cxn ang="0">
                  <a:pos x="1" y="0"/>
                </a:cxn>
                <a:cxn ang="0">
                  <a:pos x="1" y="0"/>
                </a:cxn>
                <a:cxn ang="0">
                  <a:pos x="1" y="0"/>
                </a:cxn>
                <a:cxn ang="0">
                  <a:pos x="2" y="0"/>
                </a:cxn>
                <a:cxn ang="0">
                  <a:pos x="5" y="3"/>
                </a:cxn>
                <a:cxn ang="0">
                  <a:pos x="5" y="4"/>
                </a:cxn>
                <a:cxn ang="0">
                  <a:pos x="5" y="4"/>
                </a:cxn>
                <a:cxn ang="0">
                  <a:pos x="5" y="4"/>
                </a:cxn>
                <a:cxn ang="0">
                  <a:pos x="5" y="4"/>
                </a:cxn>
                <a:cxn ang="0">
                  <a:pos x="5" y="4"/>
                </a:cxn>
                <a:cxn ang="0">
                  <a:pos x="5" y="4"/>
                </a:cxn>
                <a:cxn ang="0">
                  <a:pos x="5" y="4"/>
                </a:cxn>
                <a:cxn ang="0">
                  <a:pos x="5" y="5"/>
                </a:cxn>
                <a:cxn ang="0">
                  <a:pos x="5" y="5"/>
                </a:cxn>
                <a:cxn ang="0">
                  <a:pos x="5" y="5"/>
                </a:cxn>
                <a:cxn ang="0">
                  <a:pos x="5" y="5"/>
                </a:cxn>
                <a:cxn ang="0">
                  <a:pos x="4" y="5"/>
                </a:cxn>
                <a:cxn ang="0">
                  <a:pos x="4" y="5"/>
                </a:cxn>
                <a:cxn ang="0">
                  <a:pos x="4" y="5"/>
                </a:cxn>
                <a:cxn ang="0">
                  <a:pos x="4" y="5"/>
                </a:cxn>
                <a:cxn ang="0">
                  <a:pos x="4" y="5"/>
                </a:cxn>
                <a:cxn ang="0">
                  <a:pos x="4" y="5"/>
                </a:cxn>
                <a:cxn ang="0">
                  <a:pos x="4" y="5"/>
                </a:cxn>
              </a:cxnLst>
              <a:rect l="0" t="0" r="r" b="b"/>
              <a:pathLst>
                <a:path w="5" h="5">
                  <a:moveTo>
                    <a:pt x="4" y="5"/>
                  </a:moveTo>
                  <a:lnTo>
                    <a:pt x="0" y="1"/>
                  </a:lnTo>
                  <a:lnTo>
                    <a:pt x="0" y="1"/>
                  </a:lnTo>
                  <a:lnTo>
                    <a:pt x="0" y="1"/>
                  </a:lnTo>
                  <a:lnTo>
                    <a:pt x="0" y="1"/>
                  </a:lnTo>
                  <a:lnTo>
                    <a:pt x="0" y="1"/>
                  </a:lnTo>
                  <a:lnTo>
                    <a:pt x="0" y="1"/>
                  </a:lnTo>
                  <a:lnTo>
                    <a:pt x="0" y="1"/>
                  </a:lnTo>
                  <a:lnTo>
                    <a:pt x="0" y="0"/>
                  </a:lnTo>
                  <a:lnTo>
                    <a:pt x="0" y="0"/>
                  </a:lnTo>
                  <a:lnTo>
                    <a:pt x="1" y="0"/>
                  </a:lnTo>
                  <a:lnTo>
                    <a:pt x="1" y="0"/>
                  </a:lnTo>
                  <a:lnTo>
                    <a:pt x="1" y="0"/>
                  </a:lnTo>
                  <a:lnTo>
                    <a:pt x="1" y="0"/>
                  </a:lnTo>
                  <a:lnTo>
                    <a:pt x="1" y="0"/>
                  </a:lnTo>
                  <a:lnTo>
                    <a:pt x="1" y="0"/>
                  </a:lnTo>
                  <a:lnTo>
                    <a:pt x="1" y="0"/>
                  </a:lnTo>
                  <a:lnTo>
                    <a:pt x="2" y="0"/>
                  </a:lnTo>
                  <a:lnTo>
                    <a:pt x="5" y="3"/>
                  </a:lnTo>
                  <a:lnTo>
                    <a:pt x="5" y="4"/>
                  </a:lnTo>
                  <a:lnTo>
                    <a:pt x="5" y="4"/>
                  </a:lnTo>
                  <a:lnTo>
                    <a:pt x="5" y="4"/>
                  </a:lnTo>
                  <a:lnTo>
                    <a:pt x="5" y="4"/>
                  </a:lnTo>
                  <a:lnTo>
                    <a:pt x="5" y="4"/>
                  </a:lnTo>
                  <a:lnTo>
                    <a:pt x="5" y="4"/>
                  </a:lnTo>
                  <a:lnTo>
                    <a:pt x="5" y="4"/>
                  </a:lnTo>
                  <a:lnTo>
                    <a:pt x="5" y="5"/>
                  </a:lnTo>
                  <a:lnTo>
                    <a:pt x="5" y="5"/>
                  </a:lnTo>
                  <a:lnTo>
                    <a:pt x="5" y="5"/>
                  </a:lnTo>
                  <a:lnTo>
                    <a:pt x="5" y="5"/>
                  </a:lnTo>
                  <a:lnTo>
                    <a:pt x="4" y="5"/>
                  </a:lnTo>
                  <a:lnTo>
                    <a:pt x="4" y="5"/>
                  </a:lnTo>
                  <a:lnTo>
                    <a:pt x="4" y="5"/>
                  </a:lnTo>
                  <a:lnTo>
                    <a:pt x="4" y="5"/>
                  </a:lnTo>
                  <a:lnTo>
                    <a:pt x="4" y="5"/>
                  </a:lnTo>
                  <a:lnTo>
                    <a:pt x="4" y="5"/>
                  </a:lnTo>
                  <a:lnTo>
                    <a:pt x="4" y="5"/>
                  </a:lnTo>
                  <a:close/>
                </a:path>
              </a:pathLst>
            </a:custGeom>
            <a:noFill/>
            <a:ln w="0" cap="rnd">
              <a:solidFill>
                <a:srgbClr val="FF0000"/>
              </a:solidFill>
              <a:prstDash val="solid"/>
              <a:round/>
              <a:headEnd/>
              <a:tailEnd/>
            </a:ln>
          </p:spPr>
          <p:txBody>
            <a:bodyPr/>
            <a:lstStyle/>
            <a:p>
              <a:endParaRPr lang="en-US">
                <a:solidFill>
                  <a:srgbClr val="000000"/>
                </a:solidFill>
              </a:endParaRPr>
            </a:p>
          </p:txBody>
        </p:sp>
        <p:sp>
          <p:nvSpPr>
            <p:cNvPr id="248" name="Freeform 47"/>
            <p:cNvSpPr>
              <a:spLocks/>
            </p:cNvSpPr>
            <p:nvPr/>
          </p:nvSpPr>
          <p:spPr bwMode="auto">
            <a:xfrm rot="16200000" flipV="1">
              <a:off x="1897" y="3405"/>
              <a:ext cx="1" cy="1"/>
            </a:xfrm>
            <a:custGeom>
              <a:avLst/>
              <a:gdLst/>
              <a:ahLst/>
              <a:cxnLst>
                <a:cxn ang="0">
                  <a:pos x="0" y="1"/>
                </a:cxn>
                <a:cxn ang="0">
                  <a:pos x="0" y="1"/>
                </a:cxn>
                <a:cxn ang="0">
                  <a:pos x="0" y="1"/>
                </a:cxn>
                <a:cxn ang="0">
                  <a:pos x="0" y="1"/>
                </a:cxn>
                <a:cxn ang="0">
                  <a:pos x="0" y="1"/>
                </a:cxn>
                <a:cxn ang="0">
                  <a:pos x="0" y="0"/>
                </a:cxn>
                <a:cxn ang="0">
                  <a:pos x="0" y="0"/>
                </a:cxn>
                <a:cxn ang="0">
                  <a:pos x="0" y="0"/>
                </a:cxn>
                <a:cxn ang="0">
                  <a:pos x="0" y="0"/>
                </a:cxn>
                <a:cxn ang="0">
                  <a:pos x="0" y="0"/>
                </a:cxn>
                <a:cxn ang="0">
                  <a:pos x="0" y="0"/>
                </a:cxn>
                <a:cxn ang="0">
                  <a:pos x="0" y="0"/>
                </a:cxn>
                <a:cxn ang="0">
                  <a:pos x="0" y="0"/>
                </a:cxn>
                <a:cxn ang="0">
                  <a:pos x="1" y="0"/>
                </a:cxn>
                <a:cxn ang="0">
                  <a:pos x="1" y="0"/>
                </a:cxn>
                <a:cxn ang="0">
                  <a:pos x="1" y="0"/>
                </a:cxn>
                <a:cxn ang="0">
                  <a:pos x="1" y="0"/>
                </a:cxn>
                <a:cxn ang="0">
                  <a:pos x="1" y="0"/>
                </a:cxn>
                <a:cxn ang="0">
                  <a:pos x="1" y="0"/>
                </a:cxn>
                <a:cxn ang="0">
                  <a:pos x="1" y="0"/>
                </a:cxn>
                <a:cxn ang="0">
                  <a:pos x="1" y="0"/>
                </a:cxn>
                <a:cxn ang="0">
                  <a:pos x="1" y="0"/>
                </a:cxn>
                <a:cxn ang="0">
                  <a:pos x="1" y="0"/>
                </a:cxn>
                <a:cxn ang="0">
                  <a:pos x="1" y="1"/>
                </a:cxn>
                <a:cxn ang="0">
                  <a:pos x="1" y="1"/>
                </a:cxn>
                <a:cxn ang="0">
                  <a:pos x="1" y="1"/>
                </a:cxn>
                <a:cxn ang="0">
                  <a:pos x="1" y="1"/>
                </a:cxn>
                <a:cxn ang="0">
                  <a:pos x="1" y="1"/>
                </a:cxn>
                <a:cxn ang="0">
                  <a:pos x="1" y="1"/>
                </a:cxn>
                <a:cxn ang="0">
                  <a:pos x="1" y="1"/>
                </a:cxn>
                <a:cxn ang="0">
                  <a:pos x="1" y="1"/>
                </a:cxn>
                <a:cxn ang="0">
                  <a:pos x="0" y="1"/>
                </a:cxn>
                <a:cxn ang="0">
                  <a:pos x="0" y="1"/>
                </a:cxn>
                <a:cxn ang="0">
                  <a:pos x="0" y="1"/>
                </a:cxn>
                <a:cxn ang="0">
                  <a:pos x="0" y="1"/>
                </a:cxn>
                <a:cxn ang="0">
                  <a:pos x="0" y="1"/>
                </a:cxn>
                <a:cxn ang="0">
                  <a:pos x="0" y="1"/>
                </a:cxn>
              </a:cxnLst>
              <a:rect l="0" t="0" r="r" b="b"/>
              <a:pathLst>
                <a:path w="1" h="1">
                  <a:moveTo>
                    <a:pt x="0" y="1"/>
                  </a:moveTo>
                  <a:lnTo>
                    <a:pt x="0" y="1"/>
                  </a:lnTo>
                  <a:lnTo>
                    <a:pt x="0" y="1"/>
                  </a:lnTo>
                  <a:lnTo>
                    <a:pt x="0" y="1"/>
                  </a:lnTo>
                  <a:lnTo>
                    <a:pt x="0" y="1"/>
                  </a:lnTo>
                  <a:lnTo>
                    <a:pt x="0" y="0"/>
                  </a:lnTo>
                  <a:lnTo>
                    <a:pt x="0" y="0"/>
                  </a:lnTo>
                  <a:lnTo>
                    <a:pt x="0" y="0"/>
                  </a:lnTo>
                  <a:lnTo>
                    <a:pt x="0" y="0"/>
                  </a:lnTo>
                  <a:lnTo>
                    <a:pt x="0" y="0"/>
                  </a:lnTo>
                  <a:lnTo>
                    <a:pt x="0" y="0"/>
                  </a:lnTo>
                  <a:lnTo>
                    <a:pt x="0" y="0"/>
                  </a:lnTo>
                  <a:lnTo>
                    <a:pt x="0" y="0"/>
                  </a:lnTo>
                  <a:lnTo>
                    <a:pt x="1" y="0"/>
                  </a:lnTo>
                  <a:lnTo>
                    <a:pt x="1" y="0"/>
                  </a:lnTo>
                  <a:lnTo>
                    <a:pt x="1" y="0"/>
                  </a:lnTo>
                  <a:lnTo>
                    <a:pt x="1" y="0"/>
                  </a:lnTo>
                  <a:lnTo>
                    <a:pt x="1" y="0"/>
                  </a:lnTo>
                  <a:lnTo>
                    <a:pt x="1" y="0"/>
                  </a:lnTo>
                  <a:lnTo>
                    <a:pt x="1" y="0"/>
                  </a:lnTo>
                  <a:lnTo>
                    <a:pt x="1" y="0"/>
                  </a:lnTo>
                  <a:lnTo>
                    <a:pt x="1" y="0"/>
                  </a:lnTo>
                  <a:lnTo>
                    <a:pt x="1" y="0"/>
                  </a:lnTo>
                  <a:lnTo>
                    <a:pt x="1" y="1"/>
                  </a:lnTo>
                  <a:lnTo>
                    <a:pt x="1" y="1"/>
                  </a:lnTo>
                  <a:lnTo>
                    <a:pt x="1" y="1"/>
                  </a:lnTo>
                  <a:lnTo>
                    <a:pt x="1" y="1"/>
                  </a:lnTo>
                  <a:lnTo>
                    <a:pt x="1" y="1"/>
                  </a:lnTo>
                  <a:lnTo>
                    <a:pt x="1" y="1"/>
                  </a:lnTo>
                  <a:lnTo>
                    <a:pt x="1" y="1"/>
                  </a:lnTo>
                  <a:lnTo>
                    <a:pt x="1" y="1"/>
                  </a:lnTo>
                  <a:lnTo>
                    <a:pt x="0" y="1"/>
                  </a:lnTo>
                  <a:lnTo>
                    <a:pt x="0" y="1"/>
                  </a:lnTo>
                  <a:lnTo>
                    <a:pt x="0" y="1"/>
                  </a:lnTo>
                  <a:lnTo>
                    <a:pt x="0" y="1"/>
                  </a:lnTo>
                  <a:lnTo>
                    <a:pt x="0" y="1"/>
                  </a:lnTo>
                  <a:lnTo>
                    <a:pt x="0" y="1"/>
                  </a:lnTo>
                  <a:close/>
                </a:path>
              </a:pathLst>
            </a:custGeom>
            <a:noFill/>
            <a:ln w="0" cap="rnd">
              <a:solidFill>
                <a:srgbClr val="FF0000"/>
              </a:solidFill>
              <a:prstDash val="solid"/>
              <a:round/>
              <a:headEnd/>
              <a:tailEnd/>
            </a:ln>
          </p:spPr>
          <p:txBody>
            <a:bodyPr/>
            <a:lstStyle/>
            <a:p>
              <a:endParaRPr lang="en-US">
                <a:solidFill>
                  <a:srgbClr val="000000"/>
                </a:solidFill>
              </a:endParaRPr>
            </a:p>
          </p:txBody>
        </p:sp>
        <p:sp>
          <p:nvSpPr>
            <p:cNvPr id="249" name="Freeform 48"/>
            <p:cNvSpPr>
              <a:spLocks/>
            </p:cNvSpPr>
            <p:nvPr/>
          </p:nvSpPr>
          <p:spPr bwMode="auto">
            <a:xfrm rot="16200000" flipV="1">
              <a:off x="1900" y="3409"/>
              <a:ext cx="2" cy="2"/>
            </a:xfrm>
            <a:custGeom>
              <a:avLst/>
              <a:gdLst/>
              <a:ahLst/>
              <a:cxnLst>
                <a:cxn ang="0">
                  <a:pos x="1" y="2"/>
                </a:cxn>
                <a:cxn ang="0">
                  <a:pos x="1" y="2"/>
                </a:cxn>
                <a:cxn ang="0">
                  <a:pos x="1" y="2"/>
                </a:cxn>
                <a:cxn ang="0">
                  <a:pos x="0" y="1"/>
                </a:cxn>
                <a:cxn ang="0">
                  <a:pos x="0" y="1"/>
                </a:cxn>
                <a:cxn ang="0">
                  <a:pos x="0" y="1"/>
                </a:cxn>
                <a:cxn ang="0">
                  <a:pos x="0" y="1"/>
                </a:cxn>
                <a:cxn ang="0">
                  <a:pos x="0" y="1"/>
                </a:cxn>
                <a:cxn ang="0">
                  <a:pos x="1" y="1"/>
                </a:cxn>
                <a:cxn ang="0">
                  <a:pos x="1" y="1"/>
                </a:cxn>
                <a:cxn ang="0">
                  <a:pos x="1" y="1"/>
                </a:cxn>
                <a:cxn ang="0">
                  <a:pos x="1" y="1"/>
                </a:cxn>
                <a:cxn ang="0">
                  <a:pos x="1" y="0"/>
                </a:cxn>
                <a:cxn ang="0">
                  <a:pos x="1" y="0"/>
                </a:cxn>
                <a:cxn ang="0">
                  <a:pos x="1" y="0"/>
                </a:cxn>
                <a:cxn ang="0">
                  <a:pos x="1" y="1"/>
                </a:cxn>
                <a:cxn ang="0">
                  <a:pos x="2" y="1"/>
                </a:cxn>
                <a:cxn ang="0">
                  <a:pos x="2" y="1"/>
                </a:cxn>
                <a:cxn ang="0">
                  <a:pos x="2" y="1"/>
                </a:cxn>
                <a:cxn ang="0">
                  <a:pos x="2" y="1"/>
                </a:cxn>
                <a:cxn ang="0">
                  <a:pos x="2" y="1"/>
                </a:cxn>
                <a:cxn ang="0">
                  <a:pos x="2" y="1"/>
                </a:cxn>
                <a:cxn ang="0">
                  <a:pos x="2" y="1"/>
                </a:cxn>
                <a:cxn ang="0">
                  <a:pos x="2" y="1"/>
                </a:cxn>
                <a:cxn ang="0">
                  <a:pos x="2" y="1"/>
                </a:cxn>
                <a:cxn ang="0">
                  <a:pos x="2" y="2"/>
                </a:cxn>
                <a:cxn ang="0">
                  <a:pos x="2" y="2"/>
                </a:cxn>
                <a:cxn ang="0">
                  <a:pos x="2" y="2"/>
                </a:cxn>
                <a:cxn ang="0">
                  <a:pos x="2" y="2"/>
                </a:cxn>
                <a:cxn ang="0">
                  <a:pos x="1" y="2"/>
                </a:cxn>
                <a:cxn ang="0">
                  <a:pos x="1" y="2"/>
                </a:cxn>
                <a:cxn ang="0">
                  <a:pos x="1" y="2"/>
                </a:cxn>
                <a:cxn ang="0">
                  <a:pos x="1" y="2"/>
                </a:cxn>
                <a:cxn ang="0">
                  <a:pos x="1" y="2"/>
                </a:cxn>
                <a:cxn ang="0">
                  <a:pos x="1" y="2"/>
                </a:cxn>
                <a:cxn ang="0">
                  <a:pos x="1" y="2"/>
                </a:cxn>
                <a:cxn ang="0">
                  <a:pos x="1" y="2"/>
                </a:cxn>
              </a:cxnLst>
              <a:rect l="0" t="0" r="r" b="b"/>
              <a:pathLst>
                <a:path w="2" h="2">
                  <a:moveTo>
                    <a:pt x="1" y="2"/>
                  </a:moveTo>
                  <a:lnTo>
                    <a:pt x="1" y="2"/>
                  </a:lnTo>
                  <a:lnTo>
                    <a:pt x="1" y="2"/>
                  </a:lnTo>
                  <a:lnTo>
                    <a:pt x="0" y="1"/>
                  </a:lnTo>
                  <a:lnTo>
                    <a:pt x="0" y="1"/>
                  </a:lnTo>
                  <a:lnTo>
                    <a:pt x="0" y="1"/>
                  </a:lnTo>
                  <a:lnTo>
                    <a:pt x="0" y="1"/>
                  </a:lnTo>
                  <a:lnTo>
                    <a:pt x="0" y="1"/>
                  </a:lnTo>
                  <a:lnTo>
                    <a:pt x="1" y="1"/>
                  </a:lnTo>
                  <a:lnTo>
                    <a:pt x="1" y="1"/>
                  </a:lnTo>
                  <a:lnTo>
                    <a:pt x="1" y="1"/>
                  </a:lnTo>
                  <a:lnTo>
                    <a:pt x="1" y="1"/>
                  </a:lnTo>
                  <a:lnTo>
                    <a:pt x="1" y="0"/>
                  </a:lnTo>
                  <a:lnTo>
                    <a:pt x="1" y="0"/>
                  </a:lnTo>
                  <a:lnTo>
                    <a:pt x="1" y="0"/>
                  </a:lnTo>
                  <a:lnTo>
                    <a:pt x="1" y="1"/>
                  </a:lnTo>
                  <a:lnTo>
                    <a:pt x="2" y="1"/>
                  </a:lnTo>
                  <a:lnTo>
                    <a:pt x="2" y="1"/>
                  </a:lnTo>
                  <a:lnTo>
                    <a:pt x="2" y="1"/>
                  </a:lnTo>
                  <a:lnTo>
                    <a:pt x="2" y="1"/>
                  </a:lnTo>
                  <a:lnTo>
                    <a:pt x="2" y="1"/>
                  </a:lnTo>
                  <a:lnTo>
                    <a:pt x="2" y="1"/>
                  </a:lnTo>
                  <a:lnTo>
                    <a:pt x="2" y="1"/>
                  </a:lnTo>
                  <a:lnTo>
                    <a:pt x="2" y="1"/>
                  </a:lnTo>
                  <a:lnTo>
                    <a:pt x="2" y="1"/>
                  </a:lnTo>
                  <a:lnTo>
                    <a:pt x="2" y="2"/>
                  </a:lnTo>
                  <a:lnTo>
                    <a:pt x="2" y="2"/>
                  </a:lnTo>
                  <a:lnTo>
                    <a:pt x="2" y="2"/>
                  </a:lnTo>
                  <a:lnTo>
                    <a:pt x="2" y="2"/>
                  </a:lnTo>
                  <a:lnTo>
                    <a:pt x="1" y="2"/>
                  </a:lnTo>
                  <a:lnTo>
                    <a:pt x="1" y="2"/>
                  </a:lnTo>
                  <a:lnTo>
                    <a:pt x="1" y="2"/>
                  </a:lnTo>
                  <a:lnTo>
                    <a:pt x="1" y="2"/>
                  </a:lnTo>
                  <a:lnTo>
                    <a:pt x="1" y="2"/>
                  </a:lnTo>
                  <a:lnTo>
                    <a:pt x="1" y="2"/>
                  </a:lnTo>
                  <a:lnTo>
                    <a:pt x="1" y="2"/>
                  </a:lnTo>
                  <a:lnTo>
                    <a:pt x="1" y="2"/>
                  </a:lnTo>
                  <a:close/>
                </a:path>
              </a:pathLst>
            </a:custGeom>
            <a:noFill/>
            <a:ln w="0" cap="rnd">
              <a:solidFill>
                <a:srgbClr val="FF0000"/>
              </a:solidFill>
              <a:prstDash val="solid"/>
              <a:round/>
              <a:headEnd/>
              <a:tailEnd/>
            </a:ln>
          </p:spPr>
          <p:txBody>
            <a:bodyPr/>
            <a:lstStyle/>
            <a:p>
              <a:endParaRPr lang="en-US">
                <a:solidFill>
                  <a:srgbClr val="000000"/>
                </a:solidFill>
              </a:endParaRPr>
            </a:p>
          </p:txBody>
        </p:sp>
        <p:sp>
          <p:nvSpPr>
            <p:cNvPr id="250" name="Freeform 49"/>
            <p:cNvSpPr>
              <a:spLocks/>
            </p:cNvSpPr>
            <p:nvPr/>
          </p:nvSpPr>
          <p:spPr bwMode="auto">
            <a:xfrm rot="16200000" flipV="1">
              <a:off x="1903" y="3412"/>
              <a:ext cx="6" cy="5"/>
            </a:xfrm>
            <a:custGeom>
              <a:avLst/>
              <a:gdLst/>
              <a:ahLst/>
              <a:cxnLst>
                <a:cxn ang="0">
                  <a:pos x="4" y="5"/>
                </a:cxn>
                <a:cxn ang="0">
                  <a:pos x="1" y="1"/>
                </a:cxn>
                <a:cxn ang="0">
                  <a:pos x="1" y="1"/>
                </a:cxn>
                <a:cxn ang="0">
                  <a:pos x="1" y="1"/>
                </a:cxn>
                <a:cxn ang="0">
                  <a:pos x="0" y="1"/>
                </a:cxn>
                <a:cxn ang="0">
                  <a:pos x="0" y="1"/>
                </a:cxn>
                <a:cxn ang="0">
                  <a:pos x="0" y="1"/>
                </a:cxn>
                <a:cxn ang="0">
                  <a:pos x="1" y="0"/>
                </a:cxn>
                <a:cxn ang="0">
                  <a:pos x="1" y="0"/>
                </a:cxn>
                <a:cxn ang="0">
                  <a:pos x="1" y="0"/>
                </a:cxn>
                <a:cxn ang="0">
                  <a:pos x="1" y="0"/>
                </a:cxn>
                <a:cxn ang="0">
                  <a:pos x="1" y="0"/>
                </a:cxn>
                <a:cxn ang="0">
                  <a:pos x="1" y="0"/>
                </a:cxn>
                <a:cxn ang="0">
                  <a:pos x="1" y="0"/>
                </a:cxn>
                <a:cxn ang="0">
                  <a:pos x="1" y="0"/>
                </a:cxn>
                <a:cxn ang="0">
                  <a:pos x="2" y="0"/>
                </a:cxn>
                <a:cxn ang="0">
                  <a:pos x="2" y="0"/>
                </a:cxn>
                <a:cxn ang="0">
                  <a:pos x="2" y="0"/>
                </a:cxn>
                <a:cxn ang="0">
                  <a:pos x="5" y="3"/>
                </a:cxn>
                <a:cxn ang="0">
                  <a:pos x="5" y="3"/>
                </a:cxn>
                <a:cxn ang="0">
                  <a:pos x="5" y="4"/>
                </a:cxn>
                <a:cxn ang="0">
                  <a:pos x="6" y="4"/>
                </a:cxn>
                <a:cxn ang="0">
                  <a:pos x="6" y="4"/>
                </a:cxn>
                <a:cxn ang="0">
                  <a:pos x="6" y="4"/>
                </a:cxn>
                <a:cxn ang="0">
                  <a:pos x="5" y="4"/>
                </a:cxn>
                <a:cxn ang="0">
                  <a:pos x="5" y="4"/>
                </a:cxn>
                <a:cxn ang="0">
                  <a:pos x="5" y="5"/>
                </a:cxn>
                <a:cxn ang="0">
                  <a:pos x="5" y="5"/>
                </a:cxn>
                <a:cxn ang="0">
                  <a:pos x="5" y="5"/>
                </a:cxn>
                <a:cxn ang="0">
                  <a:pos x="5" y="5"/>
                </a:cxn>
                <a:cxn ang="0">
                  <a:pos x="5" y="5"/>
                </a:cxn>
                <a:cxn ang="0">
                  <a:pos x="5" y="5"/>
                </a:cxn>
                <a:cxn ang="0">
                  <a:pos x="4" y="5"/>
                </a:cxn>
                <a:cxn ang="0">
                  <a:pos x="4" y="5"/>
                </a:cxn>
                <a:cxn ang="0">
                  <a:pos x="4" y="5"/>
                </a:cxn>
                <a:cxn ang="0">
                  <a:pos x="4" y="5"/>
                </a:cxn>
                <a:cxn ang="0">
                  <a:pos x="4" y="5"/>
                </a:cxn>
              </a:cxnLst>
              <a:rect l="0" t="0" r="r" b="b"/>
              <a:pathLst>
                <a:path w="6" h="5">
                  <a:moveTo>
                    <a:pt x="4" y="5"/>
                  </a:moveTo>
                  <a:lnTo>
                    <a:pt x="1" y="1"/>
                  </a:lnTo>
                  <a:lnTo>
                    <a:pt x="1" y="1"/>
                  </a:lnTo>
                  <a:lnTo>
                    <a:pt x="1" y="1"/>
                  </a:lnTo>
                  <a:lnTo>
                    <a:pt x="0" y="1"/>
                  </a:lnTo>
                  <a:lnTo>
                    <a:pt x="0" y="1"/>
                  </a:lnTo>
                  <a:lnTo>
                    <a:pt x="0" y="1"/>
                  </a:lnTo>
                  <a:lnTo>
                    <a:pt x="1" y="0"/>
                  </a:lnTo>
                  <a:lnTo>
                    <a:pt x="1" y="0"/>
                  </a:lnTo>
                  <a:lnTo>
                    <a:pt x="1" y="0"/>
                  </a:lnTo>
                  <a:lnTo>
                    <a:pt x="1" y="0"/>
                  </a:lnTo>
                  <a:lnTo>
                    <a:pt x="1" y="0"/>
                  </a:lnTo>
                  <a:lnTo>
                    <a:pt x="1" y="0"/>
                  </a:lnTo>
                  <a:lnTo>
                    <a:pt x="1" y="0"/>
                  </a:lnTo>
                  <a:lnTo>
                    <a:pt x="1" y="0"/>
                  </a:lnTo>
                  <a:lnTo>
                    <a:pt x="2" y="0"/>
                  </a:lnTo>
                  <a:lnTo>
                    <a:pt x="2" y="0"/>
                  </a:lnTo>
                  <a:lnTo>
                    <a:pt x="2" y="0"/>
                  </a:lnTo>
                  <a:lnTo>
                    <a:pt x="5" y="3"/>
                  </a:lnTo>
                  <a:lnTo>
                    <a:pt x="5" y="3"/>
                  </a:lnTo>
                  <a:lnTo>
                    <a:pt x="5" y="4"/>
                  </a:lnTo>
                  <a:lnTo>
                    <a:pt x="6" y="4"/>
                  </a:lnTo>
                  <a:lnTo>
                    <a:pt x="6" y="4"/>
                  </a:lnTo>
                  <a:lnTo>
                    <a:pt x="6" y="4"/>
                  </a:lnTo>
                  <a:lnTo>
                    <a:pt x="5" y="4"/>
                  </a:lnTo>
                  <a:lnTo>
                    <a:pt x="5" y="4"/>
                  </a:lnTo>
                  <a:lnTo>
                    <a:pt x="5" y="5"/>
                  </a:lnTo>
                  <a:lnTo>
                    <a:pt x="5" y="5"/>
                  </a:lnTo>
                  <a:lnTo>
                    <a:pt x="5" y="5"/>
                  </a:lnTo>
                  <a:lnTo>
                    <a:pt x="5" y="5"/>
                  </a:lnTo>
                  <a:lnTo>
                    <a:pt x="5" y="5"/>
                  </a:lnTo>
                  <a:lnTo>
                    <a:pt x="5" y="5"/>
                  </a:lnTo>
                  <a:lnTo>
                    <a:pt x="4" y="5"/>
                  </a:lnTo>
                  <a:lnTo>
                    <a:pt x="4" y="5"/>
                  </a:lnTo>
                  <a:lnTo>
                    <a:pt x="4" y="5"/>
                  </a:lnTo>
                  <a:lnTo>
                    <a:pt x="4" y="5"/>
                  </a:lnTo>
                  <a:lnTo>
                    <a:pt x="4" y="5"/>
                  </a:lnTo>
                  <a:close/>
                </a:path>
              </a:pathLst>
            </a:custGeom>
            <a:noFill/>
            <a:ln w="0" cap="rnd">
              <a:solidFill>
                <a:srgbClr val="FF0000"/>
              </a:solidFill>
              <a:prstDash val="solid"/>
              <a:round/>
              <a:headEnd/>
              <a:tailEnd/>
            </a:ln>
          </p:spPr>
          <p:txBody>
            <a:bodyPr/>
            <a:lstStyle/>
            <a:p>
              <a:endParaRPr lang="en-US">
                <a:solidFill>
                  <a:srgbClr val="000000"/>
                </a:solidFill>
              </a:endParaRPr>
            </a:p>
          </p:txBody>
        </p:sp>
        <p:sp>
          <p:nvSpPr>
            <p:cNvPr id="251" name="Freeform 50"/>
            <p:cNvSpPr>
              <a:spLocks/>
            </p:cNvSpPr>
            <p:nvPr/>
          </p:nvSpPr>
          <p:spPr bwMode="auto">
            <a:xfrm rot="16200000" flipV="1">
              <a:off x="1910" y="3419"/>
              <a:ext cx="2" cy="1"/>
            </a:xfrm>
            <a:custGeom>
              <a:avLst/>
              <a:gdLst/>
              <a:ahLst/>
              <a:cxnLst>
                <a:cxn ang="0">
                  <a:pos x="0" y="1"/>
                </a:cxn>
                <a:cxn ang="0">
                  <a:pos x="0" y="1"/>
                </a:cxn>
                <a:cxn ang="0">
                  <a:pos x="0" y="1"/>
                </a:cxn>
                <a:cxn ang="0">
                  <a:pos x="0" y="1"/>
                </a:cxn>
                <a:cxn ang="0">
                  <a:pos x="0" y="1"/>
                </a:cxn>
                <a:cxn ang="0">
                  <a:pos x="0" y="0"/>
                </a:cxn>
                <a:cxn ang="0">
                  <a:pos x="0" y="0"/>
                </a:cxn>
                <a:cxn ang="0">
                  <a:pos x="0" y="0"/>
                </a:cxn>
                <a:cxn ang="0">
                  <a:pos x="0" y="0"/>
                </a:cxn>
                <a:cxn ang="0">
                  <a:pos x="0" y="0"/>
                </a:cxn>
                <a:cxn ang="0">
                  <a:pos x="0" y="0"/>
                </a:cxn>
                <a:cxn ang="0">
                  <a:pos x="1" y="0"/>
                </a:cxn>
                <a:cxn ang="0">
                  <a:pos x="1" y="0"/>
                </a:cxn>
                <a:cxn ang="0">
                  <a:pos x="1" y="0"/>
                </a:cxn>
                <a:cxn ang="0">
                  <a:pos x="1" y="0"/>
                </a:cxn>
                <a:cxn ang="0">
                  <a:pos x="1" y="0"/>
                </a:cxn>
                <a:cxn ang="0">
                  <a:pos x="1" y="0"/>
                </a:cxn>
                <a:cxn ang="0">
                  <a:pos x="1" y="0"/>
                </a:cxn>
                <a:cxn ang="0">
                  <a:pos x="1" y="0"/>
                </a:cxn>
                <a:cxn ang="0">
                  <a:pos x="2" y="0"/>
                </a:cxn>
                <a:cxn ang="0">
                  <a:pos x="2" y="0"/>
                </a:cxn>
                <a:cxn ang="0">
                  <a:pos x="2" y="0"/>
                </a:cxn>
                <a:cxn ang="0">
                  <a:pos x="2" y="0"/>
                </a:cxn>
                <a:cxn ang="0">
                  <a:pos x="2" y="1"/>
                </a:cxn>
                <a:cxn ang="0">
                  <a:pos x="2" y="1"/>
                </a:cxn>
                <a:cxn ang="0">
                  <a:pos x="2" y="1"/>
                </a:cxn>
                <a:cxn ang="0">
                  <a:pos x="1" y="1"/>
                </a:cxn>
                <a:cxn ang="0">
                  <a:pos x="1" y="1"/>
                </a:cxn>
                <a:cxn ang="0">
                  <a:pos x="1" y="1"/>
                </a:cxn>
                <a:cxn ang="0">
                  <a:pos x="1" y="1"/>
                </a:cxn>
                <a:cxn ang="0">
                  <a:pos x="1" y="1"/>
                </a:cxn>
                <a:cxn ang="0">
                  <a:pos x="1" y="1"/>
                </a:cxn>
                <a:cxn ang="0">
                  <a:pos x="1" y="1"/>
                </a:cxn>
                <a:cxn ang="0">
                  <a:pos x="0" y="1"/>
                </a:cxn>
                <a:cxn ang="0">
                  <a:pos x="0" y="1"/>
                </a:cxn>
                <a:cxn ang="0">
                  <a:pos x="0" y="1"/>
                </a:cxn>
                <a:cxn ang="0">
                  <a:pos x="0" y="1"/>
                </a:cxn>
              </a:cxnLst>
              <a:rect l="0" t="0" r="r" b="b"/>
              <a:pathLst>
                <a:path w="2" h="1">
                  <a:moveTo>
                    <a:pt x="0" y="1"/>
                  </a:moveTo>
                  <a:lnTo>
                    <a:pt x="0" y="1"/>
                  </a:lnTo>
                  <a:lnTo>
                    <a:pt x="0" y="1"/>
                  </a:lnTo>
                  <a:lnTo>
                    <a:pt x="0" y="1"/>
                  </a:lnTo>
                  <a:lnTo>
                    <a:pt x="0" y="1"/>
                  </a:lnTo>
                  <a:lnTo>
                    <a:pt x="0" y="0"/>
                  </a:lnTo>
                  <a:lnTo>
                    <a:pt x="0" y="0"/>
                  </a:lnTo>
                  <a:lnTo>
                    <a:pt x="0" y="0"/>
                  </a:lnTo>
                  <a:lnTo>
                    <a:pt x="0" y="0"/>
                  </a:lnTo>
                  <a:lnTo>
                    <a:pt x="0" y="0"/>
                  </a:lnTo>
                  <a:lnTo>
                    <a:pt x="0" y="0"/>
                  </a:lnTo>
                  <a:lnTo>
                    <a:pt x="1" y="0"/>
                  </a:lnTo>
                  <a:lnTo>
                    <a:pt x="1" y="0"/>
                  </a:lnTo>
                  <a:lnTo>
                    <a:pt x="1" y="0"/>
                  </a:lnTo>
                  <a:lnTo>
                    <a:pt x="1" y="0"/>
                  </a:lnTo>
                  <a:lnTo>
                    <a:pt x="1" y="0"/>
                  </a:lnTo>
                  <a:lnTo>
                    <a:pt x="1" y="0"/>
                  </a:lnTo>
                  <a:lnTo>
                    <a:pt x="1" y="0"/>
                  </a:lnTo>
                  <a:lnTo>
                    <a:pt x="1" y="0"/>
                  </a:lnTo>
                  <a:lnTo>
                    <a:pt x="2" y="0"/>
                  </a:lnTo>
                  <a:lnTo>
                    <a:pt x="2" y="0"/>
                  </a:lnTo>
                  <a:lnTo>
                    <a:pt x="2" y="0"/>
                  </a:lnTo>
                  <a:lnTo>
                    <a:pt x="2" y="0"/>
                  </a:lnTo>
                  <a:lnTo>
                    <a:pt x="2" y="1"/>
                  </a:lnTo>
                  <a:lnTo>
                    <a:pt x="2" y="1"/>
                  </a:lnTo>
                  <a:lnTo>
                    <a:pt x="2" y="1"/>
                  </a:lnTo>
                  <a:lnTo>
                    <a:pt x="1" y="1"/>
                  </a:lnTo>
                  <a:lnTo>
                    <a:pt x="1" y="1"/>
                  </a:lnTo>
                  <a:lnTo>
                    <a:pt x="1" y="1"/>
                  </a:lnTo>
                  <a:lnTo>
                    <a:pt x="1" y="1"/>
                  </a:lnTo>
                  <a:lnTo>
                    <a:pt x="1" y="1"/>
                  </a:lnTo>
                  <a:lnTo>
                    <a:pt x="1" y="1"/>
                  </a:lnTo>
                  <a:lnTo>
                    <a:pt x="1" y="1"/>
                  </a:lnTo>
                  <a:lnTo>
                    <a:pt x="0" y="1"/>
                  </a:lnTo>
                  <a:lnTo>
                    <a:pt x="0" y="1"/>
                  </a:lnTo>
                  <a:lnTo>
                    <a:pt x="0" y="1"/>
                  </a:lnTo>
                  <a:lnTo>
                    <a:pt x="0" y="1"/>
                  </a:lnTo>
                  <a:close/>
                </a:path>
              </a:pathLst>
            </a:custGeom>
            <a:noFill/>
            <a:ln w="0" cap="rnd">
              <a:solidFill>
                <a:srgbClr val="FF0000"/>
              </a:solidFill>
              <a:prstDash val="solid"/>
              <a:round/>
              <a:headEnd/>
              <a:tailEnd/>
            </a:ln>
          </p:spPr>
          <p:txBody>
            <a:bodyPr/>
            <a:lstStyle/>
            <a:p>
              <a:endParaRPr lang="en-US">
                <a:solidFill>
                  <a:srgbClr val="000000"/>
                </a:solidFill>
              </a:endParaRPr>
            </a:p>
          </p:txBody>
        </p:sp>
        <p:sp>
          <p:nvSpPr>
            <p:cNvPr id="252" name="Freeform 51"/>
            <p:cNvSpPr>
              <a:spLocks/>
            </p:cNvSpPr>
            <p:nvPr/>
          </p:nvSpPr>
          <p:spPr bwMode="auto">
            <a:xfrm rot="16200000" flipV="1">
              <a:off x="1913" y="3422"/>
              <a:ext cx="1" cy="2"/>
            </a:xfrm>
            <a:custGeom>
              <a:avLst/>
              <a:gdLst/>
              <a:ahLst/>
              <a:cxnLst>
                <a:cxn ang="0">
                  <a:pos x="0" y="2"/>
                </a:cxn>
                <a:cxn ang="0">
                  <a:pos x="0" y="2"/>
                </a:cxn>
                <a:cxn ang="0">
                  <a:pos x="0" y="2"/>
                </a:cxn>
                <a:cxn ang="0">
                  <a:pos x="0" y="2"/>
                </a:cxn>
                <a:cxn ang="0">
                  <a:pos x="0" y="1"/>
                </a:cxn>
                <a:cxn ang="0">
                  <a:pos x="0" y="1"/>
                </a:cxn>
                <a:cxn ang="0">
                  <a:pos x="0" y="1"/>
                </a:cxn>
                <a:cxn ang="0">
                  <a:pos x="0" y="1"/>
                </a:cxn>
                <a:cxn ang="0">
                  <a:pos x="0" y="1"/>
                </a:cxn>
                <a:cxn ang="0">
                  <a:pos x="0" y="1"/>
                </a:cxn>
                <a:cxn ang="0">
                  <a:pos x="0" y="1"/>
                </a:cxn>
                <a:cxn ang="0">
                  <a:pos x="0" y="0"/>
                </a:cxn>
                <a:cxn ang="0">
                  <a:pos x="0" y="0"/>
                </a:cxn>
                <a:cxn ang="0">
                  <a:pos x="0" y="0"/>
                </a:cxn>
                <a:cxn ang="0">
                  <a:pos x="1" y="0"/>
                </a:cxn>
                <a:cxn ang="0">
                  <a:pos x="1" y="0"/>
                </a:cxn>
                <a:cxn ang="0">
                  <a:pos x="1" y="1"/>
                </a:cxn>
                <a:cxn ang="0">
                  <a:pos x="1" y="1"/>
                </a:cxn>
                <a:cxn ang="0">
                  <a:pos x="1" y="1"/>
                </a:cxn>
                <a:cxn ang="0">
                  <a:pos x="1" y="1"/>
                </a:cxn>
                <a:cxn ang="0">
                  <a:pos x="1" y="1"/>
                </a:cxn>
                <a:cxn ang="0">
                  <a:pos x="1" y="1"/>
                </a:cxn>
                <a:cxn ang="0">
                  <a:pos x="1" y="1"/>
                </a:cxn>
                <a:cxn ang="0">
                  <a:pos x="1" y="1"/>
                </a:cxn>
                <a:cxn ang="0">
                  <a:pos x="1" y="1"/>
                </a:cxn>
                <a:cxn ang="0">
                  <a:pos x="1" y="2"/>
                </a:cxn>
                <a:cxn ang="0">
                  <a:pos x="1" y="2"/>
                </a:cxn>
                <a:cxn ang="0">
                  <a:pos x="1" y="2"/>
                </a:cxn>
                <a:cxn ang="0">
                  <a:pos x="1" y="2"/>
                </a:cxn>
                <a:cxn ang="0">
                  <a:pos x="1" y="2"/>
                </a:cxn>
                <a:cxn ang="0">
                  <a:pos x="0" y="2"/>
                </a:cxn>
                <a:cxn ang="0">
                  <a:pos x="0" y="2"/>
                </a:cxn>
                <a:cxn ang="0">
                  <a:pos x="0" y="2"/>
                </a:cxn>
                <a:cxn ang="0">
                  <a:pos x="0" y="2"/>
                </a:cxn>
                <a:cxn ang="0">
                  <a:pos x="0" y="2"/>
                </a:cxn>
                <a:cxn ang="0">
                  <a:pos x="0" y="2"/>
                </a:cxn>
                <a:cxn ang="0">
                  <a:pos x="0" y="2"/>
                </a:cxn>
              </a:cxnLst>
              <a:rect l="0" t="0" r="r" b="b"/>
              <a:pathLst>
                <a:path w="1" h="2">
                  <a:moveTo>
                    <a:pt x="0" y="2"/>
                  </a:moveTo>
                  <a:lnTo>
                    <a:pt x="0" y="2"/>
                  </a:lnTo>
                  <a:lnTo>
                    <a:pt x="0" y="2"/>
                  </a:lnTo>
                  <a:lnTo>
                    <a:pt x="0" y="2"/>
                  </a:lnTo>
                  <a:lnTo>
                    <a:pt x="0" y="1"/>
                  </a:lnTo>
                  <a:lnTo>
                    <a:pt x="0" y="1"/>
                  </a:lnTo>
                  <a:lnTo>
                    <a:pt x="0" y="1"/>
                  </a:lnTo>
                  <a:lnTo>
                    <a:pt x="0" y="1"/>
                  </a:lnTo>
                  <a:lnTo>
                    <a:pt x="0" y="1"/>
                  </a:lnTo>
                  <a:lnTo>
                    <a:pt x="0" y="1"/>
                  </a:lnTo>
                  <a:lnTo>
                    <a:pt x="0" y="1"/>
                  </a:lnTo>
                  <a:lnTo>
                    <a:pt x="0" y="0"/>
                  </a:lnTo>
                  <a:lnTo>
                    <a:pt x="0" y="0"/>
                  </a:lnTo>
                  <a:lnTo>
                    <a:pt x="0" y="0"/>
                  </a:lnTo>
                  <a:lnTo>
                    <a:pt x="1" y="0"/>
                  </a:lnTo>
                  <a:lnTo>
                    <a:pt x="1" y="0"/>
                  </a:lnTo>
                  <a:lnTo>
                    <a:pt x="1" y="1"/>
                  </a:lnTo>
                  <a:lnTo>
                    <a:pt x="1" y="1"/>
                  </a:lnTo>
                  <a:lnTo>
                    <a:pt x="1" y="1"/>
                  </a:lnTo>
                  <a:lnTo>
                    <a:pt x="1" y="1"/>
                  </a:lnTo>
                  <a:lnTo>
                    <a:pt x="1" y="1"/>
                  </a:lnTo>
                  <a:lnTo>
                    <a:pt x="1" y="1"/>
                  </a:lnTo>
                  <a:lnTo>
                    <a:pt x="1" y="1"/>
                  </a:lnTo>
                  <a:lnTo>
                    <a:pt x="1" y="1"/>
                  </a:lnTo>
                  <a:lnTo>
                    <a:pt x="1" y="1"/>
                  </a:lnTo>
                  <a:lnTo>
                    <a:pt x="1" y="2"/>
                  </a:lnTo>
                  <a:lnTo>
                    <a:pt x="1" y="2"/>
                  </a:lnTo>
                  <a:lnTo>
                    <a:pt x="1" y="2"/>
                  </a:lnTo>
                  <a:lnTo>
                    <a:pt x="1" y="2"/>
                  </a:lnTo>
                  <a:lnTo>
                    <a:pt x="1" y="2"/>
                  </a:lnTo>
                  <a:lnTo>
                    <a:pt x="0" y="2"/>
                  </a:lnTo>
                  <a:lnTo>
                    <a:pt x="0" y="2"/>
                  </a:lnTo>
                  <a:lnTo>
                    <a:pt x="0" y="2"/>
                  </a:lnTo>
                  <a:lnTo>
                    <a:pt x="0" y="2"/>
                  </a:lnTo>
                  <a:lnTo>
                    <a:pt x="0" y="2"/>
                  </a:lnTo>
                  <a:lnTo>
                    <a:pt x="0" y="2"/>
                  </a:lnTo>
                  <a:lnTo>
                    <a:pt x="0" y="2"/>
                  </a:lnTo>
                  <a:close/>
                </a:path>
              </a:pathLst>
            </a:custGeom>
            <a:noFill/>
            <a:ln w="0" cap="rnd">
              <a:solidFill>
                <a:srgbClr val="FF0000"/>
              </a:solidFill>
              <a:prstDash val="solid"/>
              <a:round/>
              <a:headEnd/>
              <a:tailEnd/>
            </a:ln>
          </p:spPr>
          <p:txBody>
            <a:bodyPr/>
            <a:lstStyle/>
            <a:p>
              <a:endParaRPr lang="en-US">
                <a:solidFill>
                  <a:srgbClr val="000000"/>
                </a:solidFill>
              </a:endParaRPr>
            </a:p>
          </p:txBody>
        </p:sp>
        <p:sp>
          <p:nvSpPr>
            <p:cNvPr id="253" name="Freeform 52"/>
            <p:cNvSpPr>
              <a:spLocks/>
            </p:cNvSpPr>
            <p:nvPr/>
          </p:nvSpPr>
          <p:spPr bwMode="auto">
            <a:xfrm rot="16200000" flipV="1">
              <a:off x="1916" y="3425"/>
              <a:ext cx="5" cy="5"/>
            </a:xfrm>
            <a:custGeom>
              <a:avLst/>
              <a:gdLst/>
              <a:ahLst/>
              <a:cxnLst>
                <a:cxn ang="0">
                  <a:pos x="3" y="4"/>
                </a:cxn>
                <a:cxn ang="0">
                  <a:pos x="0" y="1"/>
                </a:cxn>
                <a:cxn ang="0">
                  <a:pos x="0" y="1"/>
                </a:cxn>
                <a:cxn ang="0">
                  <a:pos x="0" y="1"/>
                </a:cxn>
                <a:cxn ang="0">
                  <a:pos x="0" y="1"/>
                </a:cxn>
                <a:cxn ang="0">
                  <a:pos x="0" y="1"/>
                </a:cxn>
                <a:cxn ang="0">
                  <a:pos x="0" y="1"/>
                </a:cxn>
                <a:cxn ang="0">
                  <a:pos x="0" y="0"/>
                </a:cxn>
                <a:cxn ang="0">
                  <a:pos x="0" y="0"/>
                </a:cxn>
                <a:cxn ang="0">
                  <a:pos x="0" y="0"/>
                </a:cxn>
                <a:cxn ang="0">
                  <a:pos x="0" y="0"/>
                </a:cxn>
                <a:cxn ang="0">
                  <a:pos x="0" y="0"/>
                </a:cxn>
                <a:cxn ang="0">
                  <a:pos x="0" y="0"/>
                </a:cxn>
                <a:cxn ang="0">
                  <a:pos x="1" y="0"/>
                </a:cxn>
                <a:cxn ang="0">
                  <a:pos x="1" y="0"/>
                </a:cxn>
                <a:cxn ang="0">
                  <a:pos x="1" y="0"/>
                </a:cxn>
                <a:cxn ang="0">
                  <a:pos x="1" y="0"/>
                </a:cxn>
                <a:cxn ang="0">
                  <a:pos x="1" y="0"/>
                </a:cxn>
                <a:cxn ang="0">
                  <a:pos x="5" y="3"/>
                </a:cxn>
                <a:cxn ang="0">
                  <a:pos x="5" y="3"/>
                </a:cxn>
                <a:cxn ang="0">
                  <a:pos x="5" y="4"/>
                </a:cxn>
                <a:cxn ang="0">
                  <a:pos x="5" y="4"/>
                </a:cxn>
                <a:cxn ang="0">
                  <a:pos x="5" y="4"/>
                </a:cxn>
                <a:cxn ang="0">
                  <a:pos x="5" y="4"/>
                </a:cxn>
                <a:cxn ang="0">
                  <a:pos x="5" y="4"/>
                </a:cxn>
                <a:cxn ang="0">
                  <a:pos x="5" y="4"/>
                </a:cxn>
                <a:cxn ang="0">
                  <a:pos x="5" y="4"/>
                </a:cxn>
                <a:cxn ang="0">
                  <a:pos x="5" y="5"/>
                </a:cxn>
                <a:cxn ang="0">
                  <a:pos x="4" y="5"/>
                </a:cxn>
                <a:cxn ang="0">
                  <a:pos x="4" y="5"/>
                </a:cxn>
                <a:cxn ang="0">
                  <a:pos x="4" y="5"/>
                </a:cxn>
                <a:cxn ang="0">
                  <a:pos x="4" y="5"/>
                </a:cxn>
                <a:cxn ang="0">
                  <a:pos x="4" y="5"/>
                </a:cxn>
                <a:cxn ang="0">
                  <a:pos x="4" y="5"/>
                </a:cxn>
                <a:cxn ang="0">
                  <a:pos x="3" y="4"/>
                </a:cxn>
                <a:cxn ang="0">
                  <a:pos x="3" y="4"/>
                </a:cxn>
                <a:cxn ang="0">
                  <a:pos x="3" y="4"/>
                </a:cxn>
              </a:cxnLst>
              <a:rect l="0" t="0" r="r" b="b"/>
              <a:pathLst>
                <a:path w="5" h="5">
                  <a:moveTo>
                    <a:pt x="3" y="4"/>
                  </a:moveTo>
                  <a:lnTo>
                    <a:pt x="0" y="1"/>
                  </a:lnTo>
                  <a:lnTo>
                    <a:pt x="0" y="1"/>
                  </a:lnTo>
                  <a:lnTo>
                    <a:pt x="0" y="1"/>
                  </a:lnTo>
                  <a:lnTo>
                    <a:pt x="0" y="1"/>
                  </a:lnTo>
                  <a:lnTo>
                    <a:pt x="0" y="1"/>
                  </a:lnTo>
                  <a:lnTo>
                    <a:pt x="0" y="1"/>
                  </a:lnTo>
                  <a:lnTo>
                    <a:pt x="0" y="0"/>
                  </a:lnTo>
                  <a:lnTo>
                    <a:pt x="0" y="0"/>
                  </a:lnTo>
                  <a:lnTo>
                    <a:pt x="0" y="0"/>
                  </a:lnTo>
                  <a:lnTo>
                    <a:pt x="0" y="0"/>
                  </a:lnTo>
                  <a:lnTo>
                    <a:pt x="0" y="0"/>
                  </a:lnTo>
                  <a:lnTo>
                    <a:pt x="0" y="0"/>
                  </a:lnTo>
                  <a:lnTo>
                    <a:pt x="1" y="0"/>
                  </a:lnTo>
                  <a:lnTo>
                    <a:pt x="1" y="0"/>
                  </a:lnTo>
                  <a:lnTo>
                    <a:pt x="1" y="0"/>
                  </a:lnTo>
                  <a:lnTo>
                    <a:pt x="1" y="0"/>
                  </a:lnTo>
                  <a:lnTo>
                    <a:pt x="1" y="0"/>
                  </a:lnTo>
                  <a:lnTo>
                    <a:pt x="5" y="3"/>
                  </a:lnTo>
                  <a:lnTo>
                    <a:pt x="5" y="3"/>
                  </a:lnTo>
                  <a:lnTo>
                    <a:pt x="5" y="4"/>
                  </a:lnTo>
                  <a:lnTo>
                    <a:pt x="5" y="4"/>
                  </a:lnTo>
                  <a:lnTo>
                    <a:pt x="5" y="4"/>
                  </a:lnTo>
                  <a:lnTo>
                    <a:pt x="5" y="4"/>
                  </a:lnTo>
                  <a:lnTo>
                    <a:pt x="5" y="4"/>
                  </a:lnTo>
                  <a:lnTo>
                    <a:pt x="5" y="4"/>
                  </a:lnTo>
                  <a:lnTo>
                    <a:pt x="5" y="4"/>
                  </a:lnTo>
                  <a:lnTo>
                    <a:pt x="5" y="5"/>
                  </a:lnTo>
                  <a:lnTo>
                    <a:pt x="4" y="5"/>
                  </a:lnTo>
                  <a:lnTo>
                    <a:pt x="4" y="5"/>
                  </a:lnTo>
                  <a:lnTo>
                    <a:pt x="4" y="5"/>
                  </a:lnTo>
                  <a:lnTo>
                    <a:pt x="4" y="5"/>
                  </a:lnTo>
                  <a:lnTo>
                    <a:pt x="4" y="5"/>
                  </a:lnTo>
                  <a:lnTo>
                    <a:pt x="4" y="5"/>
                  </a:lnTo>
                  <a:lnTo>
                    <a:pt x="3" y="4"/>
                  </a:lnTo>
                  <a:lnTo>
                    <a:pt x="3" y="4"/>
                  </a:lnTo>
                  <a:lnTo>
                    <a:pt x="3" y="4"/>
                  </a:lnTo>
                  <a:close/>
                </a:path>
              </a:pathLst>
            </a:custGeom>
            <a:noFill/>
            <a:ln w="0" cap="rnd">
              <a:solidFill>
                <a:srgbClr val="FF0000"/>
              </a:solidFill>
              <a:prstDash val="solid"/>
              <a:round/>
              <a:headEnd/>
              <a:tailEnd/>
            </a:ln>
          </p:spPr>
          <p:txBody>
            <a:bodyPr/>
            <a:lstStyle/>
            <a:p>
              <a:endParaRPr lang="en-US">
                <a:solidFill>
                  <a:srgbClr val="000000"/>
                </a:solidFill>
              </a:endParaRPr>
            </a:p>
          </p:txBody>
        </p:sp>
        <p:sp>
          <p:nvSpPr>
            <p:cNvPr id="254" name="Freeform 53"/>
            <p:cNvSpPr>
              <a:spLocks/>
            </p:cNvSpPr>
            <p:nvPr/>
          </p:nvSpPr>
          <p:spPr bwMode="auto">
            <a:xfrm rot="16200000" flipV="1">
              <a:off x="1923" y="3433"/>
              <a:ext cx="2" cy="1"/>
            </a:xfrm>
            <a:custGeom>
              <a:avLst/>
              <a:gdLst/>
              <a:ahLst/>
              <a:cxnLst>
                <a:cxn ang="0">
                  <a:pos x="1" y="1"/>
                </a:cxn>
                <a:cxn ang="0">
                  <a:pos x="1" y="1"/>
                </a:cxn>
                <a:cxn ang="0">
                  <a:pos x="1" y="1"/>
                </a:cxn>
                <a:cxn ang="0">
                  <a:pos x="0" y="1"/>
                </a:cxn>
                <a:cxn ang="0">
                  <a:pos x="0" y="1"/>
                </a:cxn>
                <a:cxn ang="0">
                  <a:pos x="0" y="0"/>
                </a:cxn>
                <a:cxn ang="0">
                  <a:pos x="0" y="0"/>
                </a:cxn>
                <a:cxn ang="0">
                  <a:pos x="0" y="0"/>
                </a:cxn>
                <a:cxn ang="0">
                  <a:pos x="1" y="0"/>
                </a:cxn>
                <a:cxn ang="0">
                  <a:pos x="1" y="0"/>
                </a:cxn>
                <a:cxn ang="0">
                  <a:pos x="1" y="0"/>
                </a:cxn>
                <a:cxn ang="0">
                  <a:pos x="1" y="0"/>
                </a:cxn>
                <a:cxn ang="0">
                  <a:pos x="1" y="0"/>
                </a:cxn>
                <a:cxn ang="0">
                  <a:pos x="1" y="0"/>
                </a:cxn>
                <a:cxn ang="0">
                  <a:pos x="1" y="0"/>
                </a:cxn>
                <a:cxn ang="0">
                  <a:pos x="1" y="0"/>
                </a:cxn>
                <a:cxn ang="0">
                  <a:pos x="2" y="0"/>
                </a:cxn>
                <a:cxn ang="0">
                  <a:pos x="2" y="0"/>
                </a:cxn>
                <a:cxn ang="0">
                  <a:pos x="2" y="0"/>
                </a:cxn>
                <a:cxn ang="0">
                  <a:pos x="2" y="0"/>
                </a:cxn>
                <a:cxn ang="0">
                  <a:pos x="2" y="0"/>
                </a:cxn>
                <a:cxn ang="0">
                  <a:pos x="2" y="0"/>
                </a:cxn>
                <a:cxn ang="0">
                  <a:pos x="2" y="0"/>
                </a:cxn>
                <a:cxn ang="0">
                  <a:pos x="2" y="1"/>
                </a:cxn>
                <a:cxn ang="0">
                  <a:pos x="2" y="1"/>
                </a:cxn>
                <a:cxn ang="0">
                  <a:pos x="2" y="1"/>
                </a:cxn>
                <a:cxn ang="0">
                  <a:pos x="2" y="1"/>
                </a:cxn>
                <a:cxn ang="0">
                  <a:pos x="2" y="1"/>
                </a:cxn>
                <a:cxn ang="0">
                  <a:pos x="2" y="1"/>
                </a:cxn>
                <a:cxn ang="0">
                  <a:pos x="1" y="1"/>
                </a:cxn>
                <a:cxn ang="0">
                  <a:pos x="1" y="1"/>
                </a:cxn>
                <a:cxn ang="0">
                  <a:pos x="1" y="1"/>
                </a:cxn>
                <a:cxn ang="0">
                  <a:pos x="1" y="1"/>
                </a:cxn>
                <a:cxn ang="0">
                  <a:pos x="1" y="1"/>
                </a:cxn>
                <a:cxn ang="0">
                  <a:pos x="1" y="1"/>
                </a:cxn>
                <a:cxn ang="0">
                  <a:pos x="1" y="1"/>
                </a:cxn>
                <a:cxn ang="0">
                  <a:pos x="1" y="1"/>
                </a:cxn>
              </a:cxnLst>
              <a:rect l="0" t="0" r="r" b="b"/>
              <a:pathLst>
                <a:path w="2" h="1">
                  <a:moveTo>
                    <a:pt x="1" y="1"/>
                  </a:moveTo>
                  <a:lnTo>
                    <a:pt x="1" y="1"/>
                  </a:lnTo>
                  <a:lnTo>
                    <a:pt x="1" y="1"/>
                  </a:lnTo>
                  <a:lnTo>
                    <a:pt x="0" y="1"/>
                  </a:lnTo>
                  <a:lnTo>
                    <a:pt x="0" y="1"/>
                  </a:lnTo>
                  <a:lnTo>
                    <a:pt x="0" y="0"/>
                  </a:lnTo>
                  <a:lnTo>
                    <a:pt x="0" y="0"/>
                  </a:lnTo>
                  <a:lnTo>
                    <a:pt x="0" y="0"/>
                  </a:lnTo>
                  <a:lnTo>
                    <a:pt x="1" y="0"/>
                  </a:lnTo>
                  <a:lnTo>
                    <a:pt x="1" y="0"/>
                  </a:lnTo>
                  <a:lnTo>
                    <a:pt x="1" y="0"/>
                  </a:lnTo>
                  <a:lnTo>
                    <a:pt x="1" y="0"/>
                  </a:lnTo>
                  <a:lnTo>
                    <a:pt x="1" y="0"/>
                  </a:lnTo>
                  <a:lnTo>
                    <a:pt x="1" y="0"/>
                  </a:lnTo>
                  <a:lnTo>
                    <a:pt x="1" y="0"/>
                  </a:lnTo>
                  <a:lnTo>
                    <a:pt x="1" y="0"/>
                  </a:lnTo>
                  <a:lnTo>
                    <a:pt x="2" y="0"/>
                  </a:lnTo>
                  <a:lnTo>
                    <a:pt x="2" y="0"/>
                  </a:lnTo>
                  <a:lnTo>
                    <a:pt x="2" y="0"/>
                  </a:lnTo>
                  <a:lnTo>
                    <a:pt x="2" y="0"/>
                  </a:lnTo>
                  <a:lnTo>
                    <a:pt x="2" y="0"/>
                  </a:lnTo>
                  <a:lnTo>
                    <a:pt x="2" y="0"/>
                  </a:lnTo>
                  <a:lnTo>
                    <a:pt x="2" y="0"/>
                  </a:lnTo>
                  <a:lnTo>
                    <a:pt x="2" y="1"/>
                  </a:lnTo>
                  <a:lnTo>
                    <a:pt x="2" y="1"/>
                  </a:lnTo>
                  <a:lnTo>
                    <a:pt x="2" y="1"/>
                  </a:lnTo>
                  <a:lnTo>
                    <a:pt x="2" y="1"/>
                  </a:lnTo>
                  <a:lnTo>
                    <a:pt x="2" y="1"/>
                  </a:lnTo>
                  <a:lnTo>
                    <a:pt x="2" y="1"/>
                  </a:lnTo>
                  <a:lnTo>
                    <a:pt x="1" y="1"/>
                  </a:lnTo>
                  <a:lnTo>
                    <a:pt x="1" y="1"/>
                  </a:lnTo>
                  <a:lnTo>
                    <a:pt x="1" y="1"/>
                  </a:lnTo>
                  <a:lnTo>
                    <a:pt x="1" y="1"/>
                  </a:lnTo>
                  <a:lnTo>
                    <a:pt x="1" y="1"/>
                  </a:lnTo>
                  <a:lnTo>
                    <a:pt x="1" y="1"/>
                  </a:lnTo>
                  <a:lnTo>
                    <a:pt x="1" y="1"/>
                  </a:lnTo>
                  <a:lnTo>
                    <a:pt x="1" y="1"/>
                  </a:lnTo>
                  <a:close/>
                </a:path>
              </a:pathLst>
            </a:custGeom>
            <a:noFill/>
            <a:ln w="0" cap="rnd">
              <a:solidFill>
                <a:srgbClr val="FF0000"/>
              </a:solidFill>
              <a:prstDash val="solid"/>
              <a:round/>
              <a:headEnd/>
              <a:tailEnd/>
            </a:ln>
          </p:spPr>
          <p:txBody>
            <a:bodyPr/>
            <a:lstStyle/>
            <a:p>
              <a:endParaRPr lang="en-US">
                <a:solidFill>
                  <a:srgbClr val="000000"/>
                </a:solidFill>
              </a:endParaRPr>
            </a:p>
          </p:txBody>
        </p:sp>
        <p:sp>
          <p:nvSpPr>
            <p:cNvPr id="255" name="Freeform 54"/>
            <p:cNvSpPr>
              <a:spLocks/>
            </p:cNvSpPr>
            <p:nvPr/>
          </p:nvSpPr>
          <p:spPr bwMode="auto">
            <a:xfrm rot="16200000" flipV="1">
              <a:off x="1926" y="3436"/>
              <a:ext cx="2" cy="2"/>
            </a:xfrm>
            <a:custGeom>
              <a:avLst/>
              <a:gdLst/>
              <a:ahLst/>
              <a:cxnLst>
                <a:cxn ang="0">
                  <a:pos x="0" y="2"/>
                </a:cxn>
                <a:cxn ang="0">
                  <a:pos x="0" y="2"/>
                </a:cxn>
                <a:cxn ang="0">
                  <a:pos x="0" y="2"/>
                </a:cxn>
                <a:cxn ang="0">
                  <a:pos x="0" y="1"/>
                </a:cxn>
                <a:cxn ang="0">
                  <a:pos x="0" y="1"/>
                </a:cxn>
                <a:cxn ang="0">
                  <a:pos x="0" y="1"/>
                </a:cxn>
                <a:cxn ang="0">
                  <a:pos x="0" y="1"/>
                </a:cxn>
                <a:cxn ang="0">
                  <a:pos x="0" y="1"/>
                </a:cxn>
                <a:cxn ang="0">
                  <a:pos x="0" y="1"/>
                </a:cxn>
                <a:cxn ang="0">
                  <a:pos x="0" y="1"/>
                </a:cxn>
                <a:cxn ang="0">
                  <a:pos x="0" y="0"/>
                </a:cxn>
                <a:cxn ang="0">
                  <a:pos x="0" y="0"/>
                </a:cxn>
                <a:cxn ang="0">
                  <a:pos x="1" y="0"/>
                </a:cxn>
                <a:cxn ang="0">
                  <a:pos x="1" y="0"/>
                </a:cxn>
                <a:cxn ang="0">
                  <a:pos x="1" y="0"/>
                </a:cxn>
                <a:cxn ang="0">
                  <a:pos x="1" y="0"/>
                </a:cxn>
                <a:cxn ang="0">
                  <a:pos x="1" y="0"/>
                </a:cxn>
                <a:cxn ang="0">
                  <a:pos x="1" y="1"/>
                </a:cxn>
                <a:cxn ang="0">
                  <a:pos x="1" y="1"/>
                </a:cxn>
                <a:cxn ang="0">
                  <a:pos x="1" y="1"/>
                </a:cxn>
                <a:cxn ang="0">
                  <a:pos x="1" y="1"/>
                </a:cxn>
                <a:cxn ang="0">
                  <a:pos x="2" y="1"/>
                </a:cxn>
                <a:cxn ang="0">
                  <a:pos x="2" y="1"/>
                </a:cxn>
                <a:cxn ang="0">
                  <a:pos x="2" y="1"/>
                </a:cxn>
                <a:cxn ang="0">
                  <a:pos x="1" y="1"/>
                </a:cxn>
                <a:cxn ang="0">
                  <a:pos x="1" y="2"/>
                </a:cxn>
                <a:cxn ang="0">
                  <a:pos x="1" y="2"/>
                </a:cxn>
                <a:cxn ang="0">
                  <a:pos x="1" y="2"/>
                </a:cxn>
                <a:cxn ang="0">
                  <a:pos x="1" y="2"/>
                </a:cxn>
                <a:cxn ang="0">
                  <a:pos x="1" y="2"/>
                </a:cxn>
                <a:cxn ang="0">
                  <a:pos x="1" y="2"/>
                </a:cxn>
                <a:cxn ang="0">
                  <a:pos x="1" y="2"/>
                </a:cxn>
                <a:cxn ang="0">
                  <a:pos x="0" y="2"/>
                </a:cxn>
                <a:cxn ang="0">
                  <a:pos x="0" y="2"/>
                </a:cxn>
                <a:cxn ang="0">
                  <a:pos x="0" y="2"/>
                </a:cxn>
                <a:cxn ang="0">
                  <a:pos x="0" y="2"/>
                </a:cxn>
                <a:cxn ang="0">
                  <a:pos x="0" y="2"/>
                </a:cxn>
              </a:cxnLst>
              <a:rect l="0" t="0" r="r" b="b"/>
              <a:pathLst>
                <a:path w="2" h="2">
                  <a:moveTo>
                    <a:pt x="0" y="2"/>
                  </a:moveTo>
                  <a:lnTo>
                    <a:pt x="0" y="2"/>
                  </a:lnTo>
                  <a:lnTo>
                    <a:pt x="0" y="2"/>
                  </a:lnTo>
                  <a:lnTo>
                    <a:pt x="0" y="1"/>
                  </a:lnTo>
                  <a:lnTo>
                    <a:pt x="0" y="1"/>
                  </a:lnTo>
                  <a:lnTo>
                    <a:pt x="0" y="1"/>
                  </a:lnTo>
                  <a:lnTo>
                    <a:pt x="0" y="1"/>
                  </a:lnTo>
                  <a:lnTo>
                    <a:pt x="0" y="1"/>
                  </a:lnTo>
                  <a:lnTo>
                    <a:pt x="0" y="1"/>
                  </a:lnTo>
                  <a:lnTo>
                    <a:pt x="0" y="1"/>
                  </a:lnTo>
                  <a:lnTo>
                    <a:pt x="0" y="0"/>
                  </a:lnTo>
                  <a:lnTo>
                    <a:pt x="0" y="0"/>
                  </a:lnTo>
                  <a:lnTo>
                    <a:pt x="1" y="0"/>
                  </a:lnTo>
                  <a:lnTo>
                    <a:pt x="1" y="0"/>
                  </a:lnTo>
                  <a:lnTo>
                    <a:pt x="1" y="0"/>
                  </a:lnTo>
                  <a:lnTo>
                    <a:pt x="1" y="0"/>
                  </a:lnTo>
                  <a:lnTo>
                    <a:pt x="1" y="0"/>
                  </a:lnTo>
                  <a:lnTo>
                    <a:pt x="1" y="1"/>
                  </a:lnTo>
                  <a:lnTo>
                    <a:pt x="1" y="1"/>
                  </a:lnTo>
                  <a:lnTo>
                    <a:pt x="1" y="1"/>
                  </a:lnTo>
                  <a:lnTo>
                    <a:pt x="1" y="1"/>
                  </a:lnTo>
                  <a:lnTo>
                    <a:pt x="2" y="1"/>
                  </a:lnTo>
                  <a:lnTo>
                    <a:pt x="2" y="1"/>
                  </a:lnTo>
                  <a:lnTo>
                    <a:pt x="2" y="1"/>
                  </a:lnTo>
                  <a:lnTo>
                    <a:pt x="1" y="1"/>
                  </a:lnTo>
                  <a:lnTo>
                    <a:pt x="1" y="2"/>
                  </a:lnTo>
                  <a:lnTo>
                    <a:pt x="1" y="2"/>
                  </a:lnTo>
                  <a:lnTo>
                    <a:pt x="1" y="2"/>
                  </a:lnTo>
                  <a:lnTo>
                    <a:pt x="1" y="2"/>
                  </a:lnTo>
                  <a:lnTo>
                    <a:pt x="1" y="2"/>
                  </a:lnTo>
                  <a:lnTo>
                    <a:pt x="1" y="2"/>
                  </a:lnTo>
                  <a:lnTo>
                    <a:pt x="1" y="2"/>
                  </a:lnTo>
                  <a:lnTo>
                    <a:pt x="0" y="2"/>
                  </a:lnTo>
                  <a:lnTo>
                    <a:pt x="0" y="2"/>
                  </a:lnTo>
                  <a:lnTo>
                    <a:pt x="0" y="2"/>
                  </a:lnTo>
                  <a:lnTo>
                    <a:pt x="0" y="2"/>
                  </a:lnTo>
                  <a:lnTo>
                    <a:pt x="0" y="2"/>
                  </a:lnTo>
                  <a:close/>
                </a:path>
              </a:pathLst>
            </a:custGeom>
            <a:noFill/>
            <a:ln w="0" cap="rnd">
              <a:solidFill>
                <a:srgbClr val="FF0000"/>
              </a:solidFill>
              <a:prstDash val="solid"/>
              <a:round/>
              <a:headEnd/>
              <a:tailEnd/>
            </a:ln>
          </p:spPr>
          <p:txBody>
            <a:bodyPr/>
            <a:lstStyle/>
            <a:p>
              <a:endParaRPr lang="en-US">
                <a:solidFill>
                  <a:srgbClr val="000000"/>
                </a:solidFill>
              </a:endParaRPr>
            </a:p>
          </p:txBody>
        </p:sp>
        <p:sp>
          <p:nvSpPr>
            <p:cNvPr id="256" name="Freeform 55"/>
            <p:cNvSpPr>
              <a:spLocks/>
            </p:cNvSpPr>
            <p:nvPr/>
          </p:nvSpPr>
          <p:spPr bwMode="auto">
            <a:xfrm rot="16200000" flipV="1">
              <a:off x="1929" y="3439"/>
              <a:ext cx="5" cy="5"/>
            </a:xfrm>
            <a:custGeom>
              <a:avLst/>
              <a:gdLst/>
              <a:ahLst/>
              <a:cxnLst>
                <a:cxn ang="0">
                  <a:pos x="4" y="4"/>
                </a:cxn>
                <a:cxn ang="0">
                  <a:pos x="0" y="1"/>
                </a:cxn>
                <a:cxn ang="0">
                  <a:pos x="0" y="1"/>
                </a:cxn>
                <a:cxn ang="0">
                  <a:pos x="0" y="1"/>
                </a:cxn>
                <a:cxn ang="0">
                  <a:pos x="0" y="1"/>
                </a:cxn>
                <a:cxn ang="0">
                  <a:pos x="0" y="1"/>
                </a:cxn>
                <a:cxn ang="0">
                  <a:pos x="0" y="0"/>
                </a:cxn>
                <a:cxn ang="0">
                  <a:pos x="0" y="0"/>
                </a:cxn>
                <a:cxn ang="0">
                  <a:pos x="0" y="0"/>
                </a:cxn>
                <a:cxn ang="0">
                  <a:pos x="0" y="0"/>
                </a:cxn>
                <a:cxn ang="0">
                  <a:pos x="1" y="0"/>
                </a:cxn>
                <a:cxn ang="0">
                  <a:pos x="1" y="0"/>
                </a:cxn>
                <a:cxn ang="0">
                  <a:pos x="1" y="0"/>
                </a:cxn>
                <a:cxn ang="0">
                  <a:pos x="1" y="0"/>
                </a:cxn>
                <a:cxn ang="0">
                  <a:pos x="1" y="0"/>
                </a:cxn>
                <a:cxn ang="0">
                  <a:pos x="1" y="0"/>
                </a:cxn>
                <a:cxn ang="0">
                  <a:pos x="1" y="0"/>
                </a:cxn>
                <a:cxn ang="0">
                  <a:pos x="2" y="0"/>
                </a:cxn>
                <a:cxn ang="0">
                  <a:pos x="5" y="3"/>
                </a:cxn>
                <a:cxn ang="0">
                  <a:pos x="5" y="3"/>
                </a:cxn>
                <a:cxn ang="0">
                  <a:pos x="5" y="4"/>
                </a:cxn>
                <a:cxn ang="0">
                  <a:pos x="5" y="4"/>
                </a:cxn>
                <a:cxn ang="0">
                  <a:pos x="5" y="4"/>
                </a:cxn>
                <a:cxn ang="0">
                  <a:pos x="5" y="4"/>
                </a:cxn>
                <a:cxn ang="0">
                  <a:pos x="5" y="4"/>
                </a:cxn>
                <a:cxn ang="0">
                  <a:pos x="5" y="4"/>
                </a:cxn>
                <a:cxn ang="0">
                  <a:pos x="5" y="4"/>
                </a:cxn>
                <a:cxn ang="0">
                  <a:pos x="5" y="4"/>
                </a:cxn>
                <a:cxn ang="0">
                  <a:pos x="5" y="5"/>
                </a:cxn>
                <a:cxn ang="0">
                  <a:pos x="5" y="5"/>
                </a:cxn>
                <a:cxn ang="0">
                  <a:pos x="4" y="5"/>
                </a:cxn>
                <a:cxn ang="0">
                  <a:pos x="4" y="5"/>
                </a:cxn>
                <a:cxn ang="0">
                  <a:pos x="4" y="5"/>
                </a:cxn>
                <a:cxn ang="0">
                  <a:pos x="4" y="5"/>
                </a:cxn>
                <a:cxn ang="0">
                  <a:pos x="4" y="4"/>
                </a:cxn>
                <a:cxn ang="0">
                  <a:pos x="4" y="4"/>
                </a:cxn>
                <a:cxn ang="0">
                  <a:pos x="4" y="4"/>
                </a:cxn>
              </a:cxnLst>
              <a:rect l="0" t="0" r="r" b="b"/>
              <a:pathLst>
                <a:path w="5" h="5">
                  <a:moveTo>
                    <a:pt x="4" y="4"/>
                  </a:moveTo>
                  <a:lnTo>
                    <a:pt x="0" y="1"/>
                  </a:lnTo>
                  <a:lnTo>
                    <a:pt x="0" y="1"/>
                  </a:lnTo>
                  <a:lnTo>
                    <a:pt x="0" y="1"/>
                  </a:lnTo>
                  <a:lnTo>
                    <a:pt x="0" y="1"/>
                  </a:lnTo>
                  <a:lnTo>
                    <a:pt x="0" y="1"/>
                  </a:lnTo>
                  <a:lnTo>
                    <a:pt x="0" y="0"/>
                  </a:lnTo>
                  <a:lnTo>
                    <a:pt x="0" y="0"/>
                  </a:lnTo>
                  <a:lnTo>
                    <a:pt x="0" y="0"/>
                  </a:lnTo>
                  <a:lnTo>
                    <a:pt x="0" y="0"/>
                  </a:lnTo>
                  <a:lnTo>
                    <a:pt x="1" y="0"/>
                  </a:lnTo>
                  <a:lnTo>
                    <a:pt x="1" y="0"/>
                  </a:lnTo>
                  <a:lnTo>
                    <a:pt x="1" y="0"/>
                  </a:lnTo>
                  <a:lnTo>
                    <a:pt x="1" y="0"/>
                  </a:lnTo>
                  <a:lnTo>
                    <a:pt x="1" y="0"/>
                  </a:lnTo>
                  <a:lnTo>
                    <a:pt x="1" y="0"/>
                  </a:lnTo>
                  <a:lnTo>
                    <a:pt x="1" y="0"/>
                  </a:lnTo>
                  <a:lnTo>
                    <a:pt x="2" y="0"/>
                  </a:lnTo>
                  <a:lnTo>
                    <a:pt x="5" y="3"/>
                  </a:lnTo>
                  <a:lnTo>
                    <a:pt x="5" y="3"/>
                  </a:lnTo>
                  <a:lnTo>
                    <a:pt x="5" y="4"/>
                  </a:lnTo>
                  <a:lnTo>
                    <a:pt x="5" y="4"/>
                  </a:lnTo>
                  <a:lnTo>
                    <a:pt x="5" y="4"/>
                  </a:lnTo>
                  <a:lnTo>
                    <a:pt x="5" y="4"/>
                  </a:lnTo>
                  <a:lnTo>
                    <a:pt x="5" y="4"/>
                  </a:lnTo>
                  <a:lnTo>
                    <a:pt x="5" y="4"/>
                  </a:lnTo>
                  <a:lnTo>
                    <a:pt x="5" y="4"/>
                  </a:lnTo>
                  <a:lnTo>
                    <a:pt x="5" y="4"/>
                  </a:lnTo>
                  <a:lnTo>
                    <a:pt x="5" y="5"/>
                  </a:lnTo>
                  <a:lnTo>
                    <a:pt x="5" y="5"/>
                  </a:lnTo>
                  <a:lnTo>
                    <a:pt x="4" y="5"/>
                  </a:lnTo>
                  <a:lnTo>
                    <a:pt x="4" y="5"/>
                  </a:lnTo>
                  <a:lnTo>
                    <a:pt x="4" y="5"/>
                  </a:lnTo>
                  <a:lnTo>
                    <a:pt x="4" y="5"/>
                  </a:lnTo>
                  <a:lnTo>
                    <a:pt x="4" y="4"/>
                  </a:lnTo>
                  <a:lnTo>
                    <a:pt x="4" y="4"/>
                  </a:lnTo>
                  <a:lnTo>
                    <a:pt x="4" y="4"/>
                  </a:lnTo>
                  <a:close/>
                </a:path>
              </a:pathLst>
            </a:custGeom>
            <a:noFill/>
            <a:ln w="0" cap="rnd">
              <a:solidFill>
                <a:srgbClr val="FF0000"/>
              </a:solidFill>
              <a:prstDash val="solid"/>
              <a:round/>
              <a:headEnd/>
              <a:tailEnd/>
            </a:ln>
          </p:spPr>
          <p:txBody>
            <a:bodyPr/>
            <a:lstStyle/>
            <a:p>
              <a:endParaRPr lang="en-US">
                <a:solidFill>
                  <a:srgbClr val="000000"/>
                </a:solidFill>
              </a:endParaRPr>
            </a:p>
          </p:txBody>
        </p:sp>
        <p:sp>
          <p:nvSpPr>
            <p:cNvPr id="257" name="Freeform 56"/>
            <p:cNvSpPr>
              <a:spLocks/>
            </p:cNvSpPr>
            <p:nvPr/>
          </p:nvSpPr>
          <p:spPr bwMode="auto">
            <a:xfrm rot="16200000" flipV="1">
              <a:off x="1936" y="3446"/>
              <a:ext cx="1" cy="1"/>
            </a:xfrm>
            <a:custGeom>
              <a:avLst/>
              <a:gdLst/>
              <a:ahLst/>
              <a:cxnLst>
                <a:cxn ang="0">
                  <a:pos x="0" y="1"/>
                </a:cxn>
                <a:cxn ang="0">
                  <a:pos x="0" y="1"/>
                </a:cxn>
                <a:cxn ang="0">
                  <a:pos x="0" y="1"/>
                </a:cxn>
                <a:cxn ang="0">
                  <a:pos x="0" y="1"/>
                </a:cxn>
                <a:cxn ang="0">
                  <a:pos x="0" y="1"/>
                </a:cxn>
                <a:cxn ang="0">
                  <a:pos x="0" y="0"/>
                </a:cxn>
                <a:cxn ang="0">
                  <a:pos x="0" y="0"/>
                </a:cxn>
                <a:cxn ang="0">
                  <a:pos x="0" y="0"/>
                </a:cxn>
                <a:cxn ang="0">
                  <a:pos x="0" y="0"/>
                </a:cxn>
                <a:cxn ang="0">
                  <a:pos x="0" y="0"/>
                </a:cxn>
                <a:cxn ang="0">
                  <a:pos x="0" y="0"/>
                </a:cxn>
                <a:cxn ang="0">
                  <a:pos x="0" y="0"/>
                </a:cxn>
                <a:cxn ang="0">
                  <a:pos x="0" y="0"/>
                </a:cxn>
                <a:cxn ang="0">
                  <a:pos x="0" y="0"/>
                </a:cxn>
                <a:cxn ang="0">
                  <a:pos x="1" y="0"/>
                </a:cxn>
                <a:cxn ang="0">
                  <a:pos x="1" y="0"/>
                </a:cxn>
                <a:cxn ang="0">
                  <a:pos x="1" y="0"/>
                </a:cxn>
                <a:cxn ang="0">
                  <a:pos x="1" y="0"/>
                </a:cxn>
                <a:cxn ang="0">
                  <a:pos x="1" y="0"/>
                </a:cxn>
                <a:cxn ang="0">
                  <a:pos x="1" y="0"/>
                </a:cxn>
                <a:cxn ang="0">
                  <a:pos x="1" y="0"/>
                </a:cxn>
                <a:cxn ang="0">
                  <a:pos x="1" y="0"/>
                </a:cxn>
                <a:cxn ang="0">
                  <a:pos x="1" y="0"/>
                </a:cxn>
                <a:cxn ang="0">
                  <a:pos x="1" y="1"/>
                </a:cxn>
                <a:cxn ang="0">
                  <a:pos x="1" y="1"/>
                </a:cxn>
                <a:cxn ang="0">
                  <a:pos x="1" y="1"/>
                </a:cxn>
                <a:cxn ang="0">
                  <a:pos x="1" y="1"/>
                </a:cxn>
                <a:cxn ang="0">
                  <a:pos x="1" y="1"/>
                </a:cxn>
                <a:cxn ang="0">
                  <a:pos x="1" y="1"/>
                </a:cxn>
                <a:cxn ang="0">
                  <a:pos x="1" y="1"/>
                </a:cxn>
                <a:cxn ang="0">
                  <a:pos x="1" y="1"/>
                </a:cxn>
                <a:cxn ang="0">
                  <a:pos x="0" y="1"/>
                </a:cxn>
                <a:cxn ang="0">
                  <a:pos x="0" y="1"/>
                </a:cxn>
                <a:cxn ang="0">
                  <a:pos x="0" y="1"/>
                </a:cxn>
                <a:cxn ang="0">
                  <a:pos x="0" y="1"/>
                </a:cxn>
                <a:cxn ang="0">
                  <a:pos x="0" y="1"/>
                </a:cxn>
                <a:cxn ang="0">
                  <a:pos x="0" y="1"/>
                </a:cxn>
              </a:cxnLst>
              <a:rect l="0" t="0" r="r" b="b"/>
              <a:pathLst>
                <a:path w="1" h="1">
                  <a:moveTo>
                    <a:pt x="0" y="1"/>
                  </a:moveTo>
                  <a:lnTo>
                    <a:pt x="0" y="1"/>
                  </a:lnTo>
                  <a:lnTo>
                    <a:pt x="0" y="1"/>
                  </a:lnTo>
                  <a:lnTo>
                    <a:pt x="0" y="1"/>
                  </a:lnTo>
                  <a:lnTo>
                    <a:pt x="0" y="1"/>
                  </a:lnTo>
                  <a:lnTo>
                    <a:pt x="0" y="0"/>
                  </a:lnTo>
                  <a:lnTo>
                    <a:pt x="0" y="0"/>
                  </a:lnTo>
                  <a:lnTo>
                    <a:pt x="0" y="0"/>
                  </a:lnTo>
                  <a:lnTo>
                    <a:pt x="0" y="0"/>
                  </a:lnTo>
                  <a:lnTo>
                    <a:pt x="0" y="0"/>
                  </a:lnTo>
                  <a:lnTo>
                    <a:pt x="0" y="0"/>
                  </a:lnTo>
                  <a:lnTo>
                    <a:pt x="0" y="0"/>
                  </a:lnTo>
                  <a:lnTo>
                    <a:pt x="0" y="0"/>
                  </a:lnTo>
                  <a:lnTo>
                    <a:pt x="0" y="0"/>
                  </a:lnTo>
                  <a:lnTo>
                    <a:pt x="1" y="0"/>
                  </a:lnTo>
                  <a:lnTo>
                    <a:pt x="1" y="0"/>
                  </a:lnTo>
                  <a:lnTo>
                    <a:pt x="1" y="0"/>
                  </a:lnTo>
                  <a:lnTo>
                    <a:pt x="1" y="0"/>
                  </a:lnTo>
                  <a:lnTo>
                    <a:pt x="1" y="0"/>
                  </a:lnTo>
                  <a:lnTo>
                    <a:pt x="1" y="0"/>
                  </a:lnTo>
                  <a:lnTo>
                    <a:pt x="1" y="0"/>
                  </a:lnTo>
                  <a:lnTo>
                    <a:pt x="1" y="0"/>
                  </a:lnTo>
                  <a:lnTo>
                    <a:pt x="1" y="0"/>
                  </a:lnTo>
                  <a:lnTo>
                    <a:pt x="1" y="1"/>
                  </a:lnTo>
                  <a:lnTo>
                    <a:pt x="1" y="1"/>
                  </a:lnTo>
                  <a:lnTo>
                    <a:pt x="1" y="1"/>
                  </a:lnTo>
                  <a:lnTo>
                    <a:pt x="1" y="1"/>
                  </a:lnTo>
                  <a:lnTo>
                    <a:pt x="1" y="1"/>
                  </a:lnTo>
                  <a:lnTo>
                    <a:pt x="1" y="1"/>
                  </a:lnTo>
                  <a:lnTo>
                    <a:pt x="1" y="1"/>
                  </a:lnTo>
                  <a:lnTo>
                    <a:pt x="1" y="1"/>
                  </a:lnTo>
                  <a:lnTo>
                    <a:pt x="0" y="1"/>
                  </a:lnTo>
                  <a:lnTo>
                    <a:pt x="0" y="1"/>
                  </a:lnTo>
                  <a:lnTo>
                    <a:pt x="0" y="1"/>
                  </a:lnTo>
                  <a:lnTo>
                    <a:pt x="0" y="1"/>
                  </a:lnTo>
                  <a:lnTo>
                    <a:pt x="0" y="1"/>
                  </a:lnTo>
                  <a:lnTo>
                    <a:pt x="0" y="1"/>
                  </a:lnTo>
                  <a:close/>
                </a:path>
              </a:pathLst>
            </a:custGeom>
            <a:noFill/>
            <a:ln w="0" cap="rnd">
              <a:solidFill>
                <a:srgbClr val="FF0000"/>
              </a:solidFill>
              <a:prstDash val="solid"/>
              <a:round/>
              <a:headEnd/>
              <a:tailEnd/>
            </a:ln>
          </p:spPr>
          <p:txBody>
            <a:bodyPr/>
            <a:lstStyle/>
            <a:p>
              <a:endParaRPr lang="en-US">
                <a:solidFill>
                  <a:srgbClr val="000000"/>
                </a:solidFill>
              </a:endParaRPr>
            </a:p>
          </p:txBody>
        </p:sp>
        <p:sp>
          <p:nvSpPr>
            <p:cNvPr id="258" name="Freeform 57"/>
            <p:cNvSpPr>
              <a:spLocks/>
            </p:cNvSpPr>
            <p:nvPr/>
          </p:nvSpPr>
          <p:spPr bwMode="auto">
            <a:xfrm rot="16200000" flipV="1">
              <a:off x="1939" y="3450"/>
              <a:ext cx="2" cy="2"/>
            </a:xfrm>
            <a:custGeom>
              <a:avLst/>
              <a:gdLst/>
              <a:ahLst/>
              <a:cxnLst>
                <a:cxn ang="0">
                  <a:pos x="0" y="2"/>
                </a:cxn>
                <a:cxn ang="0">
                  <a:pos x="0" y="2"/>
                </a:cxn>
                <a:cxn ang="0">
                  <a:pos x="0" y="2"/>
                </a:cxn>
                <a:cxn ang="0">
                  <a:pos x="0" y="1"/>
                </a:cxn>
                <a:cxn ang="0">
                  <a:pos x="0" y="1"/>
                </a:cxn>
                <a:cxn ang="0">
                  <a:pos x="0" y="1"/>
                </a:cxn>
                <a:cxn ang="0">
                  <a:pos x="0" y="1"/>
                </a:cxn>
                <a:cxn ang="0">
                  <a:pos x="0" y="1"/>
                </a:cxn>
                <a:cxn ang="0">
                  <a:pos x="0" y="1"/>
                </a:cxn>
                <a:cxn ang="0">
                  <a:pos x="0" y="1"/>
                </a:cxn>
                <a:cxn ang="0">
                  <a:pos x="1" y="0"/>
                </a:cxn>
                <a:cxn ang="0">
                  <a:pos x="1" y="0"/>
                </a:cxn>
                <a:cxn ang="0">
                  <a:pos x="1" y="0"/>
                </a:cxn>
                <a:cxn ang="0">
                  <a:pos x="1" y="0"/>
                </a:cxn>
                <a:cxn ang="0">
                  <a:pos x="1" y="0"/>
                </a:cxn>
                <a:cxn ang="0">
                  <a:pos x="1" y="0"/>
                </a:cxn>
                <a:cxn ang="0">
                  <a:pos x="1" y="0"/>
                </a:cxn>
                <a:cxn ang="0">
                  <a:pos x="2" y="1"/>
                </a:cxn>
                <a:cxn ang="0">
                  <a:pos x="2" y="1"/>
                </a:cxn>
                <a:cxn ang="0">
                  <a:pos x="2" y="1"/>
                </a:cxn>
                <a:cxn ang="0">
                  <a:pos x="2" y="1"/>
                </a:cxn>
                <a:cxn ang="0">
                  <a:pos x="2" y="1"/>
                </a:cxn>
                <a:cxn ang="0">
                  <a:pos x="2" y="1"/>
                </a:cxn>
                <a:cxn ang="0">
                  <a:pos x="2" y="1"/>
                </a:cxn>
                <a:cxn ang="0">
                  <a:pos x="2" y="1"/>
                </a:cxn>
                <a:cxn ang="0">
                  <a:pos x="2" y="2"/>
                </a:cxn>
                <a:cxn ang="0">
                  <a:pos x="2" y="2"/>
                </a:cxn>
                <a:cxn ang="0">
                  <a:pos x="1" y="2"/>
                </a:cxn>
                <a:cxn ang="0">
                  <a:pos x="1" y="2"/>
                </a:cxn>
                <a:cxn ang="0">
                  <a:pos x="1" y="2"/>
                </a:cxn>
                <a:cxn ang="0">
                  <a:pos x="1" y="2"/>
                </a:cxn>
                <a:cxn ang="0">
                  <a:pos x="1" y="2"/>
                </a:cxn>
                <a:cxn ang="0">
                  <a:pos x="1" y="2"/>
                </a:cxn>
                <a:cxn ang="0">
                  <a:pos x="1" y="2"/>
                </a:cxn>
                <a:cxn ang="0">
                  <a:pos x="0" y="2"/>
                </a:cxn>
                <a:cxn ang="0">
                  <a:pos x="0" y="2"/>
                </a:cxn>
                <a:cxn ang="0">
                  <a:pos x="0" y="2"/>
                </a:cxn>
              </a:cxnLst>
              <a:rect l="0" t="0" r="r" b="b"/>
              <a:pathLst>
                <a:path w="2" h="2">
                  <a:moveTo>
                    <a:pt x="0" y="2"/>
                  </a:moveTo>
                  <a:lnTo>
                    <a:pt x="0" y="2"/>
                  </a:lnTo>
                  <a:lnTo>
                    <a:pt x="0" y="2"/>
                  </a:lnTo>
                  <a:lnTo>
                    <a:pt x="0" y="1"/>
                  </a:lnTo>
                  <a:lnTo>
                    <a:pt x="0" y="1"/>
                  </a:lnTo>
                  <a:lnTo>
                    <a:pt x="0" y="1"/>
                  </a:lnTo>
                  <a:lnTo>
                    <a:pt x="0" y="1"/>
                  </a:lnTo>
                  <a:lnTo>
                    <a:pt x="0" y="1"/>
                  </a:lnTo>
                  <a:lnTo>
                    <a:pt x="0" y="1"/>
                  </a:lnTo>
                  <a:lnTo>
                    <a:pt x="0" y="1"/>
                  </a:lnTo>
                  <a:lnTo>
                    <a:pt x="1" y="0"/>
                  </a:lnTo>
                  <a:lnTo>
                    <a:pt x="1" y="0"/>
                  </a:lnTo>
                  <a:lnTo>
                    <a:pt x="1" y="0"/>
                  </a:lnTo>
                  <a:lnTo>
                    <a:pt x="1" y="0"/>
                  </a:lnTo>
                  <a:lnTo>
                    <a:pt x="1" y="0"/>
                  </a:lnTo>
                  <a:lnTo>
                    <a:pt x="1" y="0"/>
                  </a:lnTo>
                  <a:lnTo>
                    <a:pt x="1" y="0"/>
                  </a:lnTo>
                  <a:lnTo>
                    <a:pt x="2" y="1"/>
                  </a:lnTo>
                  <a:lnTo>
                    <a:pt x="2" y="1"/>
                  </a:lnTo>
                  <a:lnTo>
                    <a:pt x="2" y="1"/>
                  </a:lnTo>
                  <a:lnTo>
                    <a:pt x="2" y="1"/>
                  </a:lnTo>
                  <a:lnTo>
                    <a:pt x="2" y="1"/>
                  </a:lnTo>
                  <a:lnTo>
                    <a:pt x="2" y="1"/>
                  </a:lnTo>
                  <a:lnTo>
                    <a:pt x="2" y="1"/>
                  </a:lnTo>
                  <a:lnTo>
                    <a:pt x="2" y="1"/>
                  </a:lnTo>
                  <a:lnTo>
                    <a:pt x="2" y="2"/>
                  </a:lnTo>
                  <a:lnTo>
                    <a:pt x="2" y="2"/>
                  </a:lnTo>
                  <a:lnTo>
                    <a:pt x="1" y="2"/>
                  </a:lnTo>
                  <a:lnTo>
                    <a:pt x="1" y="2"/>
                  </a:lnTo>
                  <a:lnTo>
                    <a:pt x="1" y="2"/>
                  </a:lnTo>
                  <a:lnTo>
                    <a:pt x="1" y="2"/>
                  </a:lnTo>
                  <a:lnTo>
                    <a:pt x="1" y="2"/>
                  </a:lnTo>
                  <a:lnTo>
                    <a:pt x="1" y="2"/>
                  </a:lnTo>
                  <a:lnTo>
                    <a:pt x="1" y="2"/>
                  </a:lnTo>
                  <a:lnTo>
                    <a:pt x="0" y="2"/>
                  </a:lnTo>
                  <a:lnTo>
                    <a:pt x="0" y="2"/>
                  </a:lnTo>
                  <a:lnTo>
                    <a:pt x="0" y="2"/>
                  </a:lnTo>
                  <a:close/>
                </a:path>
              </a:pathLst>
            </a:custGeom>
            <a:noFill/>
            <a:ln w="0" cap="rnd">
              <a:solidFill>
                <a:srgbClr val="FF0000"/>
              </a:solidFill>
              <a:prstDash val="solid"/>
              <a:round/>
              <a:headEnd/>
              <a:tailEnd/>
            </a:ln>
          </p:spPr>
          <p:txBody>
            <a:bodyPr/>
            <a:lstStyle/>
            <a:p>
              <a:endParaRPr lang="en-US">
                <a:solidFill>
                  <a:srgbClr val="000000"/>
                </a:solidFill>
              </a:endParaRPr>
            </a:p>
          </p:txBody>
        </p:sp>
        <p:sp>
          <p:nvSpPr>
            <p:cNvPr id="259" name="Freeform 58"/>
            <p:cNvSpPr>
              <a:spLocks/>
            </p:cNvSpPr>
            <p:nvPr/>
          </p:nvSpPr>
          <p:spPr bwMode="auto">
            <a:xfrm rot="16200000" flipV="1">
              <a:off x="1942" y="3453"/>
              <a:ext cx="5" cy="5"/>
            </a:xfrm>
            <a:custGeom>
              <a:avLst/>
              <a:gdLst/>
              <a:ahLst/>
              <a:cxnLst>
                <a:cxn ang="0">
                  <a:pos x="4" y="4"/>
                </a:cxn>
                <a:cxn ang="0">
                  <a:pos x="1" y="1"/>
                </a:cxn>
                <a:cxn ang="0">
                  <a:pos x="1" y="1"/>
                </a:cxn>
                <a:cxn ang="0">
                  <a:pos x="1" y="1"/>
                </a:cxn>
                <a:cxn ang="0">
                  <a:pos x="1" y="1"/>
                </a:cxn>
                <a:cxn ang="0">
                  <a:pos x="0" y="1"/>
                </a:cxn>
                <a:cxn ang="0">
                  <a:pos x="1" y="0"/>
                </a:cxn>
                <a:cxn ang="0">
                  <a:pos x="1" y="0"/>
                </a:cxn>
                <a:cxn ang="0">
                  <a:pos x="1" y="0"/>
                </a:cxn>
                <a:cxn ang="0">
                  <a:pos x="1" y="0"/>
                </a:cxn>
                <a:cxn ang="0">
                  <a:pos x="1" y="0"/>
                </a:cxn>
                <a:cxn ang="0">
                  <a:pos x="1" y="0"/>
                </a:cxn>
                <a:cxn ang="0">
                  <a:pos x="1" y="0"/>
                </a:cxn>
                <a:cxn ang="0">
                  <a:pos x="1" y="0"/>
                </a:cxn>
                <a:cxn ang="0">
                  <a:pos x="1" y="0"/>
                </a:cxn>
                <a:cxn ang="0">
                  <a:pos x="1" y="0"/>
                </a:cxn>
                <a:cxn ang="0">
                  <a:pos x="2" y="0"/>
                </a:cxn>
                <a:cxn ang="0">
                  <a:pos x="2" y="0"/>
                </a:cxn>
                <a:cxn ang="0">
                  <a:pos x="5" y="3"/>
                </a:cxn>
                <a:cxn ang="0">
                  <a:pos x="5" y="3"/>
                </a:cxn>
                <a:cxn ang="0">
                  <a:pos x="5" y="4"/>
                </a:cxn>
                <a:cxn ang="0">
                  <a:pos x="5" y="4"/>
                </a:cxn>
                <a:cxn ang="0">
                  <a:pos x="5" y="4"/>
                </a:cxn>
                <a:cxn ang="0">
                  <a:pos x="5" y="4"/>
                </a:cxn>
                <a:cxn ang="0">
                  <a:pos x="5" y="4"/>
                </a:cxn>
                <a:cxn ang="0">
                  <a:pos x="5" y="4"/>
                </a:cxn>
                <a:cxn ang="0">
                  <a:pos x="5" y="4"/>
                </a:cxn>
                <a:cxn ang="0">
                  <a:pos x="5" y="5"/>
                </a:cxn>
                <a:cxn ang="0">
                  <a:pos x="5" y="5"/>
                </a:cxn>
                <a:cxn ang="0">
                  <a:pos x="5" y="5"/>
                </a:cxn>
                <a:cxn ang="0">
                  <a:pos x="5" y="5"/>
                </a:cxn>
                <a:cxn ang="0">
                  <a:pos x="5" y="5"/>
                </a:cxn>
                <a:cxn ang="0">
                  <a:pos x="4" y="5"/>
                </a:cxn>
                <a:cxn ang="0">
                  <a:pos x="4" y="5"/>
                </a:cxn>
                <a:cxn ang="0">
                  <a:pos x="4" y="4"/>
                </a:cxn>
                <a:cxn ang="0">
                  <a:pos x="4" y="4"/>
                </a:cxn>
                <a:cxn ang="0">
                  <a:pos x="4" y="4"/>
                </a:cxn>
              </a:cxnLst>
              <a:rect l="0" t="0" r="r" b="b"/>
              <a:pathLst>
                <a:path w="5" h="5">
                  <a:moveTo>
                    <a:pt x="4" y="4"/>
                  </a:moveTo>
                  <a:lnTo>
                    <a:pt x="1" y="1"/>
                  </a:lnTo>
                  <a:lnTo>
                    <a:pt x="1" y="1"/>
                  </a:lnTo>
                  <a:lnTo>
                    <a:pt x="1" y="1"/>
                  </a:lnTo>
                  <a:lnTo>
                    <a:pt x="1" y="1"/>
                  </a:lnTo>
                  <a:lnTo>
                    <a:pt x="0" y="1"/>
                  </a:lnTo>
                  <a:lnTo>
                    <a:pt x="1" y="0"/>
                  </a:lnTo>
                  <a:lnTo>
                    <a:pt x="1" y="0"/>
                  </a:lnTo>
                  <a:lnTo>
                    <a:pt x="1" y="0"/>
                  </a:lnTo>
                  <a:lnTo>
                    <a:pt x="1" y="0"/>
                  </a:lnTo>
                  <a:lnTo>
                    <a:pt x="1" y="0"/>
                  </a:lnTo>
                  <a:lnTo>
                    <a:pt x="1" y="0"/>
                  </a:lnTo>
                  <a:lnTo>
                    <a:pt x="1" y="0"/>
                  </a:lnTo>
                  <a:lnTo>
                    <a:pt x="1" y="0"/>
                  </a:lnTo>
                  <a:lnTo>
                    <a:pt x="1" y="0"/>
                  </a:lnTo>
                  <a:lnTo>
                    <a:pt x="1" y="0"/>
                  </a:lnTo>
                  <a:lnTo>
                    <a:pt x="2" y="0"/>
                  </a:lnTo>
                  <a:lnTo>
                    <a:pt x="2" y="0"/>
                  </a:lnTo>
                  <a:lnTo>
                    <a:pt x="5" y="3"/>
                  </a:lnTo>
                  <a:lnTo>
                    <a:pt x="5" y="3"/>
                  </a:lnTo>
                  <a:lnTo>
                    <a:pt x="5" y="4"/>
                  </a:lnTo>
                  <a:lnTo>
                    <a:pt x="5" y="4"/>
                  </a:lnTo>
                  <a:lnTo>
                    <a:pt x="5" y="4"/>
                  </a:lnTo>
                  <a:lnTo>
                    <a:pt x="5" y="4"/>
                  </a:lnTo>
                  <a:lnTo>
                    <a:pt x="5" y="4"/>
                  </a:lnTo>
                  <a:lnTo>
                    <a:pt x="5" y="4"/>
                  </a:lnTo>
                  <a:lnTo>
                    <a:pt x="5" y="4"/>
                  </a:lnTo>
                  <a:lnTo>
                    <a:pt x="5" y="5"/>
                  </a:lnTo>
                  <a:lnTo>
                    <a:pt x="5" y="5"/>
                  </a:lnTo>
                  <a:lnTo>
                    <a:pt x="5" y="5"/>
                  </a:lnTo>
                  <a:lnTo>
                    <a:pt x="5" y="5"/>
                  </a:lnTo>
                  <a:lnTo>
                    <a:pt x="5" y="5"/>
                  </a:lnTo>
                  <a:lnTo>
                    <a:pt x="4" y="5"/>
                  </a:lnTo>
                  <a:lnTo>
                    <a:pt x="4" y="5"/>
                  </a:lnTo>
                  <a:lnTo>
                    <a:pt x="4" y="4"/>
                  </a:lnTo>
                  <a:lnTo>
                    <a:pt x="4" y="4"/>
                  </a:lnTo>
                  <a:lnTo>
                    <a:pt x="4" y="4"/>
                  </a:lnTo>
                  <a:close/>
                </a:path>
              </a:pathLst>
            </a:custGeom>
            <a:noFill/>
            <a:ln w="0" cap="rnd">
              <a:solidFill>
                <a:srgbClr val="FF0000"/>
              </a:solidFill>
              <a:prstDash val="solid"/>
              <a:round/>
              <a:headEnd/>
              <a:tailEnd/>
            </a:ln>
          </p:spPr>
          <p:txBody>
            <a:bodyPr/>
            <a:lstStyle/>
            <a:p>
              <a:endParaRPr lang="en-US">
                <a:solidFill>
                  <a:srgbClr val="000000"/>
                </a:solidFill>
              </a:endParaRPr>
            </a:p>
          </p:txBody>
        </p:sp>
        <p:sp>
          <p:nvSpPr>
            <p:cNvPr id="260" name="Freeform 59"/>
            <p:cNvSpPr>
              <a:spLocks/>
            </p:cNvSpPr>
            <p:nvPr/>
          </p:nvSpPr>
          <p:spPr bwMode="auto">
            <a:xfrm rot="16200000" flipV="1">
              <a:off x="1949" y="3460"/>
              <a:ext cx="2" cy="1"/>
            </a:xfrm>
            <a:custGeom>
              <a:avLst/>
              <a:gdLst/>
              <a:ahLst/>
              <a:cxnLst>
                <a:cxn ang="0">
                  <a:pos x="0" y="1"/>
                </a:cxn>
                <a:cxn ang="0">
                  <a:pos x="0" y="1"/>
                </a:cxn>
                <a:cxn ang="0">
                  <a:pos x="0" y="1"/>
                </a:cxn>
                <a:cxn ang="0">
                  <a:pos x="0" y="1"/>
                </a:cxn>
                <a:cxn ang="0">
                  <a:pos x="0" y="1"/>
                </a:cxn>
                <a:cxn ang="0">
                  <a:pos x="0" y="0"/>
                </a:cxn>
                <a:cxn ang="0">
                  <a:pos x="0" y="0"/>
                </a:cxn>
                <a:cxn ang="0">
                  <a:pos x="0" y="0"/>
                </a:cxn>
                <a:cxn ang="0">
                  <a:pos x="0" y="0"/>
                </a:cxn>
                <a:cxn ang="0">
                  <a:pos x="0" y="0"/>
                </a:cxn>
                <a:cxn ang="0">
                  <a:pos x="0" y="0"/>
                </a:cxn>
                <a:cxn ang="0">
                  <a:pos x="1" y="0"/>
                </a:cxn>
                <a:cxn ang="0">
                  <a:pos x="1" y="0"/>
                </a:cxn>
                <a:cxn ang="0">
                  <a:pos x="1" y="0"/>
                </a:cxn>
                <a:cxn ang="0">
                  <a:pos x="1" y="0"/>
                </a:cxn>
                <a:cxn ang="0">
                  <a:pos x="1" y="0"/>
                </a:cxn>
                <a:cxn ang="0">
                  <a:pos x="1" y="0"/>
                </a:cxn>
                <a:cxn ang="0">
                  <a:pos x="1" y="0"/>
                </a:cxn>
                <a:cxn ang="0">
                  <a:pos x="1" y="0"/>
                </a:cxn>
                <a:cxn ang="0">
                  <a:pos x="1" y="0"/>
                </a:cxn>
                <a:cxn ang="0">
                  <a:pos x="2" y="0"/>
                </a:cxn>
                <a:cxn ang="0">
                  <a:pos x="2" y="0"/>
                </a:cxn>
                <a:cxn ang="0">
                  <a:pos x="2" y="0"/>
                </a:cxn>
                <a:cxn ang="0">
                  <a:pos x="2" y="0"/>
                </a:cxn>
                <a:cxn ang="0">
                  <a:pos x="2" y="1"/>
                </a:cxn>
                <a:cxn ang="0">
                  <a:pos x="1" y="1"/>
                </a:cxn>
                <a:cxn ang="0">
                  <a:pos x="1" y="1"/>
                </a:cxn>
                <a:cxn ang="0">
                  <a:pos x="1" y="1"/>
                </a:cxn>
                <a:cxn ang="0">
                  <a:pos x="1" y="1"/>
                </a:cxn>
                <a:cxn ang="0">
                  <a:pos x="1" y="1"/>
                </a:cxn>
                <a:cxn ang="0">
                  <a:pos x="1" y="1"/>
                </a:cxn>
                <a:cxn ang="0">
                  <a:pos x="1" y="1"/>
                </a:cxn>
                <a:cxn ang="0">
                  <a:pos x="1" y="1"/>
                </a:cxn>
                <a:cxn ang="0">
                  <a:pos x="0" y="1"/>
                </a:cxn>
                <a:cxn ang="0">
                  <a:pos x="0" y="1"/>
                </a:cxn>
                <a:cxn ang="0">
                  <a:pos x="0" y="1"/>
                </a:cxn>
                <a:cxn ang="0">
                  <a:pos x="0" y="1"/>
                </a:cxn>
              </a:cxnLst>
              <a:rect l="0" t="0" r="r" b="b"/>
              <a:pathLst>
                <a:path w="2" h="1">
                  <a:moveTo>
                    <a:pt x="0" y="1"/>
                  </a:moveTo>
                  <a:lnTo>
                    <a:pt x="0" y="1"/>
                  </a:lnTo>
                  <a:lnTo>
                    <a:pt x="0" y="1"/>
                  </a:lnTo>
                  <a:lnTo>
                    <a:pt x="0" y="1"/>
                  </a:lnTo>
                  <a:lnTo>
                    <a:pt x="0" y="1"/>
                  </a:lnTo>
                  <a:lnTo>
                    <a:pt x="0" y="0"/>
                  </a:lnTo>
                  <a:lnTo>
                    <a:pt x="0" y="0"/>
                  </a:lnTo>
                  <a:lnTo>
                    <a:pt x="0" y="0"/>
                  </a:lnTo>
                  <a:lnTo>
                    <a:pt x="0" y="0"/>
                  </a:lnTo>
                  <a:lnTo>
                    <a:pt x="0" y="0"/>
                  </a:lnTo>
                  <a:lnTo>
                    <a:pt x="0" y="0"/>
                  </a:lnTo>
                  <a:lnTo>
                    <a:pt x="1" y="0"/>
                  </a:lnTo>
                  <a:lnTo>
                    <a:pt x="1" y="0"/>
                  </a:lnTo>
                  <a:lnTo>
                    <a:pt x="1" y="0"/>
                  </a:lnTo>
                  <a:lnTo>
                    <a:pt x="1" y="0"/>
                  </a:lnTo>
                  <a:lnTo>
                    <a:pt x="1" y="0"/>
                  </a:lnTo>
                  <a:lnTo>
                    <a:pt x="1" y="0"/>
                  </a:lnTo>
                  <a:lnTo>
                    <a:pt x="1" y="0"/>
                  </a:lnTo>
                  <a:lnTo>
                    <a:pt x="1" y="0"/>
                  </a:lnTo>
                  <a:lnTo>
                    <a:pt x="1" y="0"/>
                  </a:lnTo>
                  <a:lnTo>
                    <a:pt x="2" y="0"/>
                  </a:lnTo>
                  <a:lnTo>
                    <a:pt x="2" y="0"/>
                  </a:lnTo>
                  <a:lnTo>
                    <a:pt x="2" y="0"/>
                  </a:lnTo>
                  <a:lnTo>
                    <a:pt x="2" y="0"/>
                  </a:lnTo>
                  <a:lnTo>
                    <a:pt x="2" y="1"/>
                  </a:lnTo>
                  <a:lnTo>
                    <a:pt x="1" y="1"/>
                  </a:lnTo>
                  <a:lnTo>
                    <a:pt x="1" y="1"/>
                  </a:lnTo>
                  <a:lnTo>
                    <a:pt x="1" y="1"/>
                  </a:lnTo>
                  <a:lnTo>
                    <a:pt x="1" y="1"/>
                  </a:lnTo>
                  <a:lnTo>
                    <a:pt x="1" y="1"/>
                  </a:lnTo>
                  <a:lnTo>
                    <a:pt x="1" y="1"/>
                  </a:lnTo>
                  <a:lnTo>
                    <a:pt x="1" y="1"/>
                  </a:lnTo>
                  <a:lnTo>
                    <a:pt x="1" y="1"/>
                  </a:lnTo>
                  <a:lnTo>
                    <a:pt x="0" y="1"/>
                  </a:lnTo>
                  <a:lnTo>
                    <a:pt x="0" y="1"/>
                  </a:lnTo>
                  <a:lnTo>
                    <a:pt x="0" y="1"/>
                  </a:lnTo>
                  <a:lnTo>
                    <a:pt x="0" y="1"/>
                  </a:lnTo>
                  <a:close/>
                </a:path>
              </a:pathLst>
            </a:custGeom>
            <a:noFill/>
            <a:ln w="0" cap="rnd">
              <a:solidFill>
                <a:srgbClr val="FF0000"/>
              </a:solidFill>
              <a:prstDash val="solid"/>
              <a:round/>
              <a:headEnd/>
              <a:tailEnd/>
            </a:ln>
          </p:spPr>
          <p:txBody>
            <a:bodyPr/>
            <a:lstStyle/>
            <a:p>
              <a:endParaRPr lang="en-US">
                <a:solidFill>
                  <a:srgbClr val="000000"/>
                </a:solidFill>
              </a:endParaRPr>
            </a:p>
          </p:txBody>
        </p:sp>
        <p:sp>
          <p:nvSpPr>
            <p:cNvPr id="261" name="Freeform 60"/>
            <p:cNvSpPr>
              <a:spLocks/>
            </p:cNvSpPr>
            <p:nvPr/>
          </p:nvSpPr>
          <p:spPr bwMode="auto">
            <a:xfrm rot="16200000" flipV="1">
              <a:off x="1952" y="3463"/>
              <a:ext cx="1" cy="2"/>
            </a:xfrm>
            <a:custGeom>
              <a:avLst/>
              <a:gdLst/>
              <a:ahLst/>
              <a:cxnLst>
                <a:cxn ang="0">
                  <a:pos x="0" y="2"/>
                </a:cxn>
                <a:cxn ang="0">
                  <a:pos x="0" y="2"/>
                </a:cxn>
                <a:cxn ang="0">
                  <a:pos x="0" y="1"/>
                </a:cxn>
                <a:cxn ang="0">
                  <a:pos x="0" y="1"/>
                </a:cxn>
                <a:cxn ang="0">
                  <a:pos x="0" y="1"/>
                </a:cxn>
                <a:cxn ang="0">
                  <a:pos x="0" y="1"/>
                </a:cxn>
                <a:cxn ang="0">
                  <a:pos x="0" y="1"/>
                </a:cxn>
                <a:cxn ang="0">
                  <a:pos x="0" y="1"/>
                </a:cxn>
                <a:cxn ang="0">
                  <a:pos x="0" y="1"/>
                </a:cxn>
                <a:cxn ang="0">
                  <a:pos x="0" y="0"/>
                </a:cxn>
                <a:cxn ang="0">
                  <a:pos x="0" y="0"/>
                </a:cxn>
                <a:cxn ang="0">
                  <a:pos x="0" y="0"/>
                </a:cxn>
                <a:cxn ang="0">
                  <a:pos x="0" y="0"/>
                </a:cxn>
                <a:cxn ang="0">
                  <a:pos x="0" y="0"/>
                </a:cxn>
                <a:cxn ang="0">
                  <a:pos x="0" y="0"/>
                </a:cxn>
                <a:cxn ang="0">
                  <a:pos x="1" y="0"/>
                </a:cxn>
                <a:cxn ang="0">
                  <a:pos x="1" y="0"/>
                </a:cxn>
                <a:cxn ang="0">
                  <a:pos x="1" y="0"/>
                </a:cxn>
                <a:cxn ang="0">
                  <a:pos x="1" y="0"/>
                </a:cxn>
                <a:cxn ang="0">
                  <a:pos x="1" y="1"/>
                </a:cxn>
                <a:cxn ang="0">
                  <a:pos x="1" y="1"/>
                </a:cxn>
                <a:cxn ang="0">
                  <a:pos x="1" y="1"/>
                </a:cxn>
                <a:cxn ang="0">
                  <a:pos x="1" y="1"/>
                </a:cxn>
                <a:cxn ang="0">
                  <a:pos x="1" y="1"/>
                </a:cxn>
                <a:cxn ang="0">
                  <a:pos x="1" y="1"/>
                </a:cxn>
                <a:cxn ang="0">
                  <a:pos x="1" y="1"/>
                </a:cxn>
                <a:cxn ang="0">
                  <a:pos x="1" y="2"/>
                </a:cxn>
                <a:cxn ang="0">
                  <a:pos x="1" y="2"/>
                </a:cxn>
                <a:cxn ang="0">
                  <a:pos x="1" y="2"/>
                </a:cxn>
                <a:cxn ang="0">
                  <a:pos x="1" y="2"/>
                </a:cxn>
                <a:cxn ang="0">
                  <a:pos x="0" y="2"/>
                </a:cxn>
                <a:cxn ang="0">
                  <a:pos x="0" y="2"/>
                </a:cxn>
                <a:cxn ang="0">
                  <a:pos x="0" y="2"/>
                </a:cxn>
                <a:cxn ang="0">
                  <a:pos x="0" y="2"/>
                </a:cxn>
                <a:cxn ang="0">
                  <a:pos x="0" y="2"/>
                </a:cxn>
                <a:cxn ang="0">
                  <a:pos x="0" y="2"/>
                </a:cxn>
                <a:cxn ang="0">
                  <a:pos x="0" y="2"/>
                </a:cxn>
              </a:cxnLst>
              <a:rect l="0" t="0" r="r" b="b"/>
              <a:pathLst>
                <a:path w="1" h="2">
                  <a:moveTo>
                    <a:pt x="0" y="2"/>
                  </a:moveTo>
                  <a:lnTo>
                    <a:pt x="0" y="2"/>
                  </a:lnTo>
                  <a:lnTo>
                    <a:pt x="0" y="1"/>
                  </a:lnTo>
                  <a:lnTo>
                    <a:pt x="0" y="1"/>
                  </a:lnTo>
                  <a:lnTo>
                    <a:pt x="0" y="1"/>
                  </a:lnTo>
                  <a:lnTo>
                    <a:pt x="0" y="1"/>
                  </a:lnTo>
                  <a:lnTo>
                    <a:pt x="0" y="1"/>
                  </a:lnTo>
                  <a:lnTo>
                    <a:pt x="0" y="1"/>
                  </a:lnTo>
                  <a:lnTo>
                    <a:pt x="0" y="1"/>
                  </a:lnTo>
                  <a:lnTo>
                    <a:pt x="0" y="0"/>
                  </a:lnTo>
                  <a:lnTo>
                    <a:pt x="0" y="0"/>
                  </a:lnTo>
                  <a:lnTo>
                    <a:pt x="0" y="0"/>
                  </a:lnTo>
                  <a:lnTo>
                    <a:pt x="0" y="0"/>
                  </a:lnTo>
                  <a:lnTo>
                    <a:pt x="0" y="0"/>
                  </a:lnTo>
                  <a:lnTo>
                    <a:pt x="0" y="0"/>
                  </a:lnTo>
                  <a:lnTo>
                    <a:pt x="1" y="0"/>
                  </a:lnTo>
                  <a:lnTo>
                    <a:pt x="1" y="0"/>
                  </a:lnTo>
                  <a:lnTo>
                    <a:pt x="1" y="0"/>
                  </a:lnTo>
                  <a:lnTo>
                    <a:pt x="1" y="0"/>
                  </a:lnTo>
                  <a:lnTo>
                    <a:pt x="1" y="1"/>
                  </a:lnTo>
                  <a:lnTo>
                    <a:pt x="1" y="1"/>
                  </a:lnTo>
                  <a:lnTo>
                    <a:pt x="1" y="1"/>
                  </a:lnTo>
                  <a:lnTo>
                    <a:pt x="1" y="1"/>
                  </a:lnTo>
                  <a:lnTo>
                    <a:pt x="1" y="1"/>
                  </a:lnTo>
                  <a:lnTo>
                    <a:pt x="1" y="1"/>
                  </a:lnTo>
                  <a:lnTo>
                    <a:pt x="1" y="1"/>
                  </a:lnTo>
                  <a:lnTo>
                    <a:pt x="1" y="2"/>
                  </a:lnTo>
                  <a:lnTo>
                    <a:pt x="1" y="2"/>
                  </a:lnTo>
                  <a:lnTo>
                    <a:pt x="1" y="2"/>
                  </a:lnTo>
                  <a:lnTo>
                    <a:pt x="1" y="2"/>
                  </a:lnTo>
                  <a:lnTo>
                    <a:pt x="0" y="2"/>
                  </a:lnTo>
                  <a:lnTo>
                    <a:pt x="0" y="2"/>
                  </a:lnTo>
                  <a:lnTo>
                    <a:pt x="0" y="2"/>
                  </a:lnTo>
                  <a:lnTo>
                    <a:pt x="0" y="2"/>
                  </a:lnTo>
                  <a:lnTo>
                    <a:pt x="0" y="2"/>
                  </a:lnTo>
                  <a:lnTo>
                    <a:pt x="0" y="2"/>
                  </a:lnTo>
                  <a:lnTo>
                    <a:pt x="0" y="2"/>
                  </a:lnTo>
                  <a:close/>
                </a:path>
              </a:pathLst>
            </a:custGeom>
            <a:noFill/>
            <a:ln w="0" cap="rnd">
              <a:solidFill>
                <a:srgbClr val="FF0000"/>
              </a:solidFill>
              <a:prstDash val="solid"/>
              <a:round/>
              <a:headEnd/>
              <a:tailEnd/>
            </a:ln>
          </p:spPr>
          <p:txBody>
            <a:bodyPr/>
            <a:lstStyle/>
            <a:p>
              <a:endParaRPr lang="en-US">
                <a:solidFill>
                  <a:srgbClr val="000000"/>
                </a:solidFill>
              </a:endParaRPr>
            </a:p>
          </p:txBody>
        </p:sp>
        <p:sp>
          <p:nvSpPr>
            <p:cNvPr id="262" name="Freeform 61"/>
            <p:cNvSpPr>
              <a:spLocks/>
            </p:cNvSpPr>
            <p:nvPr/>
          </p:nvSpPr>
          <p:spPr bwMode="auto">
            <a:xfrm rot="16200000" flipV="1">
              <a:off x="1955" y="3466"/>
              <a:ext cx="5" cy="5"/>
            </a:xfrm>
            <a:custGeom>
              <a:avLst/>
              <a:gdLst/>
              <a:ahLst/>
              <a:cxnLst>
                <a:cxn ang="0">
                  <a:pos x="3" y="4"/>
                </a:cxn>
                <a:cxn ang="0">
                  <a:pos x="0" y="1"/>
                </a:cxn>
                <a:cxn ang="0">
                  <a:pos x="0" y="1"/>
                </a:cxn>
                <a:cxn ang="0">
                  <a:pos x="0" y="1"/>
                </a:cxn>
                <a:cxn ang="0">
                  <a:pos x="0" y="1"/>
                </a:cxn>
                <a:cxn ang="0">
                  <a:pos x="0" y="1"/>
                </a:cxn>
                <a:cxn ang="0">
                  <a:pos x="0" y="0"/>
                </a:cxn>
                <a:cxn ang="0">
                  <a:pos x="0" y="0"/>
                </a:cxn>
                <a:cxn ang="0">
                  <a:pos x="0" y="0"/>
                </a:cxn>
                <a:cxn ang="0">
                  <a:pos x="0" y="0"/>
                </a:cxn>
                <a:cxn ang="0">
                  <a:pos x="0" y="0"/>
                </a:cxn>
                <a:cxn ang="0">
                  <a:pos x="0" y="0"/>
                </a:cxn>
                <a:cxn ang="0">
                  <a:pos x="0" y="0"/>
                </a:cxn>
                <a:cxn ang="0">
                  <a:pos x="0" y="0"/>
                </a:cxn>
                <a:cxn ang="0">
                  <a:pos x="1" y="0"/>
                </a:cxn>
                <a:cxn ang="0">
                  <a:pos x="1" y="0"/>
                </a:cxn>
                <a:cxn ang="0">
                  <a:pos x="1" y="0"/>
                </a:cxn>
                <a:cxn ang="0">
                  <a:pos x="1" y="0"/>
                </a:cxn>
                <a:cxn ang="0">
                  <a:pos x="4" y="3"/>
                </a:cxn>
                <a:cxn ang="0">
                  <a:pos x="5" y="3"/>
                </a:cxn>
                <a:cxn ang="0">
                  <a:pos x="5" y="3"/>
                </a:cxn>
                <a:cxn ang="0">
                  <a:pos x="5" y="4"/>
                </a:cxn>
                <a:cxn ang="0">
                  <a:pos x="5" y="4"/>
                </a:cxn>
                <a:cxn ang="0">
                  <a:pos x="5" y="4"/>
                </a:cxn>
                <a:cxn ang="0">
                  <a:pos x="5" y="4"/>
                </a:cxn>
                <a:cxn ang="0">
                  <a:pos x="5" y="4"/>
                </a:cxn>
                <a:cxn ang="0">
                  <a:pos x="4" y="4"/>
                </a:cxn>
                <a:cxn ang="0">
                  <a:pos x="4" y="4"/>
                </a:cxn>
                <a:cxn ang="0">
                  <a:pos x="4" y="5"/>
                </a:cxn>
                <a:cxn ang="0">
                  <a:pos x="4" y="5"/>
                </a:cxn>
                <a:cxn ang="0">
                  <a:pos x="4" y="5"/>
                </a:cxn>
                <a:cxn ang="0">
                  <a:pos x="4" y="5"/>
                </a:cxn>
                <a:cxn ang="0">
                  <a:pos x="4" y="5"/>
                </a:cxn>
                <a:cxn ang="0">
                  <a:pos x="4" y="4"/>
                </a:cxn>
                <a:cxn ang="0">
                  <a:pos x="3" y="4"/>
                </a:cxn>
                <a:cxn ang="0">
                  <a:pos x="3" y="4"/>
                </a:cxn>
                <a:cxn ang="0">
                  <a:pos x="3" y="4"/>
                </a:cxn>
              </a:cxnLst>
              <a:rect l="0" t="0" r="r" b="b"/>
              <a:pathLst>
                <a:path w="5" h="5">
                  <a:moveTo>
                    <a:pt x="3" y="4"/>
                  </a:moveTo>
                  <a:lnTo>
                    <a:pt x="0" y="1"/>
                  </a:lnTo>
                  <a:lnTo>
                    <a:pt x="0" y="1"/>
                  </a:lnTo>
                  <a:lnTo>
                    <a:pt x="0" y="1"/>
                  </a:lnTo>
                  <a:lnTo>
                    <a:pt x="0" y="1"/>
                  </a:lnTo>
                  <a:lnTo>
                    <a:pt x="0" y="1"/>
                  </a:lnTo>
                  <a:lnTo>
                    <a:pt x="0" y="0"/>
                  </a:lnTo>
                  <a:lnTo>
                    <a:pt x="0" y="0"/>
                  </a:lnTo>
                  <a:lnTo>
                    <a:pt x="0" y="0"/>
                  </a:lnTo>
                  <a:lnTo>
                    <a:pt x="0" y="0"/>
                  </a:lnTo>
                  <a:lnTo>
                    <a:pt x="0" y="0"/>
                  </a:lnTo>
                  <a:lnTo>
                    <a:pt x="0" y="0"/>
                  </a:lnTo>
                  <a:lnTo>
                    <a:pt x="0" y="0"/>
                  </a:lnTo>
                  <a:lnTo>
                    <a:pt x="0" y="0"/>
                  </a:lnTo>
                  <a:lnTo>
                    <a:pt x="1" y="0"/>
                  </a:lnTo>
                  <a:lnTo>
                    <a:pt x="1" y="0"/>
                  </a:lnTo>
                  <a:lnTo>
                    <a:pt x="1" y="0"/>
                  </a:lnTo>
                  <a:lnTo>
                    <a:pt x="1" y="0"/>
                  </a:lnTo>
                  <a:lnTo>
                    <a:pt x="4" y="3"/>
                  </a:lnTo>
                  <a:lnTo>
                    <a:pt x="5" y="3"/>
                  </a:lnTo>
                  <a:lnTo>
                    <a:pt x="5" y="3"/>
                  </a:lnTo>
                  <a:lnTo>
                    <a:pt x="5" y="4"/>
                  </a:lnTo>
                  <a:lnTo>
                    <a:pt x="5" y="4"/>
                  </a:lnTo>
                  <a:lnTo>
                    <a:pt x="5" y="4"/>
                  </a:lnTo>
                  <a:lnTo>
                    <a:pt x="5" y="4"/>
                  </a:lnTo>
                  <a:lnTo>
                    <a:pt x="5" y="4"/>
                  </a:lnTo>
                  <a:lnTo>
                    <a:pt x="4" y="4"/>
                  </a:lnTo>
                  <a:lnTo>
                    <a:pt x="4" y="4"/>
                  </a:lnTo>
                  <a:lnTo>
                    <a:pt x="4" y="5"/>
                  </a:lnTo>
                  <a:lnTo>
                    <a:pt x="4" y="5"/>
                  </a:lnTo>
                  <a:lnTo>
                    <a:pt x="4" y="5"/>
                  </a:lnTo>
                  <a:lnTo>
                    <a:pt x="4" y="5"/>
                  </a:lnTo>
                  <a:lnTo>
                    <a:pt x="4" y="5"/>
                  </a:lnTo>
                  <a:lnTo>
                    <a:pt x="4" y="4"/>
                  </a:lnTo>
                  <a:lnTo>
                    <a:pt x="3" y="4"/>
                  </a:lnTo>
                  <a:lnTo>
                    <a:pt x="3" y="4"/>
                  </a:lnTo>
                  <a:lnTo>
                    <a:pt x="3" y="4"/>
                  </a:lnTo>
                  <a:close/>
                </a:path>
              </a:pathLst>
            </a:custGeom>
            <a:noFill/>
            <a:ln w="0" cap="rnd">
              <a:solidFill>
                <a:srgbClr val="FF0000"/>
              </a:solidFill>
              <a:prstDash val="solid"/>
              <a:round/>
              <a:headEnd/>
              <a:tailEnd/>
            </a:ln>
          </p:spPr>
          <p:txBody>
            <a:bodyPr/>
            <a:lstStyle/>
            <a:p>
              <a:endParaRPr lang="en-US">
                <a:solidFill>
                  <a:srgbClr val="000000"/>
                </a:solidFill>
              </a:endParaRPr>
            </a:p>
          </p:txBody>
        </p:sp>
        <p:sp>
          <p:nvSpPr>
            <p:cNvPr id="263" name="Freeform 62"/>
            <p:cNvSpPr>
              <a:spLocks/>
            </p:cNvSpPr>
            <p:nvPr/>
          </p:nvSpPr>
          <p:spPr bwMode="auto">
            <a:xfrm rot="16200000" flipV="1">
              <a:off x="1962" y="3474"/>
              <a:ext cx="2" cy="2"/>
            </a:xfrm>
            <a:custGeom>
              <a:avLst/>
              <a:gdLst/>
              <a:ahLst/>
              <a:cxnLst>
                <a:cxn ang="0">
                  <a:pos x="1" y="2"/>
                </a:cxn>
                <a:cxn ang="0">
                  <a:pos x="1" y="2"/>
                </a:cxn>
                <a:cxn ang="0">
                  <a:pos x="0" y="2"/>
                </a:cxn>
                <a:cxn ang="0">
                  <a:pos x="0" y="2"/>
                </a:cxn>
                <a:cxn ang="0">
                  <a:pos x="0" y="1"/>
                </a:cxn>
                <a:cxn ang="0">
                  <a:pos x="0" y="1"/>
                </a:cxn>
                <a:cxn ang="0">
                  <a:pos x="0" y="1"/>
                </a:cxn>
                <a:cxn ang="0">
                  <a:pos x="0" y="1"/>
                </a:cxn>
                <a:cxn ang="0">
                  <a:pos x="0" y="1"/>
                </a:cxn>
                <a:cxn ang="0">
                  <a:pos x="1" y="1"/>
                </a:cxn>
                <a:cxn ang="0">
                  <a:pos x="1" y="1"/>
                </a:cxn>
                <a:cxn ang="0">
                  <a:pos x="1" y="1"/>
                </a:cxn>
                <a:cxn ang="0">
                  <a:pos x="1" y="0"/>
                </a:cxn>
                <a:cxn ang="0">
                  <a:pos x="1" y="0"/>
                </a:cxn>
                <a:cxn ang="0">
                  <a:pos x="1" y="0"/>
                </a:cxn>
                <a:cxn ang="0">
                  <a:pos x="1" y="1"/>
                </a:cxn>
                <a:cxn ang="0">
                  <a:pos x="2" y="1"/>
                </a:cxn>
                <a:cxn ang="0">
                  <a:pos x="2" y="1"/>
                </a:cxn>
                <a:cxn ang="0">
                  <a:pos x="2" y="1"/>
                </a:cxn>
                <a:cxn ang="0">
                  <a:pos x="2" y="1"/>
                </a:cxn>
                <a:cxn ang="0">
                  <a:pos x="2" y="1"/>
                </a:cxn>
                <a:cxn ang="0">
                  <a:pos x="2" y="1"/>
                </a:cxn>
                <a:cxn ang="0">
                  <a:pos x="2" y="1"/>
                </a:cxn>
                <a:cxn ang="0">
                  <a:pos x="2" y="1"/>
                </a:cxn>
                <a:cxn ang="0">
                  <a:pos x="2" y="1"/>
                </a:cxn>
                <a:cxn ang="0">
                  <a:pos x="2" y="2"/>
                </a:cxn>
                <a:cxn ang="0">
                  <a:pos x="2" y="2"/>
                </a:cxn>
                <a:cxn ang="0">
                  <a:pos x="2" y="2"/>
                </a:cxn>
                <a:cxn ang="0">
                  <a:pos x="1" y="2"/>
                </a:cxn>
                <a:cxn ang="0">
                  <a:pos x="1" y="2"/>
                </a:cxn>
                <a:cxn ang="0">
                  <a:pos x="1" y="2"/>
                </a:cxn>
                <a:cxn ang="0">
                  <a:pos x="1" y="2"/>
                </a:cxn>
                <a:cxn ang="0">
                  <a:pos x="1" y="2"/>
                </a:cxn>
                <a:cxn ang="0">
                  <a:pos x="1" y="2"/>
                </a:cxn>
                <a:cxn ang="0">
                  <a:pos x="1" y="2"/>
                </a:cxn>
                <a:cxn ang="0">
                  <a:pos x="1" y="2"/>
                </a:cxn>
                <a:cxn ang="0">
                  <a:pos x="1" y="2"/>
                </a:cxn>
              </a:cxnLst>
              <a:rect l="0" t="0" r="r" b="b"/>
              <a:pathLst>
                <a:path w="2" h="2">
                  <a:moveTo>
                    <a:pt x="1" y="2"/>
                  </a:moveTo>
                  <a:lnTo>
                    <a:pt x="1" y="2"/>
                  </a:lnTo>
                  <a:lnTo>
                    <a:pt x="0" y="2"/>
                  </a:lnTo>
                  <a:lnTo>
                    <a:pt x="0" y="2"/>
                  </a:lnTo>
                  <a:lnTo>
                    <a:pt x="0" y="1"/>
                  </a:lnTo>
                  <a:lnTo>
                    <a:pt x="0" y="1"/>
                  </a:lnTo>
                  <a:lnTo>
                    <a:pt x="0" y="1"/>
                  </a:lnTo>
                  <a:lnTo>
                    <a:pt x="0" y="1"/>
                  </a:lnTo>
                  <a:lnTo>
                    <a:pt x="0" y="1"/>
                  </a:lnTo>
                  <a:lnTo>
                    <a:pt x="1" y="1"/>
                  </a:lnTo>
                  <a:lnTo>
                    <a:pt x="1" y="1"/>
                  </a:lnTo>
                  <a:lnTo>
                    <a:pt x="1" y="1"/>
                  </a:lnTo>
                  <a:lnTo>
                    <a:pt x="1" y="0"/>
                  </a:lnTo>
                  <a:lnTo>
                    <a:pt x="1" y="0"/>
                  </a:lnTo>
                  <a:lnTo>
                    <a:pt x="1" y="0"/>
                  </a:lnTo>
                  <a:lnTo>
                    <a:pt x="1" y="1"/>
                  </a:lnTo>
                  <a:lnTo>
                    <a:pt x="2" y="1"/>
                  </a:lnTo>
                  <a:lnTo>
                    <a:pt x="2" y="1"/>
                  </a:lnTo>
                  <a:lnTo>
                    <a:pt x="2" y="1"/>
                  </a:lnTo>
                  <a:lnTo>
                    <a:pt x="2" y="1"/>
                  </a:lnTo>
                  <a:lnTo>
                    <a:pt x="2" y="1"/>
                  </a:lnTo>
                  <a:lnTo>
                    <a:pt x="2" y="1"/>
                  </a:lnTo>
                  <a:lnTo>
                    <a:pt x="2" y="1"/>
                  </a:lnTo>
                  <a:lnTo>
                    <a:pt x="2" y="1"/>
                  </a:lnTo>
                  <a:lnTo>
                    <a:pt x="2" y="1"/>
                  </a:lnTo>
                  <a:lnTo>
                    <a:pt x="2" y="2"/>
                  </a:lnTo>
                  <a:lnTo>
                    <a:pt x="2" y="2"/>
                  </a:lnTo>
                  <a:lnTo>
                    <a:pt x="2" y="2"/>
                  </a:lnTo>
                  <a:lnTo>
                    <a:pt x="1" y="2"/>
                  </a:lnTo>
                  <a:lnTo>
                    <a:pt x="1" y="2"/>
                  </a:lnTo>
                  <a:lnTo>
                    <a:pt x="1" y="2"/>
                  </a:lnTo>
                  <a:lnTo>
                    <a:pt x="1" y="2"/>
                  </a:lnTo>
                  <a:lnTo>
                    <a:pt x="1" y="2"/>
                  </a:lnTo>
                  <a:lnTo>
                    <a:pt x="1" y="2"/>
                  </a:lnTo>
                  <a:lnTo>
                    <a:pt x="1" y="2"/>
                  </a:lnTo>
                  <a:lnTo>
                    <a:pt x="1" y="2"/>
                  </a:lnTo>
                  <a:lnTo>
                    <a:pt x="1" y="2"/>
                  </a:lnTo>
                  <a:close/>
                </a:path>
              </a:pathLst>
            </a:custGeom>
            <a:noFill/>
            <a:ln w="0" cap="rnd">
              <a:solidFill>
                <a:srgbClr val="FF0000"/>
              </a:solidFill>
              <a:prstDash val="solid"/>
              <a:round/>
              <a:headEnd/>
              <a:tailEnd/>
            </a:ln>
          </p:spPr>
          <p:txBody>
            <a:bodyPr/>
            <a:lstStyle/>
            <a:p>
              <a:endParaRPr lang="en-US">
                <a:solidFill>
                  <a:srgbClr val="000000"/>
                </a:solidFill>
              </a:endParaRPr>
            </a:p>
          </p:txBody>
        </p:sp>
        <p:sp>
          <p:nvSpPr>
            <p:cNvPr id="264" name="Freeform 63"/>
            <p:cNvSpPr>
              <a:spLocks/>
            </p:cNvSpPr>
            <p:nvPr/>
          </p:nvSpPr>
          <p:spPr bwMode="auto">
            <a:xfrm rot="16200000" flipV="1">
              <a:off x="1965" y="3477"/>
              <a:ext cx="1" cy="2"/>
            </a:xfrm>
            <a:custGeom>
              <a:avLst/>
              <a:gdLst/>
              <a:ahLst/>
              <a:cxnLst>
                <a:cxn ang="0">
                  <a:pos x="0" y="2"/>
                </a:cxn>
                <a:cxn ang="0">
                  <a:pos x="0" y="2"/>
                </a:cxn>
                <a:cxn ang="0">
                  <a:pos x="0" y="1"/>
                </a:cxn>
                <a:cxn ang="0">
                  <a:pos x="0" y="1"/>
                </a:cxn>
                <a:cxn ang="0">
                  <a:pos x="0" y="1"/>
                </a:cxn>
                <a:cxn ang="0">
                  <a:pos x="0" y="1"/>
                </a:cxn>
                <a:cxn ang="0">
                  <a:pos x="0" y="1"/>
                </a:cxn>
                <a:cxn ang="0">
                  <a:pos x="0" y="1"/>
                </a:cxn>
                <a:cxn ang="0">
                  <a:pos x="0" y="1"/>
                </a:cxn>
                <a:cxn ang="0">
                  <a:pos x="0" y="0"/>
                </a:cxn>
                <a:cxn ang="0">
                  <a:pos x="0" y="0"/>
                </a:cxn>
                <a:cxn ang="0">
                  <a:pos x="0" y="0"/>
                </a:cxn>
                <a:cxn ang="0">
                  <a:pos x="0" y="0"/>
                </a:cxn>
                <a:cxn ang="0">
                  <a:pos x="1" y="0"/>
                </a:cxn>
                <a:cxn ang="0">
                  <a:pos x="1" y="0"/>
                </a:cxn>
                <a:cxn ang="0">
                  <a:pos x="1" y="0"/>
                </a:cxn>
                <a:cxn ang="0">
                  <a:pos x="1" y="0"/>
                </a:cxn>
                <a:cxn ang="0">
                  <a:pos x="1" y="0"/>
                </a:cxn>
                <a:cxn ang="0">
                  <a:pos x="1" y="0"/>
                </a:cxn>
                <a:cxn ang="0">
                  <a:pos x="1" y="1"/>
                </a:cxn>
                <a:cxn ang="0">
                  <a:pos x="1" y="1"/>
                </a:cxn>
                <a:cxn ang="0">
                  <a:pos x="1" y="1"/>
                </a:cxn>
                <a:cxn ang="0">
                  <a:pos x="1" y="1"/>
                </a:cxn>
                <a:cxn ang="0">
                  <a:pos x="1" y="1"/>
                </a:cxn>
                <a:cxn ang="0">
                  <a:pos x="1" y="1"/>
                </a:cxn>
                <a:cxn ang="0">
                  <a:pos x="1" y="1"/>
                </a:cxn>
                <a:cxn ang="0">
                  <a:pos x="1" y="2"/>
                </a:cxn>
                <a:cxn ang="0">
                  <a:pos x="1" y="2"/>
                </a:cxn>
                <a:cxn ang="0">
                  <a:pos x="1" y="2"/>
                </a:cxn>
                <a:cxn ang="0">
                  <a:pos x="1" y="2"/>
                </a:cxn>
                <a:cxn ang="0">
                  <a:pos x="1" y="2"/>
                </a:cxn>
                <a:cxn ang="0">
                  <a:pos x="1" y="2"/>
                </a:cxn>
                <a:cxn ang="0">
                  <a:pos x="0" y="2"/>
                </a:cxn>
                <a:cxn ang="0">
                  <a:pos x="0" y="2"/>
                </a:cxn>
                <a:cxn ang="0">
                  <a:pos x="0" y="2"/>
                </a:cxn>
                <a:cxn ang="0">
                  <a:pos x="0" y="2"/>
                </a:cxn>
                <a:cxn ang="0">
                  <a:pos x="0" y="2"/>
                </a:cxn>
              </a:cxnLst>
              <a:rect l="0" t="0" r="r" b="b"/>
              <a:pathLst>
                <a:path w="1" h="2">
                  <a:moveTo>
                    <a:pt x="0" y="2"/>
                  </a:moveTo>
                  <a:lnTo>
                    <a:pt x="0" y="2"/>
                  </a:lnTo>
                  <a:lnTo>
                    <a:pt x="0" y="1"/>
                  </a:lnTo>
                  <a:lnTo>
                    <a:pt x="0" y="1"/>
                  </a:lnTo>
                  <a:lnTo>
                    <a:pt x="0" y="1"/>
                  </a:lnTo>
                  <a:lnTo>
                    <a:pt x="0" y="1"/>
                  </a:lnTo>
                  <a:lnTo>
                    <a:pt x="0" y="1"/>
                  </a:lnTo>
                  <a:lnTo>
                    <a:pt x="0" y="1"/>
                  </a:lnTo>
                  <a:lnTo>
                    <a:pt x="0" y="1"/>
                  </a:lnTo>
                  <a:lnTo>
                    <a:pt x="0" y="0"/>
                  </a:lnTo>
                  <a:lnTo>
                    <a:pt x="0" y="0"/>
                  </a:lnTo>
                  <a:lnTo>
                    <a:pt x="0" y="0"/>
                  </a:lnTo>
                  <a:lnTo>
                    <a:pt x="0" y="0"/>
                  </a:lnTo>
                  <a:lnTo>
                    <a:pt x="1" y="0"/>
                  </a:lnTo>
                  <a:lnTo>
                    <a:pt x="1" y="0"/>
                  </a:lnTo>
                  <a:lnTo>
                    <a:pt x="1" y="0"/>
                  </a:lnTo>
                  <a:lnTo>
                    <a:pt x="1" y="0"/>
                  </a:lnTo>
                  <a:lnTo>
                    <a:pt x="1" y="0"/>
                  </a:lnTo>
                  <a:lnTo>
                    <a:pt x="1" y="0"/>
                  </a:lnTo>
                  <a:lnTo>
                    <a:pt x="1" y="1"/>
                  </a:lnTo>
                  <a:lnTo>
                    <a:pt x="1" y="1"/>
                  </a:lnTo>
                  <a:lnTo>
                    <a:pt x="1" y="1"/>
                  </a:lnTo>
                  <a:lnTo>
                    <a:pt x="1" y="1"/>
                  </a:lnTo>
                  <a:lnTo>
                    <a:pt x="1" y="1"/>
                  </a:lnTo>
                  <a:lnTo>
                    <a:pt x="1" y="1"/>
                  </a:lnTo>
                  <a:lnTo>
                    <a:pt x="1" y="1"/>
                  </a:lnTo>
                  <a:lnTo>
                    <a:pt x="1" y="2"/>
                  </a:lnTo>
                  <a:lnTo>
                    <a:pt x="1" y="2"/>
                  </a:lnTo>
                  <a:lnTo>
                    <a:pt x="1" y="2"/>
                  </a:lnTo>
                  <a:lnTo>
                    <a:pt x="1" y="2"/>
                  </a:lnTo>
                  <a:lnTo>
                    <a:pt x="1" y="2"/>
                  </a:lnTo>
                  <a:lnTo>
                    <a:pt x="1" y="2"/>
                  </a:lnTo>
                  <a:lnTo>
                    <a:pt x="0" y="2"/>
                  </a:lnTo>
                  <a:lnTo>
                    <a:pt x="0" y="2"/>
                  </a:lnTo>
                  <a:lnTo>
                    <a:pt x="0" y="2"/>
                  </a:lnTo>
                  <a:lnTo>
                    <a:pt x="0" y="2"/>
                  </a:lnTo>
                  <a:lnTo>
                    <a:pt x="0" y="2"/>
                  </a:lnTo>
                  <a:close/>
                </a:path>
              </a:pathLst>
            </a:custGeom>
            <a:noFill/>
            <a:ln w="0" cap="rnd">
              <a:solidFill>
                <a:srgbClr val="FF0000"/>
              </a:solidFill>
              <a:prstDash val="solid"/>
              <a:round/>
              <a:headEnd/>
              <a:tailEnd/>
            </a:ln>
          </p:spPr>
          <p:txBody>
            <a:bodyPr/>
            <a:lstStyle/>
            <a:p>
              <a:endParaRPr lang="en-US">
                <a:solidFill>
                  <a:srgbClr val="000000"/>
                </a:solidFill>
              </a:endParaRPr>
            </a:p>
          </p:txBody>
        </p:sp>
        <p:sp>
          <p:nvSpPr>
            <p:cNvPr id="265" name="Freeform 64"/>
            <p:cNvSpPr>
              <a:spLocks/>
            </p:cNvSpPr>
            <p:nvPr/>
          </p:nvSpPr>
          <p:spPr bwMode="auto">
            <a:xfrm rot="16200000" flipV="1">
              <a:off x="1968" y="3480"/>
              <a:ext cx="5" cy="5"/>
            </a:xfrm>
            <a:custGeom>
              <a:avLst/>
              <a:gdLst/>
              <a:ahLst/>
              <a:cxnLst>
                <a:cxn ang="0">
                  <a:pos x="4" y="4"/>
                </a:cxn>
                <a:cxn ang="0">
                  <a:pos x="0" y="1"/>
                </a:cxn>
                <a:cxn ang="0">
                  <a:pos x="0" y="1"/>
                </a:cxn>
                <a:cxn ang="0">
                  <a:pos x="0" y="1"/>
                </a:cxn>
                <a:cxn ang="0">
                  <a:pos x="0" y="1"/>
                </a:cxn>
                <a:cxn ang="0">
                  <a:pos x="0" y="1"/>
                </a:cxn>
                <a:cxn ang="0">
                  <a:pos x="0" y="0"/>
                </a:cxn>
                <a:cxn ang="0">
                  <a:pos x="0" y="0"/>
                </a:cxn>
                <a:cxn ang="0">
                  <a:pos x="0" y="0"/>
                </a:cxn>
                <a:cxn ang="0">
                  <a:pos x="0" y="0"/>
                </a:cxn>
                <a:cxn ang="0">
                  <a:pos x="0" y="0"/>
                </a:cxn>
                <a:cxn ang="0">
                  <a:pos x="0" y="0"/>
                </a:cxn>
                <a:cxn ang="0">
                  <a:pos x="1" y="0"/>
                </a:cxn>
                <a:cxn ang="0">
                  <a:pos x="1" y="0"/>
                </a:cxn>
                <a:cxn ang="0">
                  <a:pos x="1" y="0"/>
                </a:cxn>
                <a:cxn ang="0">
                  <a:pos x="1" y="0"/>
                </a:cxn>
                <a:cxn ang="0">
                  <a:pos x="1" y="0"/>
                </a:cxn>
                <a:cxn ang="0">
                  <a:pos x="1" y="0"/>
                </a:cxn>
                <a:cxn ang="0">
                  <a:pos x="5" y="3"/>
                </a:cxn>
                <a:cxn ang="0">
                  <a:pos x="5" y="3"/>
                </a:cxn>
                <a:cxn ang="0">
                  <a:pos x="5" y="3"/>
                </a:cxn>
                <a:cxn ang="0">
                  <a:pos x="5" y="4"/>
                </a:cxn>
                <a:cxn ang="0">
                  <a:pos x="5" y="4"/>
                </a:cxn>
                <a:cxn ang="0">
                  <a:pos x="5" y="4"/>
                </a:cxn>
                <a:cxn ang="0">
                  <a:pos x="5" y="4"/>
                </a:cxn>
                <a:cxn ang="0">
                  <a:pos x="5" y="4"/>
                </a:cxn>
                <a:cxn ang="0">
                  <a:pos x="5" y="4"/>
                </a:cxn>
                <a:cxn ang="0">
                  <a:pos x="5" y="4"/>
                </a:cxn>
                <a:cxn ang="0">
                  <a:pos x="5" y="4"/>
                </a:cxn>
                <a:cxn ang="0">
                  <a:pos x="4" y="5"/>
                </a:cxn>
                <a:cxn ang="0">
                  <a:pos x="4" y="5"/>
                </a:cxn>
                <a:cxn ang="0">
                  <a:pos x="4" y="5"/>
                </a:cxn>
                <a:cxn ang="0">
                  <a:pos x="4" y="5"/>
                </a:cxn>
                <a:cxn ang="0">
                  <a:pos x="4" y="4"/>
                </a:cxn>
                <a:cxn ang="0">
                  <a:pos x="4" y="4"/>
                </a:cxn>
                <a:cxn ang="0">
                  <a:pos x="4" y="4"/>
                </a:cxn>
                <a:cxn ang="0">
                  <a:pos x="4" y="4"/>
                </a:cxn>
              </a:cxnLst>
              <a:rect l="0" t="0" r="r" b="b"/>
              <a:pathLst>
                <a:path w="5" h="5">
                  <a:moveTo>
                    <a:pt x="4" y="4"/>
                  </a:moveTo>
                  <a:lnTo>
                    <a:pt x="0" y="1"/>
                  </a:lnTo>
                  <a:lnTo>
                    <a:pt x="0" y="1"/>
                  </a:lnTo>
                  <a:lnTo>
                    <a:pt x="0" y="1"/>
                  </a:lnTo>
                  <a:lnTo>
                    <a:pt x="0" y="1"/>
                  </a:lnTo>
                  <a:lnTo>
                    <a:pt x="0" y="1"/>
                  </a:lnTo>
                  <a:lnTo>
                    <a:pt x="0" y="0"/>
                  </a:lnTo>
                  <a:lnTo>
                    <a:pt x="0" y="0"/>
                  </a:lnTo>
                  <a:lnTo>
                    <a:pt x="0" y="0"/>
                  </a:lnTo>
                  <a:lnTo>
                    <a:pt x="0" y="0"/>
                  </a:lnTo>
                  <a:lnTo>
                    <a:pt x="0" y="0"/>
                  </a:lnTo>
                  <a:lnTo>
                    <a:pt x="0" y="0"/>
                  </a:lnTo>
                  <a:lnTo>
                    <a:pt x="1" y="0"/>
                  </a:lnTo>
                  <a:lnTo>
                    <a:pt x="1" y="0"/>
                  </a:lnTo>
                  <a:lnTo>
                    <a:pt x="1" y="0"/>
                  </a:lnTo>
                  <a:lnTo>
                    <a:pt x="1" y="0"/>
                  </a:lnTo>
                  <a:lnTo>
                    <a:pt x="1" y="0"/>
                  </a:lnTo>
                  <a:lnTo>
                    <a:pt x="1" y="0"/>
                  </a:lnTo>
                  <a:lnTo>
                    <a:pt x="5" y="3"/>
                  </a:lnTo>
                  <a:lnTo>
                    <a:pt x="5" y="3"/>
                  </a:lnTo>
                  <a:lnTo>
                    <a:pt x="5" y="3"/>
                  </a:lnTo>
                  <a:lnTo>
                    <a:pt x="5" y="4"/>
                  </a:lnTo>
                  <a:lnTo>
                    <a:pt x="5" y="4"/>
                  </a:lnTo>
                  <a:lnTo>
                    <a:pt x="5" y="4"/>
                  </a:lnTo>
                  <a:lnTo>
                    <a:pt x="5" y="4"/>
                  </a:lnTo>
                  <a:lnTo>
                    <a:pt x="5" y="4"/>
                  </a:lnTo>
                  <a:lnTo>
                    <a:pt x="5" y="4"/>
                  </a:lnTo>
                  <a:lnTo>
                    <a:pt x="5" y="4"/>
                  </a:lnTo>
                  <a:lnTo>
                    <a:pt x="5" y="4"/>
                  </a:lnTo>
                  <a:lnTo>
                    <a:pt x="4" y="5"/>
                  </a:lnTo>
                  <a:lnTo>
                    <a:pt x="4" y="5"/>
                  </a:lnTo>
                  <a:lnTo>
                    <a:pt x="4" y="5"/>
                  </a:lnTo>
                  <a:lnTo>
                    <a:pt x="4" y="5"/>
                  </a:lnTo>
                  <a:lnTo>
                    <a:pt x="4" y="4"/>
                  </a:lnTo>
                  <a:lnTo>
                    <a:pt x="4" y="4"/>
                  </a:lnTo>
                  <a:lnTo>
                    <a:pt x="4" y="4"/>
                  </a:lnTo>
                  <a:lnTo>
                    <a:pt x="4" y="4"/>
                  </a:lnTo>
                  <a:close/>
                </a:path>
              </a:pathLst>
            </a:custGeom>
            <a:noFill/>
            <a:ln w="0" cap="rnd">
              <a:solidFill>
                <a:srgbClr val="FF0000"/>
              </a:solidFill>
              <a:prstDash val="solid"/>
              <a:round/>
              <a:headEnd/>
              <a:tailEnd/>
            </a:ln>
          </p:spPr>
          <p:txBody>
            <a:bodyPr/>
            <a:lstStyle/>
            <a:p>
              <a:endParaRPr lang="en-US">
                <a:solidFill>
                  <a:srgbClr val="000000"/>
                </a:solidFill>
              </a:endParaRPr>
            </a:p>
          </p:txBody>
        </p:sp>
        <p:sp>
          <p:nvSpPr>
            <p:cNvPr id="266" name="Freeform 65"/>
            <p:cNvSpPr>
              <a:spLocks/>
            </p:cNvSpPr>
            <p:nvPr/>
          </p:nvSpPr>
          <p:spPr bwMode="auto">
            <a:xfrm rot="16200000" flipV="1">
              <a:off x="1975" y="3487"/>
              <a:ext cx="1" cy="2"/>
            </a:xfrm>
            <a:custGeom>
              <a:avLst/>
              <a:gdLst/>
              <a:ahLst/>
              <a:cxnLst>
                <a:cxn ang="0">
                  <a:pos x="0" y="2"/>
                </a:cxn>
                <a:cxn ang="0">
                  <a:pos x="0" y="2"/>
                </a:cxn>
                <a:cxn ang="0">
                  <a:pos x="0" y="2"/>
                </a:cxn>
                <a:cxn ang="0">
                  <a:pos x="0" y="2"/>
                </a:cxn>
                <a:cxn ang="0">
                  <a:pos x="0" y="1"/>
                </a:cxn>
                <a:cxn ang="0">
                  <a:pos x="0" y="1"/>
                </a:cxn>
                <a:cxn ang="0">
                  <a:pos x="0" y="1"/>
                </a:cxn>
                <a:cxn ang="0">
                  <a:pos x="0" y="1"/>
                </a:cxn>
                <a:cxn ang="0">
                  <a:pos x="0" y="1"/>
                </a:cxn>
                <a:cxn ang="0">
                  <a:pos x="0" y="1"/>
                </a:cxn>
                <a:cxn ang="0">
                  <a:pos x="0" y="1"/>
                </a:cxn>
                <a:cxn ang="0">
                  <a:pos x="0" y="0"/>
                </a:cxn>
                <a:cxn ang="0">
                  <a:pos x="0" y="0"/>
                </a:cxn>
                <a:cxn ang="0">
                  <a:pos x="0" y="0"/>
                </a:cxn>
                <a:cxn ang="0">
                  <a:pos x="1" y="0"/>
                </a:cxn>
                <a:cxn ang="0">
                  <a:pos x="1" y="0"/>
                </a:cxn>
                <a:cxn ang="0">
                  <a:pos x="1" y="1"/>
                </a:cxn>
                <a:cxn ang="0">
                  <a:pos x="1" y="1"/>
                </a:cxn>
                <a:cxn ang="0">
                  <a:pos x="1" y="1"/>
                </a:cxn>
                <a:cxn ang="0">
                  <a:pos x="1" y="1"/>
                </a:cxn>
                <a:cxn ang="0">
                  <a:pos x="1" y="1"/>
                </a:cxn>
                <a:cxn ang="0">
                  <a:pos x="1" y="1"/>
                </a:cxn>
                <a:cxn ang="0">
                  <a:pos x="1" y="1"/>
                </a:cxn>
                <a:cxn ang="0">
                  <a:pos x="1" y="1"/>
                </a:cxn>
                <a:cxn ang="0">
                  <a:pos x="1" y="2"/>
                </a:cxn>
                <a:cxn ang="0">
                  <a:pos x="1" y="2"/>
                </a:cxn>
                <a:cxn ang="0">
                  <a:pos x="1" y="2"/>
                </a:cxn>
                <a:cxn ang="0">
                  <a:pos x="1" y="2"/>
                </a:cxn>
                <a:cxn ang="0">
                  <a:pos x="1" y="2"/>
                </a:cxn>
                <a:cxn ang="0">
                  <a:pos x="1" y="2"/>
                </a:cxn>
                <a:cxn ang="0">
                  <a:pos x="0" y="2"/>
                </a:cxn>
                <a:cxn ang="0">
                  <a:pos x="0" y="2"/>
                </a:cxn>
                <a:cxn ang="0">
                  <a:pos x="0" y="2"/>
                </a:cxn>
                <a:cxn ang="0">
                  <a:pos x="0" y="2"/>
                </a:cxn>
                <a:cxn ang="0">
                  <a:pos x="0" y="2"/>
                </a:cxn>
                <a:cxn ang="0">
                  <a:pos x="0" y="2"/>
                </a:cxn>
                <a:cxn ang="0">
                  <a:pos x="0" y="2"/>
                </a:cxn>
              </a:cxnLst>
              <a:rect l="0" t="0" r="r" b="b"/>
              <a:pathLst>
                <a:path w="1" h="2">
                  <a:moveTo>
                    <a:pt x="0" y="2"/>
                  </a:moveTo>
                  <a:lnTo>
                    <a:pt x="0" y="2"/>
                  </a:lnTo>
                  <a:lnTo>
                    <a:pt x="0" y="2"/>
                  </a:lnTo>
                  <a:lnTo>
                    <a:pt x="0" y="2"/>
                  </a:lnTo>
                  <a:lnTo>
                    <a:pt x="0" y="1"/>
                  </a:lnTo>
                  <a:lnTo>
                    <a:pt x="0" y="1"/>
                  </a:lnTo>
                  <a:lnTo>
                    <a:pt x="0" y="1"/>
                  </a:lnTo>
                  <a:lnTo>
                    <a:pt x="0" y="1"/>
                  </a:lnTo>
                  <a:lnTo>
                    <a:pt x="0" y="1"/>
                  </a:lnTo>
                  <a:lnTo>
                    <a:pt x="0" y="1"/>
                  </a:lnTo>
                  <a:lnTo>
                    <a:pt x="0" y="1"/>
                  </a:lnTo>
                  <a:lnTo>
                    <a:pt x="0" y="0"/>
                  </a:lnTo>
                  <a:lnTo>
                    <a:pt x="0" y="0"/>
                  </a:lnTo>
                  <a:lnTo>
                    <a:pt x="0" y="0"/>
                  </a:lnTo>
                  <a:lnTo>
                    <a:pt x="1" y="0"/>
                  </a:lnTo>
                  <a:lnTo>
                    <a:pt x="1" y="0"/>
                  </a:lnTo>
                  <a:lnTo>
                    <a:pt x="1" y="1"/>
                  </a:lnTo>
                  <a:lnTo>
                    <a:pt x="1" y="1"/>
                  </a:lnTo>
                  <a:lnTo>
                    <a:pt x="1" y="1"/>
                  </a:lnTo>
                  <a:lnTo>
                    <a:pt x="1" y="1"/>
                  </a:lnTo>
                  <a:lnTo>
                    <a:pt x="1" y="1"/>
                  </a:lnTo>
                  <a:lnTo>
                    <a:pt x="1" y="1"/>
                  </a:lnTo>
                  <a:lnTo>
                    <a:pt x="1" y="1"/>
                  </a:lnTo>
                  <a:lnTo>
                    <a:pt x="1" y="1"/>
                  </a:lnTo>
                  <a:lnTo>
                    <a:pt x="1" y="2"/>
                  </a:lnTo>
                  <a:lnTo>
                    <a:pt x="1" y="2"/>
                  </a:lnTo>
                  <a:lnTo>
                    <a:pt x="1" y="2"/>
                  </a:lnTo>
                  <a:lnTo>
                    <a:pt x="1" y="2"/>
                  </a:lnTo>
                  <a:lnTo>
                    <a:pt x="1" y="2"/>
                  </a:lnTo>
                  <a:lnTo>
                    <a:pt x="1" y="2"/>
                  </a:lnTo>
                  <a:lnTo>
                    <a:pt x="0" y="2"/>
                  </a:lnTo>
                  <a:lnTo>
                    <a:pt x="0" y="2"/>
                  </a:lnTo>
                  <a:lnTo>
                    <a:pt x="0" y="2"/>
                  </a:lnTo>
                  <a:lnTo>
                    <a:pt x="0" y="2"/>
                  </a:lnTo>
                  <a:lnTo>
                    <a:pt x="0" y="2"/>
                  </a:lnTo>
                  <a:lnTo>
                    <a:pt x="0" y="2"/>
                  </a:lnTo>
                  <a:lnTo>
                    <a:pt x="0" y="2"/>
                  </a:lnTo>
                  <a:close/>
                </a:path>
              </a:pathLst>
            </a:custGeom>
            <a:noFill/>
            <a:ln w="0" cap="rnd">
              <a:solidFill>
                <a:srgbClr val="FF0000"/>
              </a:solidFill>
              <a:prstDash val="solid"/>
              <a:round/>
              <a:headEnd/>
              <a:tailEnd/>
            </a:ln>
          </p:spPr>
          <p:txBody>
            <a:bodyPr/>
            <a:lstStyle/>
            <a:p>
              <a:endParaRPr lang="en-US">
                <a:solidFill>
                  <a:srgbClr val="000000"/>
                </a:solidFill>
              </a:endParaRPr>
            </a:p>
          </p:txBody>
        </p:sp>
        <p:sp>
          <p:nvSpPr>
            <p:cNvPr id="267" name="Freeform 66"/>
            <p:cNvSpPr>
              <a:spLocks/>
            </p:cNvSpPr>
            <p:nvPr/>
          </p:nvSpPr>
          <p:spPr bwMode="auto">
            <a:xfrm rot="16200000" flipV="1">
              <a:off x="1971" y="3482"/>
              <a:ext cx="13" cy="13"/>
            </a:xfrm>
            <a:custGeom>
              <a:avLst/>
              <a:gdLst/>
              <a:ahLst/>
              <a:cxnLst>
                <a:cxn ang="0">
                  <a:pos x="0" y="0"/>
                </a:cxn>
                <a:cxn ang="0">
                  <a:pos x="5" y="13"/>
                </a:cxn>
                <a:cxn ang="0">
                  <a:pos x="5" y="12"/>
                </a:cxn>
                <a:cxn ang="0">
                  <a:pos x="5" y="11"/>
                </a:cxn>
                <a:cxn ang="0">
                  <a:pos x="6" y="11"/>
                </a:cxn>
                <a:cxn ang="0">
                  <a:pos x="6" y="10"/>
                </a:cxn>
                <a:cxn ang="0">
                  <a:pos x="7" y="9"/>
                </a:cxn>
                <a:cxn ang="0">
                  <a:pos x="7" y="9"/>
                </a:cxn>
                <a:cxn ang="0">
                  <a:pos x="7" y="8"/>
                </a:cxn>
                <a:cxn ang="0">
                  <a:pos x="8" y="8"/>
                </a:cxn>
                <a:cxn ang="0">
                  <a:pos x="9" y="7"/>
                </a:cxn>
                <a:cxn ang="0">
                  <a:pos x="9" y="7"/>
                </a:cxn>
                <a:cxn ang="0">
                  <a:pos x="10" y="6"/>
                </a:cxn>
                <a:cxn ang="0">
                  <a:pos x="10" y="6"/>
                </a:cxn>
                <a:cxn ang="0">
                  <a:pos x="11" y="5"/>
                </a:cxn>
                <a:cxn ang="0">
                  <a:pos x="12" y="5"/>
                </a:cxn>
                <a:cxn ang="0">
                  <a:pos x="12" y="5"/>
                </a:cxn>
                <a:cxn ang="0">
                  <a:pos x="13" y="4"/>
                </a:cxn>
                <a:cxn ang="0">
                  <a:pos x="13" y="4"/>
                </a:cxn>
                <a:cxn ang="0">
                  <a:pos x="0" y="0"/>
                </a:cxn>
                <a:cxn ang="0">
                  <a:pos x="0" y="0"/>
                </a:cxn>
                <a:cxn ang="0">
                  <a:pos x="0" y="0"/>
                </a:cxn>
              </a:cxnLst>
              <a:rect l="0" t="0" r="r" b="b"/>
              <a:pathLst>
                <a:path w="13" h="13">
                  <a:moveTo>
                    <a:pt x="0" y="0"/>
                  </a:moveTo>
                  <a:lnTo>
                    <a:pt x="5" y="13"/>
                  </a:lnTo>
                  <a:lnTo>
                    <a:pt x="5" y="12"/>
                  </a:lnTo>
                  <a:lnTo>
                    <a:pt x="5" y="11"/>
                  </a:lnTo>
                  <a:lnTo>
                    <a:pt x="6" y="11"/>
                  </a:lnTo>
                  <a:lnTo>
                    <a:pt x="6" y="10"/>
                  </a:lnTo>
                  <a:lnTo>
                    <a:pt x="7" y="9"/>
                  </a:lnTo>
                  <a:lnTo>
                    <a:pt x="7" y="9"/>
                  </a:lnTo>
                  <a:lnTo>
                    <a:pt x="7" y="8"/>
                  </a:lnTo>
                  <a:lnTo>
                    <a:pt x="8" y="8"/>
                  </a:lnTo>
                  <a:lnTo>
                    <a:pt x="9" y="7"/>
                  </a:lnTo>
                  <a:lnTo>
                    <a:pt x="9" y="7"/>
                  </a:lnTo>
                  <a:lnTo>
                    <a:pt x="10" y="6"/>
                  </a:lnTo>
                  <a:lnTo>
                    <a:pt x="10" y="6"/>
                  </a:lnTo>
                  <a:lnTo>
                    <a:pt x="11" y="5"/>
                  </a:lnTo>
                  <a:lnTo>
                    <a:pt x="12" y="5"/>
                  </a:lnTo>
                  <a:lnTo>
                    <a:pt x="12" y="5"/>
                  </a:lnTo>
                  <a:lnTo>
                    <a:pt x="13" y="4"/>
                  </a:lnTo>
                  <a:lnTo>
                    <a:pt x="13" y="4"/>
                  </a:lnTo>
                  <a:lnTo>
                    <a:pt x="0" y="0"/>
                  </a:lnTo>
                  <a:lnTo>
                    <a:pt x="0" y="0"/>
                  </a:lnTo>
                  <a:lnTo>
                    <a:pt x="0" y="0"/>
                  </a:lnTo>
                  <a:close/>
                </a:path>
              </a:pathLst>
            </a:custGeom>
            <a:solidFill>
              <a:srgbClr val="FF0000"/>
            </a:solidFill>
            <a:ln w="9525">
              <a:noFill/>
              <a:round/>
              <a:headEnd/>
              <a:tailEnd/>
            </a:ln>
          </p:spPr>
          <p:txBody>
            <a:bodyPr/>
            <a:lstStyle/>
            <a:p>
              <a:endParaRPr lang="en-US">
                <a:solidFill>
                  <a:srgbClr val="000000"/>
                </a:solidFill>
              </a:endParaRPr>
            </a:p>
          </p:txBody>
        </p:sp>
        <p:pic>
          <p:nvPicPr>
            <p:cNvPr id="268" name="Picture 67"/>
            <p:cNvPicPr>
              <a:picLocks noChangeAspect="1" noChangeArrowheads="1"/>
            </p:cNvPicPr>
            <p:nvPr/>
          </p:nvPicPr>
          <p:blipFill>
            <a:blip r:embed="rId2" cstate="print"/>
            <a:srcRect/>
            <a:stretch>
              <a:fillRect/>
            </a:stretch>
          </p:blipFill>
          <p:spPr bwMode="auto">
            <a:xfrm rot="16200000" flipV="1">
              <a:off x="1740" y="3242"/>
              <a:ext cx="47" cy="47"/>
            </a:xfrm>
            <a:prstGeom prst="rect">
              <a:avLst/>
            </a:prstGeom>
            <a:noFill/>
            <a:ln w="9525">
              <a:noFill/>
              <a:miter lim="800000"/>
              <a:headEnd/>
              <a:tailEnd/>
            </a:ln>
          </p:spPr>
        </p:pic>
        <p:pic>
          <p:nvPicPr>
            <p:cNvPr id="269" name="Picture 68"/>
            <p:cNvPicPr>
              <a:picLocks noChangeAspect="1" noChangeArrowheads="1"/>
            </p:cNvPicPr>
            <p:nvPr/>
          </p:nvPicPr>
          <p:blipFill>
            <a:blip r:embed="rId3" cstate="print"/>
            <a:srcRect/>
            <a:stretch>
              <a:fillRect/>
            </a:stretch>
          </p:blipFill>
          <p:spPr bwMode="auto">
            <a:xfrm rot="16200000" flipV="1">
              <a:off x="1801" y="3306"/>
              <a:ext cx="47" cy="46"/>
            </a:xfrm>
            <a:prstGeom prst="rect">
              <a:avLst/>
            </a:prstGeom>
            <a:noFill/>
            <a:ln w="9525">
              <a:noFill/>
              <a:miter lim="800000"/>
              <a:headEnd/>
              <a:tailEnd/>
            </a:ln>
          </p:spPr>
        </p:pic>
        <p:pic>
          <p:nvPicPr>
            <p:cNvPr id="270" name="Picture 69"/>
            <p:cNvPicPr>
              <a:picLocks noChangeAspect="1" noChangeArrowheads="1"/>
            </p:cNvPicPr>
            <p:nvPr/>
          </p:nvPicPr>
          <p:blipFill>
            <a:blip r:embed="rId4" cstate="print"/>
            <a:srcRect/>
            <a:stretch>
              <a:fillRect/>
            </a:stretch>
          </p:blipFill>
          <p:spPr bwMode="auto">
            <a:xfrm rot="16200000" flipV="1">
              <a:off x="1870" y="3378"/>
              <a:ext cx="46" cy="46"/>
            </a:xfrm>
            <a:prstGeom prst="rect">
              <a:avLst/>
            </a:prstGeom>
            <a:noFill/>
            <a:ln w="9525">
              <a:noFill/>
              <a:miter lim="800000"/>
              <a:headEnd/>
              <a:tailEnd/>
            </a:ln>
          </p:spPr>
        </p:pic>
        <p:pic>
          <p:nvPicPr>
            <p:cNvPr id="271" name="Picture 70"/>
            <p:cNvPicPr>
              <a:picLocks noChangeAspect="1" noChangeArrowheads="1"/>
            </p:cNvPicPr>
            <p:nvPr/>
          </p:nvPicPr>
          <p:blipFill>
            <a:blip r:embed="rId5" cstate="print"/>
            <a:srcRect/>
            <a:stretch>
              <a:fillRect/>
            </a:stretch>
          </p:blipFill>
          <p:spPr bwMode="auto">
            <a:xfrm rot="16200000" flipV="1">
              <a:off x="1931" y="3442"/>
              <a:ext cx="46" cy="46"/>
            </a:xfrm>
            <a:prstGeom prst="rect">
              <a:avLst/>
            </a:prstGeom>
            <a:noFill/>
            <a:ln w="9525">
              <a:noFill/>
              <a:miter lim="800000"/>
              <a:headEnd/>
              <a:tailEnd/>
            </a:ln>
          </p:spPr>
        </p:pic>
        <p:sp>
          <p:nvSpPr>
            <p:cNvPr id="272" name="Freeform 71"/>
            <p:cNvSpPr>
              <a:spLocks/>
            </p:cNvSpPr>
            <p:nvPr/>
          </p:nvSpPr>
          <p:spPr bwMode="auto">
            <a:xfrm rot="16200000" flipV="1">
              <a:off x="1780" y="3189"/>
              <a:ext cx="95" cy="33"/>
            </a:xfrm>
            <a:custGeom>
              <a:avLst/>
              <a:gdLst/>
              <a:ahLst/>
              <a:cxnLst>
                <a:cxn ang="0">
                  <a:pos x="0" y="0"/>
                </a:cxn>
                <a:cxn ang="0">
                  <a:pos x="0" y="33"/>
                </a:cxn>
                <a:cxn ang="0">
                  <a:pos x="95" y="33"/>
                </a:cxn>
                <a:cxn ang="0">
                  <a:pos x="95" y="0"/>
                </a:cxn>
                <a:cxn ang="0">
                  <a:pos x="0" y="0"/>
                </a:cxn>
                <a:cxn ang="0">
                  <a:pos x="0" y="0"/>
                </a:cxn>
              </a:cxnLst>
              <a:rect l="0" t="0" r="r" b="b"/>
              <a:pathLst>
                <a:path w="95" h="33">
                  <a:moveTo>
                    <a:pt x="0" y="0"/>
                  </a:moveTo>
                  <a:lnTo>
                    <a:pt x="0" y="33"/>
                  </a:lnTo>
                  <a:lnTo>
                    <a:pt x="95" y="33"/>
                  </a:lnTo>
                  <a:lnTo>
                    <a:pt x="95" y="0"/>
                  </a:lnTo>
                  <a:lnTo>
                    <a:pt x="0" y="0"/>
                  </a:lnTo>
                  <a:lnTo>
                    <a:pt x="0" y="0"/>
                  </a:lnTo>
                  <a:close/>
                </a:path>
              </a:pathLst>
            </a:custGeom>
            <a:solidFill>
              <a:srgbClr val="FFFFFF"/>
            </a:solidFill>
            <a:ln w="9525">
              <a:noFill/>
              <a:round/>
              <a:headEnd/>
              <a:tailEnd/>
            </a:ln>
          </p:spPr>
          <p:txBody>
            <a:bodyPr/>
            <a:lstStyle/>
            <a:p>
              <a:endParaRPr lang="en-US">
                <a:solidFill>
                  <a:srgbClr val="000000"/>
                </a:solidFill>
              </a:endParaRPr>
            </a:p>
          </p:txBody>
        </p:sp>
      </p:grpSp>
      <p:sp>
        <p:nvSpPr>
          <p:cNvPr id="273" name="Rectangle 73"/>
          <p:cNvSpPr>
            <a:spLocks noChangeArrowheads="1"/>
          </p:cNvSpPr>
          <p:nvPr/>
        </p:nvSpPr>
        <p:spPr bwMode="auto">
          <a:xfrm flipH="1">
            <a:off x="8004468" y="1998442"/>
            <a:ext cx="105138" cy="180782"/>
          </a:xfrm>
          <a:prstGeom prst="rect">
            <a:avLst/>
          </a:prstGeom>
          <a:solidFill>
            <a:srgbClr val="FF3300"/>
          </a:solidFill>
          <a:ln w="9525">
            <a:noFill/>
            <a:miter lim="800000"/>
            <a:headEnd/>
            <a:tailEnd/>
          </a:ln>
          <a:effectLst/>
        </p:spPr>
        <p:txBody>
          <a:bodyPr wrap="none" anchor="ctr"/>
          <a:lstStyle/>
          <a:p>
            <a:endParaRPr lang="en-US">
              <a:solidFill>
                <a:srgbClr val="000000"/>
              </a:solidFill>
            </a:endParaRPr>
          </a:p>
        </p:txBody>
      </p:sp>
      <p:sp>
        <p:nvSpPr>
          <p:cNvPr id="274" name="Rectangle 74"/>
          <p:cNvSpPr>
            <a:spLocks noChangeArrowheads="1"/>
          </p:cNvSpPr>
          <p:nvPr/>
        </p:nvSpPr>
        <p:spPr bwMode="auto">
          <a:xfrm flipH="1">
            <a:off x="7239378" y="2179224"/>
            <a:ext cx="874608" cy="307600"/>
          </a:xfrm>
          <a:prstGeom prst="rect">
            <a:avLst/>
          </a:prstGeom>
          <a:solidFill>
            <a:srgbClr val="FFCC66"/>
          </a:solidFill>
          <a:ln w="9525">
            <a:noFill/>
            <a:miter lim="800000"/>
            <a:headEnd/>
            <a:tailEnd/>
          </a:ln>
          <a:effectLst/>
        </p:spPr>
        <p:txBody>
          <a:bodyPr wrap="none" anchor="ctr"/>
          <a:lstStyle/>
          <a:p>
            <a:endParaRPr lang="en-US">
              <a:solidFill>
                <a:srgbClr val="000000"/>
              </a:solidFill>
            </a:endParaRPr>
          </a:p>
        </p:txBody>
      </p:sp>
      <p:sp>
        <p:nvSpPr>
          <p:cNvPr id="275" name="Line 75"/>
          <p:cNvSpPr>
            <a:spLocks noChangeShapeType="1"/>
          </p:cNvSpPr>
          <p:nvPr/>
        </p:nvSpPr>
        <p:spPr bwMode="auto">
          <a:xfrm flipH="1">
            <a:off x="8127129" y="1993046"/>
            <a:ext cx="0" cy="294108"/>
          </a:xfrm>
          <a:prstGeom prst="line">
            <a:avLst/>
          </a:prstGeom>
          <a:noFill/>
          <a:ln w="76200">
            <a:solidFill>
              <a:schemeClr val="tx1"/>
            </a:solidFill>
            <a:round/>
            <a:headEnd/>
            <a:tailEnd/>
          </a:ln>
          <a:effectLst/>
        </p:spPr>
        <p:txBody>
          <a:bodyPr/>
          <a:lstStyle/>
          <a:p>
            <a:endParaRPr lang="en-US">
              <a:solidFill>
                <a:srgbClr val="000000"/>
              </a:solidFill>
            </a:endParaRPr>
          </a:p>
        </p:txBody>
      </p:sp>
      <p:sp>
        <p:nvSpPr>
          <p:cNvPr id="276" name="Line 76"/>
          <p:cNvSpPr>
            <a:spLocks noChangeShapeType="1"/>
          </p:cNvSpPr>
          <p:nvPr/>
        </p:nvSpPr>
        <p:spPr bwMode="auto">
          <a:xfrm>
            <a:off x="8122748" y="2281758"/>
            <a:ext cx="142374" cy="0"/>
          </a:xfrm>
          <a:prstGeom prst="line">
            <a:avLst/>
          </a:prstGeom>
          <a:noFill/>
          <a:ln w="76200">
            <a:solidFill>
              <a:schemeClr val="tx1"/>
            </a:solidFill>
            <a:round/>
            <a:headEnd/>
            <a:tailEnd/>
          </a:ln>
          <a:effectLst/>
        </p:spPr>
        <p:txBody>
          <a:bodyPr/>
          <a:lstStyle/>
          <a:p>
            <a:endParaRPr lang="en-US">
              <a:solidFill>
                <a:srgbClr val="000000"/>
              </a:solidFill>
            </a:endParaRPr>
          </a:p>
        </p:txBody>
      </p:sp>
      <p:sp>
        <p:nvSpPr>
          <p:cNvPr id="277" name="Line 77"/>
          <p:cNvSpPr>
            <a:spLocks noChangeShapeType="1"/>
          </p:cNvSpPr>
          <p:nvPr/>
        </p:nvSpPr>
        <p:spPr bwMode="auto">
          <a:xfrm>
            <a:off x="8118367" y="2368101"/>
            <a:ext cx="146755" cy="0"/>
          </a:xfrm>
          <a:prstGeom prst="line">
            <a:avLst/>
          </a:prstGeom>
          <a:noFill/>
          <a:ln w="76200">
            <a:solidFill>
              <a:schemeClr val="tx1"/>
            </a:solidFill>
            <a:round/>
            <a:headEnd/>
            <a:tailEnd/>
          </a:ln>
          <a:effectLst/>
        </p:spPr>
        <p:txBody>
          <a:bodyPr/>
          <a:lstStyle/>
          <a:p>
            <a:endParaRPr lang="en-US">
              <a:solidFill>
                <a:srgbClr val="000000"/>
              </a:solidFill>
            </a:endParaRPr>
          </a:p>
        </p:txBody>
      </p:sp>
      <p:sp>
        <p:nvSpPr>
          <p:cNvPr id="278" name="Line 78"/>
          <p:cNvSpPr>
            <a:spLocks noChangeShapeType="1"/>
          </p:cNvSpPr>
          <p:nvPr/>
        </p:nvSpPr>
        <p:spPr bwMode="auto">
          <a:xfrm flipH="1">
            <a:off x="8127129" y="2378894"/>
            <a:ext cx="0" cy="137610"/>
          </a:xfrm>
          <a:prstGeom prst="line">
            <a:avLst/>
          </a:prstGeom>
          <a:noFill/>
          <a:ln w="76200">
            <a:solidFill>
              <a:schemeClr val="tx1"/>
            </a:solidFill>
            <a:round/>
            <a:headEnd/>
            <a:tailEnd/>
          </a:ln>
          <a:effectLst/>
        </p:spPr>
        <p:txBody>
          <a:bodyPr/>
          <a:lstStyle/>
          <a:p>
            <a:endParaRPr lang="en-US">
              <a:solidFill>
                <a:srgbClr val="000000"/>
              </a:solidFill>
            </a:endParaRPr>
          </a:p>
        </p:txBody>
      </p:sp>
      <p:sp>
        <p:nvSpPr>
          <p:cNvPr id="279" name="Line 79"/>
          <p:cNvSpPr>
            <a:spLocks noChangeShapeType="1"/>
          </p:cNvSpPr>
          <p:nvPr/>
        </p:nvSpPr>
        <p:spPr bwMode="auto">
          <a:xfrm flipH="1" flipV="1">
            <a:off x="7268808" y="2525327"/>
            <a:ext cx="858321" cy="2698"/>
          </a:xfrm>
          <a:prstGeom prst="line">
            <a:avLst/>
          </a:prstGeom>
          <a:noFill/>
          <a:ln w="76200">
            <a:solidFill>
              <a:schemeClr val="tx1"/>
            </a:solidFill>
            <a:round/>
            <a:headEnd/>
            <a:tailEnd/>
          </a:ln>
          <a:effectLst/>
        </p:spPr>
        <p:txBody>
          <a:bodyPr/>
          <a:lstStyle/>
          <a:p>
            <a:endParaRPr lang="en-US">
              <a:solidFill>
                <a:srgbClr val="000000"/>
              </a:solidFill>
            </a:endParaRPr>
          </a:p>
        </p:txBody>
      </p:sp>
      <p:sp>
        <p:nvSpPr>
          <p:cNvPr id="280" name="Line 80"/>
          <p:cNvSpPr>
            <a:spLocks noChangeShapeType="1"/>
          </p:cNvSpPr>
          <p:nvPr/>
        </p:nvSpPr>
        <p:spPr bwMode="auto">
          <a:xfrm flipH="1">
            <a:off x="7986945" y="1993046"/>
            <a:ext cx="0" cy="186179"/>
          </a:xfrm>
          <a:prstGeom prst="line">
            <a:avLst/>
          </a:prstGeom>
          <a:noFill/>
          <a:ln w="76200">
            <a:solidFill>
              <a:schemeClr val="tx1"/>
            </a:solidFill>
            <a:round/>
            <a:headEnd/>
            <a:tailEnd/>
          </a:ln>
          <a:effectLst/>
        </p:spPr>
        <p:txBody>
          <a:bodyPr/>
          <a:lstStyle/>
          <a:p>
            <a:endParaRPr lang="en-US">
              <a:solidFill>
                <a:srgbClr val="000000"/>
              </a:solidFill>
            </a:endParaRPr>
          </a:p>
        </p:txBody>
      </p:sp>
      <p:sp>
        <p:nvSpPr>
          <p:cNvPr id="281" name="Line 81"/>
          <p:cNvSpPr>
            <a:spLocks noChangeShapeType="1"/>
          </p:cNvSpPr>
          <p:nvPr/>
        </p:nvSpPr>
        <p:spPr bwMode="auto">
          <a:xfrm flipH="1">
            <a:off x="7268808" y="2168431"/>
            <a:ext cx="718137" cy="3294"/>
          </a:xfrm>
          <a:prstGeom prst="line">
            <a:avLst/>
          </a:prstGeom>
          <a:noFill/>
          <a:ln w="76200">
            <a:solidFill>
              <a:schemeClr val="tx1"/>
            </a:solidFill>
            <a:round/>
            <a:headEnd/>
            <a:tailEnd/>
          </a:ln>
          <a:effectLst/>
        </p:spPr>
        <p:txBody>
          <a:bodyPr/>
          <a:lstStyle/>
          <a:p>
            <a:endParaRPr lang="en-US">
              <a:solidFill>
                <a:srgbClr val="000000"/>
              </a:solidFill>
            </a:endParaRPr>
          </a:p>
        </p:txBody>
      </p:sp>
      <p:sp>
        <p:nvSpPr>
          <p:cNvPr id="282" name="Line 82"/>
          <p:cNvSpPr>
            <a:spLocks noChangeShapeType="1"/>
          </p:cNvSpPr>
          <p:nvPr/>
        </p:nvSpPr>
        <p:spPr bwMode="auto">
          <a:xfrm flipH="1">
            <a:off x="8081131" y="2165733"/>
            <a:ext cx="48188" cy="0"/>
          </a:xfrm>
          <a:prstGeom prst="line">
            <a:avLst/>
          </a:prstGeom>
          <a:noFill/>
          <a:ln w="57150">
            <a:solidFill>
              <a:schemeClr val="tx1"/>
            </a:solidFill>
            <a:round/>
            <a:headEnd/>
            <a:tailEnd/>
          </a:ln>
          <a:effectLst/>
        </p:spPr>
        <p:txBody>
          <a:bodyPr/>
          <a:lstStyle/>
          <a:p>
            <a:endParaRPr lang="en-US">
              <a:solidFill>
                <a:srgbClr val="000000"/>
              </a:solidFill>
            </a:endParaRPr>
          </a:p>
        </p:txBody>
      </p:sp>
      <p:sp>
        <p:nvSpPr>
          <p:cNvPr id="283" name="Line 83"/>
          <p:cNvSpPr>
            <a:spLocks noChangeShapeType="1"/>
          </p:cNvSpPr>
          <p:nvPr/>
        </p:nvSpPr>
        <p:spPr bwMode="auto">
          <a:xfrm flipH="1">
            <a:off x="7991326" y="2165733"/>
            <a:ext cx="35046" cy="0"/>
          </a:xfrm>
          <a:prstGeom prst="line">
            <a:avLst/>
          </a:prstGeom>
          <a:noFill/>
          <a:ln w="57150">
            <a:solidFill>
              <a:schemeClr val="tx1"/>
            </a:solidFill>
            <a:round/>
            <a:headEnd/>
            <a:tailEnd/>
          </a:ln>
          <a:effectLst/>
        </p:spPr>
        <p:txBody>
          <a:bodyPr/>
          <a:lstStyle/>
          <a:p>
            <a:endParaRPr lang="en-US">
              <a:solidFill>
                <a:srgbClr val="000000"/>
              </a:solidFill>
            </a:endParaRPr>
          </a:p>
        </p:txBody>
      </p:sp>
      <p:sp>
        <p:nvSpPr>
          <p:cNvPr id="284" name="Line 84"/>
          <p:cNvSpPr>
            <a:spLocks noChangeShapeType="1"/>
          </p:cNvSpPr>
          <p:nvPr/>
        </p:nvSpPr>
        <p:spPr bwMode="auto">
          <a:xfrm flipH="1" flipV="1">
            <a:off x="7989135" y="2376196"/>
            <a:ext cx="0" cy="121421"/>
          </a:xfrm>
          <a:prstGeom prst="line">
            <a:avLst/>
          </a:prstGeom>
          <a:noFill/>
          <a:ln w="57150">
            <a:solidFill>
              <a:schemeClr val="tx1"/>
            </a:solidFill>
            <a:round/>
            <a:headEnd/>
            <a:tailEnd/>
          </a:ln>
          <a:effectLst/>
        </p:spPr>
        <p:txBody>
          <a:bodyPr/>
          <a:lstStyle/>
          <a:p>
            <a:endParaRPr lang="en-US">
              <a:solidFill>
                <a:srgbClr val="000000"/>
              </a:solidFill>
            </a:endParaRPr>
          </a:p>
        </p:txBody>
      </p:sp>
      <p:sp>
        <p:nvSpPr>
          <p:cNvPr id="285" name="Line 85"/>
          <p:cNvSpPr>
            <a:spLocks noChangeShapeType="1"/>
          </p:cNvSpPr>
          <p:nvPr/>
        </p:nvSpPr>
        <p:spPr bwMode="auto">
          <a:xfrm flipH="1">
            <a:off x="7989135" y="2165733"/>
            <a:ext cx="0" cy="126817"/>
          </a:xfrm>
          <a:prstGeom prst="line">
            <a:avLst/>
          </a:prstGeom>
          <a:noFill/>
          <a:ln w="57150">
            <a:solidFill>
              <a:schemeClr val="tx1"/>
            </a:solidFill>
            <a:round/>
            <a:headEnd/>
            <a:tailEnd/>
          </a:ln>
          <a:effectLst/>
        </p:spPr>
        <p:txBody>
          <a:bodyPr/>
          <a:lstStyle/>
          <a:p>
            <a:endParaRPr lang="en-US">
              <a:solidFill>
                <a:srgbClr val="000000"/>
              </a:solidFill>
            </a:endParaRPr>
          </a:p>
        </p:txBody>
      </p:sp>
      <p:sp>
        <p:nvSpPr>
          <p:cNvPr id="286" name="Line 86"/>
          <p:cNvSpPr>
            <a:spLocks noChangeShapeType="1"/>
          </p:cNvSpPr>
          <p:nvPr/>
        </p:nvSpPr>
        <p:spPr bwMode="auto">
          <a:xfrm flipH="1">
            <a:off x="7787621" y="2160337"/>
            <a:ext cx="0" cy="126817"/>
          </a:xfrm>
          <a:prstGeom prst="line">
            <a:avLst/>
          </a:prstGeom>
          <a:noFill/>
          <a:ln w="57150">
            <a:solidFill>
              <a:schemeClr val="tx1"/>
            </a:solidFill>
            <a:round/>
            <a:headEnd/>
            <a:tailEnd/>
          </a:ln>
          <a:effectLst/>
        </p:spPr>
        <p:txBody>
          <a:bodyPr/>
          <a:lstStyle/>
          <a:p>
            <a:endParaRPr lang="en-US">
              <a:solidFill>
                <a:srgbClr val="000000"/>
              </a:solidFill>
            </a:endParaRPr>
          </a:p>
        </p:txBody>
      </p:sp>
      <p:sp>
        <p:nvSpPr>
          <p:cNvPr id="287" name="Line 87"/>
          <p:cNvSpPr>
            <a:spLocks noChangeShapeType="1"/>
          </p:cNvSpPr>
          <p:nvPr/>
        </p:nvSpPr>
        <p:spPr bwMode="auto">
          <a:xfrm flipH="1" flipV="1">
            <a:off x="7787621" y="2376196"/>
            <a:ext cx="0" cy="121421"/>
          </a:xfrm>
          <a:prstGeom prst="line">
            <a:avLst/>
          </a:prstGeom>
          <a:noFill/>
          <a:ln w="57150">
            <a:solidFill>
              <a:schemeClr val="tx1"/>
            </a:solidFill>
            <a:round/>
            <a:headEnd/>
            <a:tailEnd/>
          </a:ln>
          <a:effectLst/>
        </p:spPr>
        <p:txBody>
          <a:bodyPr/>
          <a:lstStyle/>
          <a:p>
            <a:endParaRPr lang="en-US">
              <a:solidFill>
                <a:srgbClr val="000000"/>
              </a:solidFill>
            </a:endParaRPr>
          </a:p>
        </p:txBody>
      </p:sp>
      <p:sp>
        <p:nvSpPr>
          <p:cNvPr id="288" name="Line 88"/>
          <p:cNvSpPr>
            <a:spLocks noChangeShapeType="1"/>
          </p:cNvSpPr>
          <p:nvPr/>
        </p:nvSpPr>
        <p:spPr bwMode="auto">
          <a:xfrm flipH="1">
            <a:off x="7590488" y="2160337"/>
            <a:ext cx="0" cy="126817"/>
          </a:xfrm>
          <a:prstGeom prst="line">
            <a:avLst/>
          </a:prstGeom>
          <a:noFill/>
          <a:ln w="57150">
            <a:solidFill>
              <a:schemeClr val="tx1"/>
            </a:solidFill>
            <a:round/>
            <a:headEnd/>
            <a:tailEnd/>
          </a:ln>
          <a:effectLst/>
        </p:spPr>
        <p:txBody>
          <a:bodyPr/>
          <a:lstStyle/>
          <a:p>
            <a:endParaRPr lang="en-US">
              <a:solidFill>
                <a:srgbClr val="000000"/>
              </a:solidFill>
            </a:endParaRPr>
          </a:p>
        </p:txBody>
      </p:sp>
      <p:sp>
        <p:nvSpPr>
          <p:cNvPr id="289" name="Line 89"/>
          <p:cNvSpPr>
            <a:spLocks noChangeShapeType="1"/>
          </p:cNvSpPr>
          <p:nvPr/>
        </p:nvSpPr>
        <p:spPr bwMode="auto">
          <a:xfrm flipH="1" flipV="1">
            <a:off x="7590488" y="2376196"/>
            <a:ext cx="0" cy="121421"/>
          </a:xfrm>
          <a:prstGeom prst="line">
            <a:avLst/>
          </a:prstGeom>
          <a:noFill/>
          <a:ln w="57150">
            <a:solidFill>
              <a:schemeClr val="tx1"/>
            </a:solidFill>
            <a:round/>
            <a:headEnd/>
            <a:tailEnd/>
          </a:ln>
          <a:effectLst/>
        </p:spPr>
        <p:txBody>
          <a:bodyPr/>
          <a:lstStyle/>
          <a:p>
            <a:endParaRPr lang="en-US">
              <a:solidFill>
                <a:srgbClr val="000000"/>
              </a:solidFill>
            </a:endParaRPr>
          </a:p>
        </p:txBody>
      </p:sp>
      <p:sp>
        <p:nvSpPr>
          <p:cNvPr id="290" name="Line 90"/>
          <p:cNvSpPr>
            <a:spLocks noChangeShapeType="1"/>
          </p:cNvSpPr>
          <p:nvPr/>
        </p:nvSpPr>
        <p:spPr bwMode="auto">
          <a:xfrm flipH="1">
            <a:off x="7386784" y="2160337"/>
            <a:ext cx="0" cy="126817"/>
          </a:xfrm>
          <a:prstGeom prst="line">
            <a:avLst/>
          </a:prstGeom>
          <a:noFill/>
          <a:ln w="57150">
            <a:solidFill>
              <a:schemeClr val="tx1"/>
            </a:solidFill>
            <a:round/>
            <a:headEnd/>
            <a:tailEnd/>
          </a:ln>
          <a:effectLst/>
        </p:spPr>
        <p:txBody>
          <a:bodyPr/>
          <a:lstStyle/>
          <a:p>
            <a:endParaRPr lang="en-US">
              <a:solidFill>
                <a:srgbClr val="000000"/>
              </a:solidFill>
            </a:endParaRPr>
          </a:p>
        </p:txBody>
      </p:sp>
      <p:sp>
        <p:nvSpPr>
          <p:cNvPr id="291" name="Line 91"/>
          <p:cNvSpPr>
            <a:spLocks noChangeShapeType="1"/>
          </p:cNvSpPr>
          <p:nvPr/>
        </p:nvSpPr>
        <p:spPr bwMode="auto">
          <a:xfrm flipH="1" flipV="1">
            <a:off x="7386784" y="2376196"/>
            <a:ext cx="0" cy="121421"/>
          </a:xfrm>
          <a:prstGeom prst="line">
            <a:avLst/>
          </a:prstGeom>
          <a:noFill/>
          <a:ln w="57150">
            <a:solidFill>
              <a:schemeClr val="tx1"/>
            </a:solidFill>
            <a:round/>
            <a:headEnd/>
            <a:tailEnd/>
          </a:ln>
          <a:effectLst/>
        </p:spPr>
        <p:txBody>
          <a:bodyPr/>
          <a:lstStyle/>
          <a:p>
            <a:endParaRPr lang="en-US">
              <a:solidFill>
                <a:srgbClr val="000000"/>
              </a:solidFill>
            </a:endParaRPr>
          </a:p>
        </p:txBody>
      </p:sp>
      <p:sp>
        <p:nvSpPr>
          <p:cNvPr id="292" name="Line 98"/>
          <p:cNvSpPr>
            <a:spLocks noChangeShapeType="1"/>
          </p:cNvSpPr>
          <p:nvPr/>
        </p:nvSpPr>
        <p:spPr bwMode="auto">
          <a:xfrm rot="10800000" flipH="1">
            <a:off x="7239379" y="2351912"/>
            <a:ext cx="0" cy="167291"/>
          </a:xfrm>
          <a:prstGeom prst="line">
            <a:avLst/>
          </a:prstGeom>
          <a:noFill/>
          <a:ln w="76200">
            <a:solidFill>
              <a:schemeClr val="tx1"/>
            </a:solidFill>
            <a:round/>
            <a:headEnd/>
            <a:tailEnd/>
          </a:ln>
          <a:effectLst/>
        </p:spPr>
        <p:txBody>
          <a:bodyPr/>
          <a:lstStyle/>
          <a:p>
            <a:endParaRPr lang="en-US">
              <a:solidFill>
                <a:srgbClr val="000000"/>
              </a:solidFill>
            </a:endParaRPr>
          </a:p>
        </p:txBody>
      </p:sp>
      <p:sp>
        <p:nvSpPr>
          <p:cNvPr id="293" name="Line 99"/>
          <p:cNvSpPr>
            <a:spLocks noChangeShapeType="1"/>
          </p:cNvSpPr>
          <p:nvPr/>
        </p:nvSpPr>
        <p:spPr bwMode="auto">
          <a:xfrm rot="10800000">
            <a:off x="7101387" y="2368101"/>
            <a:ext cx="144564" cy="0"/>
          </a:xfrm>
          <a:prstGeom prst="line">
            <a:avLst/>
          </a:prstGeom>
          <a:noFill/>
          <a:ln w="76200">
            <a:solidFill>
              <a:schemeClr val="tx1"/>
            </a:solidFill>
            <a:round/>
            <a:headEnd/>
            <a:tailEnd/>
          </a:ln>
          <a:effectLst/>
        </p:spPr>
        <p:txBody>
          <a:bodyPr/>
          <a:lstStyle/>
          <a:p>
            <a:endParaRPr lang="en-US">
              <a:solidFill>
                <a:srgbClr val="000000"/>
              </a:solidFill>
            </a:endParaRPr>
          </a:p>
        </p:txBody>
      </p:sp>
      <p:sp>
        <p:nvSpPr>
          <p:cNvPr id="294" name="Line 100"/>
          <p:cNvSpPr>
            <a:spLocks noChangeShapeType="1"/>
          </p:cNvSpPr>
          <p:nvPr/>
        </p:nvSpPr>
        <p:spPr bwMode="auto">
          <a:xfrm rot="10800000">
            <a:off x="7101386" y="2279059"/>
            <a:ext cx="148945" cy="0"/>
          </a:xfrm>
          <a:prstGeom prst="line">
            <a:avLst/>
          </a:prstGeom>
          <a:noFill/>
          <a:ln w="76200">
            <a:solidFill>
              <a:schemeClr val="tx1"/>
            </a:solidFill>
            <a:round/>
            <a:headEnd/>
            <a:tailEnd/>
          </a:ln>
          <a:effectLst/>
        </p:spPr>
        <p:txBody>
          <a:bodyPr/>
          <a:lstStyle/>
          <a:p>
            <a:endParaRPr lang="en-US">
              <a:solidFill>
                <a:srgbClr val="000000"/>
              </a:solidFill>
            </a:endParaRPr>
          </a:p>
        </p:txBody>
      </p:sp>
      <p:sp>
        <p:nvSpPr>
          <p:cNvPr id="295" name="Line 101"/>
          <p:cNvSpPr>
            <a:spLocks noChangeShapeType="1"/>
          </p:cNvSpPr>
          <p:nvPr/>
        </p:nvSpPr>
        <p:spPr bwMode="auto">
          <a:xfrm rot="10800000" flipH="1">
            <a:off x="7239379" y="2149544"/>
            <a:ext cx="0" cy="137610"/>
          </a:xfrm>
          <a:prstGeom prst="line">
            <a:avLst/>
          </a:prstGeom>
          <a:noFill/>
          <a:ln w="76200">
            <a:solidFill>
              <a:schemeClr val="tx1"/>
            </a:solidFill>
            <a:round/>
            <a:headEnd/>
            <a:tailEnd/>
          </a:ln>
          <a:effectLst/>
        </p:spPr>
        <p:txBody>
          <a:bodyPr/>
          <a:lstStyle/>
          <a:p>
            <a:endParaRPr lang="en-US">
              <a:solidFill>
                <a:srgbClr val="000000"/>
              </a:solidFill>
            </a:endParaRPr>
          </a:p>
        </p:txBody>
      </p:sp>
      <p:sp>
        <p:nvSpPr>
          <p:cNvPr id="296" name="Line 102"/>
          <p:cNvSpPr>
            <a:spLocks noChangeShapeType="1"/>
          </p:cNvSpPr>
          <p:nvPr/>
        </p:nvSpPr>
        <p:spPr bwMode="auto">
          <a:xfrm flipH="1" flipV="1">
            <a:off x="7101386" y="2314890"/>
            <a:ext cx="1240399" cy="12738"/>
          </a:xfrm>
          <a:prstGeom prst="line">
            <a:avLst/>
          </a:prstGeom>
          <a:noFill/>
          <a:ln w="57150">
            <a:solidFill>
              <a:srgbClr val="0000FF"/>
            </a:solidFill>
            <a:round/>
            <a:headEnd/>
            <a:tailEnd type="triangle" w="med" len="med"/>
          </a:ln>
          <a:effectLst/>
        </p:spPr>
        <p:txBody>
          <a:bodyPr/>
          <a:lstStyle/>
          <a:p>
            <a:endParaRPr lang="en-US">
              <a:solidFill>
                <a:srgbClr val="000000"/>
              </a:solidFill>
            </a:endParaRPr>
          </a:p>
        </p:txBody>
      </p:sp>
      <p:sp>
        <p:nvSpPr>
          <p:cNvPr id="297" name="Line 104"/>
          <p:cNvSpPr>
            <a:spLocks noChangeShapeType="1"/>
          </p:cNvSpPr>
          <p:nvPr/>
        </p:nvSpPr>
        <p:spPr bwMode="auto">
          <a:xfrm>
            <a:off x="8052047" y="1651259"/>
            <a:ext cx="11561" cy="317502"/>
          </a:xfrm>
          <a:prstGeom prst="line">
            <a:avLst/>
          </a:prstGeom>
          <a:noFill/>
          <a:ln w="9525">
            <a:solidFill>
              <a:srgbClr val="FF3300"/>
            </a:solidFill>
            <a:round/>
            <a:headEnd/>
            <a:tailEnd type="triangle" w="med" len="med"/>
          </a:ln>
          <a:effectLst/>
        </p:spPr>
        <p:txBody>
          <a:bodyPr/>
          <a:lstStyle/>
          <a:p>
            <a:endParaRPr lang="en-US">
              <a:solidFill>
                <a:srgbClr val="000000"/>
              </a:solidFill>
            </a:endParaRPr>
          </a:p>
        </p:txBody>
      </p:sp>
      <p:grpSp>
        <p:nvGrpSpPr>
          <p:cNvPr id="298" name="Group 105"/>
          <p:cNvGrpSpPr>
            <a:grpSpLocks/>
          </p:cNvGrpSpPr>
          <p:nvPr/>
        </p:nvGrpSpPr>
        <p:grpSpPr bwMode="auto">
          <a:xfrm rot="10800000">
            <a:off x="8376711" y="2033427"/>
            <a:ext cx="477837" cy="609600"/>
            <a:chOff x="2594" y="2525"/>
            <a:chExt cx="218" cy="226"/>
          </a:xfrm>
        </p:grpSpPr>
        <p:sp>
          <p:nvSpPr>
            <p:cNvPr id="299" name="Rectangle 106"/>
            <p:cNvSpPr>
              <a:spLocks noChangeArrowheads="1"/>
            </p:cNvSpPr>
            <p:nvPr/>
          </p:nvSpPr>
          <p:spPr bwMode="auto">
            <a:xfrm>
              <a:off x="2594" y="2525"/>
              <a:ext cx="8" cy="226"/>
            </a:xfrm>
            <a:prstGeom prst="rect">
              <a:avLst/>
            </a:prstGeom>
            <a:solidFill>
              <a:srgbClr val="FF9900"/>
            </a:solidFill>
            <a:ln w="9525">
              <a:noFill/>
              <a:miter lim="800000"/>
              <a:headEnd/>
              <a:tailEnd/>
            </a:ln>
            <a:effectLst/>
          </p:spPr>
          <p:txBody>
            <a:bodyPr wrap="none" anchor="ctr"/>
            <a:lstStyle/>
            <a:p>
              <a:endParaRPr lang="en-US">
                <a:solidFill>
                  <a:srgbClr val="000000"/>
                </a:solidFill>
              </a:endParaRPr>
            </a:p>
          </p:txBody>
        </p:sp>
        <p:sp>
          <p:nvSpPr>
            <p:cNvPr id="300" name="Oval 107"/>
            <p:cNvSpPr>
              <a:spLocks noChangeArrowheads="1"/>
            </p:cNvSpPr>
            <p:nvPr/>
          </p:nvSpPr>
          <p:spPr bwMode="auto">
            <a:xfrm>
              <a:off x="2614" y="2620"/>
              <a:ext cx="7" cy="56"/>
            </a:xfrm>
            <a:prstGeom prst="ellipse">
              <a:avLst/>
            </a:prstGeom>
            <a:solidFill>
              <a:srgbClr val="FF3399"/>
            </a:solidFill>
            <a:ln w="9525">
              <a:solidFill>
                <a:schemeClr val="tx1"/>
              </a:solidFill>
              <a:round/>
              <a:headEnd/>
              <a:tailEnd/>
            </a:ln>
            <a:effectLst/>
          </p:spPr>
          <p:txBody>
            <a:bodyPr wrap="none" anchor="ctr"/>
            <a:lstStyle/>
            <a:p>
              <a:endParaRPr lang="en-US">
                <a:solidFill>
                  <a:srgbClr val="000000"/>
                </a:solidFill>
              </a:endParaRPr>
            </a:p>
          </p:txBody>
        </p:sp>
        <p:sp>
          <p:nvSpPr>
            <p:cNvPr id="301" name="Rectangle 108"/>
            <p:cNvSpPr>
              <a:spLocks noChangeArrowheads="1"/>
            </p:cNvSpPr>
            <p:nvPr/>
          </p:nvSpPr>
          <p:spPr bwMode="auto">
            <a:xfrm>
              <a:off x="2602" y="2742"/>
              <a:ext cx="180" cy="9"/>
            </a:xfrm>
            <a:prstGeom prst="rect">
              <a:avLst/>
            </a:prstGeom>
            <a:solidFill>
              <a:srgbClr val="FF9900"/>
            </a:solidFill>
            <a:ln w="9525">
              <a:noFill/>
              <a:miter lim="800000"/>
              <a:headEnd/>
              <a:tailEnd/>
            </a:ln>
            <a:effectLst/>
          </p:spPr>
          <p:txBody>
            <a:bodyPr wrap="none" anchor="ctr"/>
            <a:lstStyle/>
            <a:p>
              <a:endParaRPr lang="en-US">
                <a:solidFill>
                  <a:srgbClr val="000000"/>
                </a:solidFill>
              </a:endParaRPr>
            </a:p>
          </p:txBody>
        </p:sp>
        <p:sp>
          <p:nvSpPr>
            <p:cNvPr id="302" name="Rectangle 109"/>
            <p:cNvSpPr>
              <a:spLocks noChangeArrowheads="1"/>
            </p:cNvSpPr>
            <p:nvPr/>
          </p:nvSpPr>
          <p:spPr bwMode="auto">
            <a:xfrm>
              <a:off x="2594" y="2525"/>
              <a:ext cx="188" cy="9"/>
            </a:xfrm>
            <a:prstGeom prst="rect">
              <a:avLst/>
            </a:prstGeom>
            <a:solidFill>
              <a:srgbClr val="FF9900"/>
            </a:solidFill>
            <a:ln w="9525">
              <a:noFill/>
              <a:miter lim="800000"/>
              <a:headEnd/>
              <a:tailEnd/>
            </a:ln>
            <a:effectLst/>
          </p:spPr>
          <p:txBody>
            <a:bodyPr wrap="none" anchor="ctr"/>
            <a:lstStyle/>
            <a:p>
              <a:endParaRPr lang="en-US">
                <a:solidFill>
                  <a:srgbClr val="000000"/>
                </a:solidFill>
              </a:endParaRPr>
            </a:p>
          </p:txBody>
        </p:sp>
        <p:sp>
          <p:nvSpPr>
            <p:cNvPr id="303" name="Rectangle 110"/>
            <p:cNvSpPr>
              <a:spLocks noChangeArrowheads="1"/>
            </p:cNvSpPr>
            <p:nvPr/>
          </p:nvSpPr>
          <p:spPr bwMode="auto">
            <a:xfrm>
              <a:off x="2667" y="2525"/>
              <a:ext cx="7" cy="85"/>
            </a:xfrm>
            <a:prstGeom prst="rect">
              <a:avLst/>
            </a:prstGeom>
            <a:solidFill>
              <a:srgbClr val="FF9900"/>
            </a:solidFill>
            <a:ln w="9525">
              <a:noFill/>
              <a:miter lim="800000"/>
              <a:headEnd/>
              <a:tailEnd/>
            </a:ln>
            <a:effectLst/>
          </p:spPr>
          <p:txBody>
            <a:bodyPr wrap="none" anchor="ctr"/>
            <a:lstStyle/>
            <a:p>
              <a:endParaRPr lang="en-US">
                <a:solidFill>
                  <a:srgbClr val="000000"/>
                </a:solidFill>
              </a:endParaRPr>
            </a:p>
          </p:txBody>
        </p:sp>
        <p:sp>
          <p:nvSpPr>
            <p:cNvPr id="304" name="Rectangle 111"/>
            <p:cNvSpPr>
              <a:spLocks noChangeArrowheads="1"/>
            </p:cNvSpPr>
            <p:nvPr/>
          </p:nvSpPr>
          <p:spPr bwMode="auto">
            <a:xfrm>
              <a:off x="2667" y="2666"/>
              <a:ext cx="7" cy="85"/>
            </a:xfrm>
            <a:prstGeom prst="rect">
              <a:avLst/>
            </a:prstGeom>
            <a:solidFill>
              <a:srgbClr val="FF9900"/>
            </a:solidFill>
            <a:ln w="9525">
              <a:noFill/>
              <a:miter lim="800000"/>
              <a:headEnd/>
              <a:tailEnd/>
            </a:ln>
            <a:effectLst/>
          </p:spPr>
          <p:txBody>
            <a:bodyPr wrap="none" anchor="ctr"/>
            <a:lstStyle/>
            <a:p>
              <a:endParaRPr lang="en-US">
                <a:solidFill>
                  <a:srgbClr val="000000"/>
                </a:solidFill>
              </a:endParaRPr>
            </a:p>
          </p:txBody>
        </p:sp>
        <p:sp>
          <p:nvSpPr>
            <p:cNvPr id="305" name="Rectangle 112"/>
            <p:cNvSpPr>
              <a:spLocks noChangeArrowheads="1"/>
            </p:cNvSpPr>
            <p:nvPr/>
          </p:nvSpPr>
          <p:spPr bwMode="auto">
            <a:xfrm>
              <a:off x="2774" y="2525"/>
              <a:ext cx="8" cy="85"/>
            </a:xfrm>
            <a:prstGeom prst="rect">
              <a:avLst/>
            </a:prstGeom>
            <a:solidFill>
              <a:srgbClr val="FF9900"/>
            </a:solidFill>
            <a:ln w="9525">
              <a:noFill/>
              <a:miter lim="800000"/>
              <a:headEnd/>
              <a:tailEnd/>
            </a:ln>
            <a:effectLst/>
          </p:spPr>
          <p:txBody>
            <a:bodyPr wrap="none" anchor="ctr"/>
            <a:lstStyle/>
            <a:p>
              <a:endParaRPr lang="en-US">
                <a:solidFill>
                  <a:srgbClr val="000000"/>
                </a:solidFill>
              </a:endParaRPr>
            </a:p>
          </p:txBody>
        </p:sp>
        <p:sp>
          <p:nvSpPr>
            <p:cNvPr id="306" name="Rectangle 113"/>
            <p:cNvSpPr>
              <a:spLocks noChangeArrowheads="1"/>
            </p:cNvSpPr>
            <p:nvPr/>
          </p:nvSpPr>
          <p:spPr bwMode="auto">
            <a:xfrm>
              <a:off x="2774" y="2666"/>
              <a:ext cx="8" cy="85"/>
            </a:xfrm>
            <a:prstGeom prst="rect">
              <a:avLst/>
            </a:prstGeom>
            <a:solidFill>
              <a:srgbClr val="FF9900"/>
            </a:solidFill>
            <a:ln w="9525">
              <a:noFill/>
              <a:miter lim="800000"/>
              <a:headEnd/>
              <a:tailEnd/>
            </a:ln>
            <a:effectLst/>
          </p:spPr>
          <p:txBody>
            <a:bodyPr wrap="none" anchor="ctr"/>
            <a:lstStyle/>
            <a:p>
              <a:endParaRPr lang="en-US">
                <a:solidFill>
                  <a:srgbClr val="000000"/>
                </a:solidFill>
              </a:endParaRPr>
            </a:p>
          </p:txBody>
        </p:sp>
        <p:sp>
          <p:nvSpPr>
            <p:cNvPr id="307" name="Rectangle 114"/>
            <p:cNvSpPr>
              <a:spLocks noChangeArrowheads="1"/>
            </p:cNvSpPr>
            <p:nvPr/>
          </p:nvSpPr>
          <p:spPr bwMode="auto">
            <a:xfrm>
              <a:off x="2774" y="2610"/>
              <a:ext cx="38" cy="9"/>
            </a:xfrm>
            <a:prstGeom prst="rect">
              <a:avLst/>
            </a:prstGeom>
            <a:solidFill>
              <a:srgbClr val="FF9900"/>
            </a:solidFill>
            <a:ln w="9525">
              <a:noFill/>
              <a:miter lim="800000"/>
              <a:headEnd/>
              <a:tailEnd/>
            </a:ln>
            <a:effectLst/>
          </p:spPr>
          <p:txBody>
            <a:bodyPr wrap="none" anchor="ctr"/>
            <a:lstStyle/>
            <a:p>
              <a:endParaRPr lang="en-US">
                <a:solidFill>
                  <a:srgbClr val="000000"/>
                </a:solidFill>
              </a:endParaRPr>
            </a:p>
          </p:txBody>
        </p:sp>
        <p:sp>
          <p:nvSpPr>
            <p:cNvPr id="308" name="Rectangle 115"/>
            <p:cNvSpPr>
              <a:spLocks noChangeArrowheads="1"/>
            </p:cNvSpPr>
            <p:nvPr/>
          </p:nvSpPr>
          <p:spPr bwMode="auto">
            <a:xfrm>
              <a:off x="2774" y="2657"/>
              <a:ext cx="38" cy="9"/>
            </a:xfrm>
            <a:prstGeom prst="rect">
              <a:avLst/>
            </a:prstGeom>
            <a:solidFill>
              <a:srgbClr val="FF9900"/>
            </a:solidFill>
            <a:ln w="9525">
              <a:noFill/>
              <a:miter lim="800000"/>
              <a:headEnd/>
              <a:tailEnd/>
            </a:ln>
            <a:effectLst/>
          </p:spPr>
          <p:txBody>
            <a:bodyPr wrap="none" anchor="ctr"/>
            <a:lstStyle/>
            <a:p>
              <a:endParaRPr lang="en-US">
                <a:solidFill>
                  <a:srgbClr val="000000"/>
                </a:solidFill>
              </a:endParaRPr>
            </a:p>
          </p:txBody>
        </p:sp>
      </p:grpSp>
      <p:pic>
        <p:nvPicPr>
          <p:cNvPr id="309" name="Picture 5"/>
          <p:cNvPicPr>
            <a:picLocks noChangeAspect="1" noChangeArrowheads="1"/>
          </p:cNvPicPr>
          <p:nvPr/>
        </p:nvPicPr>
        <p:blipFill>
          <a:blip r:embed="rId6" cstate="print"/>
          <a:srcRect/>
          <a:stretch>
            <a:fillRect/>
          </a:stretch>
        </p:blipFill>
        <p:spPr bwMode="auto">
          <a:xfrm flipH="1" flipV="1">
            <a:off x="1012761" y="2785079"/>
            <a:ext cx="1772582" cy="1170677"/>
          </a:xfrm>
          <a:prstGeom prst="rect">
            <a:avLst/>
          </a:prstGeom>
          <a:noFill/>
          <a:ln w="9525">
            <a:noFill/>
            <a:miter lim="800000"/>
            <a:headEnd/>
            <a:tailEnd/>
          </a:ln>
        </p:spPr>
      </p:pic>
      <p:pic>
        <p:nvPicPr>
          <p:cNvPr id="310" name="Picture 5"/>
          <p:cNvPicPr>
            <a:picLocks noChangeAspect="1" noChangeArrowheads="1"/>
          </p:cNvPicPr>
          <p:nvPr/>
        </p:nvPicPr>
        <p:blipFill>
          <a:blip r:embed="rId6" cstate="print"/>
          <a:srcRect/>
          <a:stretch>
            <a:fillRect/>
          </a:stretch>
        </p:blipFill>
        <p:spPr bwMode="auto">
          <a:xfrm flipH="1" flipV="1">
            <a:off x="3950016" y="2771219"/>
            <a:ext cx="1772582" cy="1170677"/>
          </a:xfrm>
          <a:prstGeom prst="rect">
            <a:avLst/>
          </a:prstGeom>
          <a:noFill/>
          <a:ln w="9525">
            <a:noFill/>
            <a:miter lim="800000"/>
            <a:headEnd/>
            <a:tailEnd/>
          </a:ln>
        </p:spPr>
      </p:pic>
      <p:grpSp>
        <p:nvGrpSpPr>
          <p:cNvPr id="311" name="Group 118"/>
          <p:cNvGrpSpPr>
            <a:grpSpLocks/>
          </p:cNvGrpSpPr>
          <p:nvPr/>
        </p:nvGrpSpPr>
        <p:grpSpPr bwMode="auto">
          <a:xfrm flipH="1">
            <a:off x="3643621" y="3305593"/>
            <a:ext cx="307975" cy="192088"/>
            <a:chOff x="3220" y="1888"/>
            <a:chExt cx="227" cy="159"/>
          </a:xfrm>
        </p:grpSpPr>
        <p:sp>
          <p:nvSpPr>
            <p:cNvPr id="312" name="Line 119"/>
            <p:cNvSpPr>
              <a:spLocks noChangeShapeType="1"/>
            </p:cNvSpPr>
            <p:nvPr/>
          </p:nvSpPr>
          <p:spPr bwMode="auto">
            <a:xfrm>
              <a:off x="3220" y="1888"/>
              <a:ext cx="68" cy="159"/>
            </a:xfrm>
            <a:prstGeom prst="line">
              <a:avLst/>
            </a:prstGeom>
            <a:noFill/>
            <a:ln w="28575">
              <a:solidFill>
                <a:schemeClr val="tx1"/>
              </a:solidFill>
              <a:round/>
              <a:headEnd/>
              <a:tailEnd/>
            </a:ln>
            <a:effectLst/>
          </p:spPr>
          <p:txBody>
            <a:bodyPr/>
            <a:lstStyle/>
            <a:p>
              <a:endParaRPr lang="en-US">
                <a:solidFill>
                  <a:srgbClr val="000000"/>
                </a:solidFill>
              </a:endParaRPr>
            </a:p>
          </p:txBody>
        </p:sp>
        <p:sp>
          <p:nvSpPr>
            <p:cNvPr id="313" name="Line 120"/>
            <p:cNvSpPr>
              <a:spLocks noChangeShapeType="1"/>
            </p:cNvSpPr>
            <p:nvPr/>
          </p:nvSpPr>
          <p:spPr bwMode="auto">
            <a:xfrm>
              <a:off x="3288" y="2047"/>
              <a:ext cx="91" cy="0"/>
            </a:xfrm>
            <a:prstGeom prst="line">
              <a:avLst/>
            </a:prstGeom>
            <a:noFill/>
            <a:ln w="28575">
              <a:solidFill>
                <a:schemeClr val="tx1"/>
              </a:solidFill>
              <a:round/>
              <a:headEnd/>
              <a:tailEnd/>
            </a:ln>
            <a:effectLst/>
          </p:spPr>
          <p:txBody>
            <a:bodyPr/>
            <a:lstStyle/>
            <a:p>
              <a:endParaRPr lang="en-US">
                <a:solidFill>
                  <a:srgbClr val="000000"/>
                </a:solidFill>
              </a:endParaRPr>
            </a:p>
          </p:txBody>
        </p:sp>
        <p:sp>
          <p:nvSpPr>
            <p:cNvPr id="314" name="Line 121"/>
            <p:cNvSpPr>
              <a:spLocks noChangeShapeType="1"/>
            </p:cNvSpPr>
            <p:nvPr/>
          </p:nvSpPr>
          <p:spPr bwMode="auto">
            <a:xfrm flipH="1">
              <a:off x="3379" y="1888"/>
              <a:ext cx="68" cy="159"/>
            </a:xfrm>
            <a:prstGeom prst="line">
              <a:avLst/>
            </a:prstGeom>
            <a:noFill/>
            <a:ln w="28575">
              <a:solidFill>
                <a:schemeClr val="tx1"/>
              </a:solidFill>
              <a:round/>
              <a:headEnd/>
              <a:tailEnd/>
            </a:ln>
            <a:effectLst/>
          </p:spPr>
          <p:txBody>
            <a:bodyPr/>
            <a:lstStyle/>
            <a:p>
              <a:endParaRPr lang="en-US">
                <a:solidFill>
                  <a:srgbClr val="000000"/>
                </a:solidFill>
              </a:endParaRPr>
            </a:p>
          </p:txBody>
        </p:sp>
      </p:grpSp>
      <p:cxnSp>
        <p:nvCxnSpPr>
          <p:cNvPr id="315" name="Straight Arrow Connector 314"/>
          <p:cNvCxnSpPr/>
          <p:nvPr/>
        </p:nvCxnSpPr>
        <p:spPr>
          <a:xfrm flipH="1" flipV="1">
            <a:off x="300211" y="2313566"/>
            <a:ext cx="6801925" cy="3518"/>
          </a:xfrm>
          <a:prstGeom prst="straightConnector1">
            <a:avLst/>
          </a:prstGeom>
          <a:ln w="76200">
            <a:tailEnd type="arrow"/>
          </a:ln>
        </p:spPr>
        <p:style>
          <a:lnRef idx="3">
            <a:schemeClr val="accent4"/>
          </a:lnRef>
          <a:fillRef idx="0">
            <a:schemeClr val="accent4"/>
          </a:fillRef>
          <a:effectRef idx="2">
            <a:schemeClr val="accent4"/>
          </a:effectRef>
          <a:fontRef idx="minor">
            <a:schemeClr val="tx1"/>
          </a:fontRef>
        </p:style>
      </p:cxnSp>
      <p:cxnSp>
        <p:nvCxnSpPr>
          <p:cNvPr id="316" name="Straight Arrow Connector 315"/>
          <p:cNvCxnSpPr/>
          <p:nvPr/>
        </p:nvCxnSpPr>
        <p:spPr>
          <a:xfrm flipH="1">
            <a:off x="5960035" y="2340548"/>
            <a:ext cx="827530" cy="651148"/>
          </a:xfrm>
          <a:prstGeom prst="straightConnector1">
            <a:avLst/>
          </a:prstGeom>
          <a:ln>
            <a:tailEnd type="arrow"/>
          </a:ln>
        </p:spPr>
        <p:style>
          <a:lnRef idx="3">
            <a:schemeClr val="accent4"/>
          </a:lnRef>
          <a:fillRef idx="0">
            <a:schemeClr val="accent4"/>
          </a:fillRef>
          <a:effectRef idx="2">
            <a:schemeClr val="accent4"/>
          </a:effectRef>
          <a:fontRef idx="minor">
            <a:schemeClr val="tx1"/>
          </a:fontRef>
        </p:style>
      </p:cxnSp>
      <p:cxnSp>
        <p:nvCxnSpPr>
          <p:cNvPr id="317" name="Straight Arrow Connector 316"/>
          <p:cNvCxnSpPr/>
          <p:nvPr/>
        </p:nvCxnSpPr>
        <p:spPr>
          <a:xfrm flipH="1">
            <a:off x="4811840" y="2984242"/>
            <a:ext cx="1168120" cy="7106"/>
          </a:xfrm>
          <a:prstGeom prst="straightConnector1">
            <a:avLst/>
          </a:prstGeom>
          <a:ln>
            <a:tailEnd type="arrow"/>
          </a:ln>
        </p:spPr>
        <p:style>
          <a:lnRef idx="3">
            <a:schemeClr val="accent4"/>
          </a:lnRef>
          <a:fillRef idx="0">
            <a:schemeClr val="accent4"/>
          </a:fillRef>
          <a:effectRef idx="2">
            <a:schemeClr val="accent4"/>
          </a:effectRef>
          <a:fontRef idx="minor">
            <a:schemeClr val="tx1"/>
          </a:fontRef>
        </p:style>
      </p:cxnSp>
      <p:sp>
        <p:nvSpPr>
          <p:cNvPr id="318" name="Arc 317"/>
          <p:cNvSpPr/>
          <p:nvPr/>
        </p:nvSpPr>
        <p:spPr>
          <a:xfrm flipH="1">
            <a:off x="3797608" y="2988836"/>
            <a:ext cx="387927" cy="794426"/>
          </a:xfrm>
          <a:prstGeom prst="arc">
            <a:avLst/>
          </a:prstGeom>
          <a:ln>
            <a:headEnd type="none" w="med" len="med"/>
            <a:tailEnd type="arrow" w="med" len="med"/>
          </a:ln>
        </p:spPr>
        <p:style>
          <a:lnRef idx="3">
            <a:schemeClr val="accent4"/>
          </a:lnRef>
          <a:fillRef idx="0">
            <a:schemeClr val="accent4"/>
          </a:fillRef>
          <a:effectRef idx="2">
            <a:schemeClr val="accent4"/>
          </a:effectRef>
          <a:fontRef idx="minor">
            <a:schemeClr val="tx1"/>
          </a:fontRef>
        </p:style>
        <p:txBody>
          <a:bodyPr rtlCol="0" anchor="ctr"/>
          <a:lstStyle/>
          <a:p>
            <a:pPr algn="ctr"/>
            <a:endParaRPr lang="en-US">
              <a:solidFill>
                <a:srgbClr val="000000"/>
              </a:solidFill>
            </a:endParaRPr>
          </a:p>
        </p:txBody>
      </p:sp>
      <p:cxnSp>
        <p:nvCxnSpPr>
          <p:cNvPr id="319" name="Straight Connector 318"/>
          <p:cNvCxnSpPr/>
          <p:nvPr/>
        </p:nvCxnSpPr>
        <p:spPr>
          <a:xfrm flipH="1" flipV="1">
            <a:off x="3991571" y="2991696"/>
            <a:ext cx="837731" cy="0"/>
          </a:xfrm>
          <a:prstGeom prst="line">
            <a:avLst/>
          </a:prstGeom>
        </p:spPr>
        <p:style>
          <a:lnRef idx="3">
            <a:schemeClr val="accent4"/>
          </a:lnRef>
          <a:fillRef idx="0">
            <a:schemeClr val="accent4"/>
          </a:fillRef>
          <a:effectRef idx="2">
            <a:schemeClr val="accent4"/>
          </a:effectRef>
          <a:fontRef idx="minor">
            <a:schemeClr val="tx1"/>
          </a:fontRef>
        </p:style>
      </p:cxnSp>
      <p:grpSp>
        <p:nvGrpSpPr>
          <p:cNvPr id="320" name="Group 319"/>
          <p:cNvGrpSpPr>
            <a:grpSpLocks/>
          </p:cNvGrpSpPr>
          <p:nvPr/>
        </p:nvGrpSpPr>
        <p:grpSpPr bwMode="auto">
          <a:xfrm flipH="1">
            <a:off x="720221" y="3314476"/>
            <a:ext cx="307975" cy="192088"/>
            <a:chOff x="3220" y="1888"/>
            <a:chExt cx="227" cy="159"/>
          </a:xfrm>
        </p:grpSpPr>
        <p:sp>
          <p:nvSpPr>
            <p:cNvPr id="321" name="Line 119"/>
            <p:cNvSpPr>
              <a:spLocks noChangeShapeType="1"/>
            </p:cNvSpPr>
            <p:nvPr/>
          </p:nvSpPr>
          <p:spPr bwMode="auto">
            <a:xfrm>
              <a:off x="3220" y="1888"/>
              <a:ext cx="68" cy="159"/>
            </a:xfrm>
            <a:prstGeom prst="line">
              <a:avLst/>
            </a:prstGeom>
            <a:noFill/>
            <a:ln w="28575">
              <a:solidFill>
                <a:schemeClr val="tx1"/>
              </a:solidFill>
              <a:round/>
              <a:headEnd/>
              <a:tailEnd/>
            </a:ln>
            <a:effectLst/>
          </p:spPr>
          <p:txBody>
            <a:bodyPr/>
            <a:lstStyle/>
            <a:p>
              <a:endParaRPr lang="en-US">
                <a:solidFill>
                  <a:srgbClr val="000000"/>
                </a:solidFill>
              </a:endParaRPr>
            </a:p>
          </p:txBody>
        </p:sp>
        <p:sp>
          <p:nvSpPr>
            <p:cNvPr id="322" name="Line 120"/>
            <p:cNvSpPr>
              <a:spLocks noChangeShapeType="1"/>
            </p:cNvSpPr>
            <p:nvPr/>
          </p:nvSpPr>
          <p:spPr bwMode="auto">
            <a:xfrm>
              <a:off x="3288" y="2047"/>
              <a:ext cx="91" cy="0"/>
            </a:xfrm>
            <a:prstGeom prst="line">
              <a:avLst/>
            </a:prstGeom>
            <a:noFill/>
            <a:ln w="28575">
              <a:solidFill>
                <a:schemeClr val="tx1"/>
              </a:solidFill>
              <a:round/>
              <a:headEnd/>
              <a:tailEnd/>
            </a:ln>
            <a:effectLst/>
          </p:spPr>
          <p:txBody>
            <a:bodyPr/>
            <a:lstStyle/>
            <a:p>
              <a:endParaRPr lang="en-US">
                <a:solidFill>
                  <a:srgbClr val="000000"/>
                </a:solidFill>
              </a:endParaRPr>
            </a:p>
          </p:txBody>
        </p:sp>
        <p:sp>
          <p:nvSpPr>
            <p:cNvPr id="323" name="Line 121"/>
            <p:cNvSpPr>
              <a:spLocks noChangeShapeType="1"/>
            </p:cNvSpPr>
            <p:nvPr/>
          </p:nvSpPr>
          <p:spPr bwMode="auto">
            <a:xfrm flipH="1">
              <a:off x="3379" y="1888"/>
              <a:ext cx="68" cy="159"/>
            </a:xfrm>
            <a:prstGeom prst="line">
              <a:avLst/>
            </a:prstGeom>
            <a:noFill/>
            <a:ln w="28575">
              <a:solidFill>
                <a:schemeClr val="tx1"/>
              </a:solidFill>
              <a:round/>
              <a:headEnd/>
              <a:tailEnd/>
            </a:ln>
            <a:effectLst/>
          </p:spPr>
          <p:txBody>
            <a:bodyPr/>
            <a:lstStyle/>
            <a:p>
              <a:endParaRPr lang="en-US">
                <a:solidFill>
                  <a:srgbClr val="000000"/>
                </a:solidFill>
              </a:endParaRPr>
            </a:p>
          </p:txBody>
        </p:sp>
      </p:grpSp>
      <p:cxnSp>
        <p:nvCxnSpPr>
          <p:cNvPr id="324" name="Straight Arrow Connector 323"/>
          <p:cNvCxnSpPr/>
          <p:nvPr/>
        </p:nvCxnSpPr>
        <p:spPr>
          <a:xfrm flipH="1">
            <a:off x="3036635" y="2340553"/>
            <a:ext cx="827530" cy="651148"/>
          </a:xfrm>
          <a:prstGeom prst="straightConnector1">
            <a:avLst/>
          </a:prstGeom>
          <a:ln>
            <a:tailEnd type="arrow"/>
          </a:ln>
        </p:spPr>
        <p:style>
          <a:lnRef idx="3">
            <a:schemeClr val="accent4"/>
          </a:lnRef>
          <a:fillRef idx="0">
            <a:schemeClr val="accent4"/>
          </a:fillRef>
          <a:effectRef idx="2">
            <a:schemeClr val="accent4"/>
          </a:effectRef>
          <a:fontRef idx="minor">
            <a:schemeClr val="tx1"/>
          </a:fontRef>
        </p:style>
      </p:cxnSp>
      <p:cxnSp>
        <p:nvCxnSpPr>
          <p:cNvPr id="325" name="Straight Arrow Connector 324"/>
          <p:cNvCxnSpPr/>
          <p:nvPr/>
        </p:nvCxnSpPr>
        <p:spPr>
          <a:xfrm flipH="1">
            <a:off x="1888440" y="2984247"/>
            <a:ext cx="1168120" cy="7106"/>
          </a:xfrm>
          <a:prstGeom prst="straightConnector1">
            <a:avLst/>
          </a:prstGeom>
          <a:ln>
            <a:tailEnd type="arrow"/>
          </a:ln>
        </p:spPr>
        <p:style>
          <a:lnRef idx="3">
            <a:schemeClr val="accent4"/>
          </a:lnRef>
          <a:fillRef idx="0">
            <a:schemeClr val="accent4"/>
          </a:fillRef>
          <a:effectRef idx="2">
            <a:schemeClr val="accent4"/>
          </a:effectRef>
          <a:fontRef idx="minor">
            <a:schemeClr val="tx1"/>
          </a:fontRef>
        </p:style>
      </p:cxnSp>
      <p:sp>
        <p:nvSpPr>
          <p:cNvPr id="326" name="Arc 325"/>
          <p:cNvSpPr/>
          <p:nvPr/>
        </p:nvSpPr>
        <p:spPr>
          <a:xfrm flipH="1">
            <a:off x="874208" y="2988841"/>
            <a:ext cx="387927" cy="794426"/>
          </a:xfrm>
          <a:prstGeom prst="arc">
            <a:avLst/>
          </a:prstGeom>
          <a:ln>
            <a:headEnd type="none" w="med" len="med"/>
            <a:tailEnd type="arrow" w="med" len="med"/>
          </a:ln>
        </p:spPr>
        <p:style>
          <a:lnRef idx="3">
            <a:schemeClr val="accent4"/>
          </a:lnRef>
          <a:fillRef idx="0">
            <a:schemeClr val="accent4"/>
          </a:fillRef>
          <a:effectRef idx="2">
            <a:schemeClr val="accent4"/>
          </a:effectRef>
          <a:fontRef idx="minor">
            <a:schemeClr val="tx1"/>
          </a:fontRef>
        </p:style>
        <p:txBody>
          <a:bodyPr rtlCol="0" anchor="ctr"/>
          <a:lstStyle/>
          <a:p>
            <a:pPr algn="ctr"/>
            <a:endParaRPr lang="en-US">
              <a:solidFill>
                <a:srgbClr val="000000"/>
              </a:solidFill>
            </a:endParaRPr>
          </a:p>
        </p:txBody>
      </p:sp>
      <p:cxnSp>
        <p:nvCxnSpPr>
          <p:cNvPr id="327" name="Straight Connector 326"/>
          <p:cNvCxnSpPr/>
          <p:nvPr/>
        </p:nvCxnSpPr>
        <p:spPr>
          <a:xfrm flipH="1" flipV="1">
            <a:off x="1068171" y="2991701"/>
            <a:ext cx="837731" cy="0"/>
          </a:xfrm>
          <a:prstGeom prst="line">
            <a:avLst/>
          </a:prstGeom>
        </p:spPr>
        <p:style>
          <a:lnRef idx="3">
            <a:schemeClr val="accent4"/>
          </a:lnRef>
          <a:fillRef idx="0">
            <a:schemeClr val="accent4"/>
          </a:fillRef>
          <a:effectRef idx="2">
            <a:schemeClr val="accent4"/>
          </a:effectRef>
          <a:fontRef idx="minor">
            <a:schemeClr val="tx1"/>
          </a:fontRef>
        </p:style>
      </p:cxnSp>
      <p:cxnSp>
        <p:nvCxnSpPr>
          <p:cNvPr id="328" name="Straight Arrow Connector 327"/>
          <p:cNvCxnSpPr/>
          <p:nvPr/>
        </p:nvCxnSpPr>
        <p:spPr>
          <a:xfrm>
            <a:off x="347835" y="3879117"/>
            <a:ext cx="8429857" cy="5"/>
          </a:xfrm>
          <a:prstGeom prst="straightConnector1">
            <a:avLst/>
          </a:prstGeom>
          <a:ln w="19050">
            <a:solidFill>
              <a:srgbClr val="9900FF"/>
            </a:solidFill>
            <a:tailEnd type="arrow"/>
          </a:ln>
        </p:spPr>
        <p:style>
          <a:lnRef idx="1">
            <a:schemeClr val="accent2"/>
          </a:lnRef>
          <a:fillRef idx="0">
            <a:schemeClr val="accent2"/>
          </a:fillRef>
          <a:effectRef idx="0">
            <a:schemeClr val="accent2"/>
          </a:effectRef>
          <a:fontRef idx="minor">
            <a:schemeClr val="tx1"/>
          </a:fontRef>
        </p:style>
      </p:cxnSp>
      <p:cxnSp>
        <p:nvCxnSpPr>
          <p:cNvPr id="329" name="Straight Connector 328"/>
          <p:cNvCxnSpPr/>
          <p:nvPr/>
        </p:nvCxnSpPr>
        <p:spPr>
          <a:xfrm flipH="1" flipV="1">
            <a:off x="100185" y="1410930"/>
            <a:ext cx="8592061" cy="0"/>
          </a:xfrm>
          <a:prstGeom prst="line">
            <a:avLst/>
          </a:prstGeom>
          <a:ln>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330" name="Straight Connector 329"/>
          <p:cNvCxnSpPr/>
          <p:nvPr/>
        </p:nvCxnSpPr>
        <p:spPr>
          <a:xfrm flipH="1" flipV="1">
            <a:off x="5865063" y="1144590"/>
            <a:ext cx="0" cy="257175"/>
          </a:xfrm>
          <a:prstGeom prst="line">
            <a:avLst/>
          </a:prstGeom>
        </p:spPr>
        <p:style>
          <a:lnRef idx="1">
            <a:schemeClr val="accent1"/>
          </a:lnRef>
          <a:fillRef idx="0">
            <a:schemeClr val="accent1"/>
          </a:fillRef>
          <a:effectRef idx="0">
            <a:schemeClr val="accent1"/>
          </a:effectRef>
          <a:fontRef idx="minor">
            <a:schemeClr val="tx1"/>
          </a:fontRef>
        </p:style>
      </p:cxnSp>
      <p:cxnSp>
        <p:nvCxnSpPr>
          <p:cNvPr id="331" name="Straight Connector 330"/>
          <p:cNvCxnSpPr/>
          <p:nvPr/>
        </p:nvCxnSpPr>
        <p:spPr>
          <a:xfrm flipH="1" flipV="1">
            <a:off x="5833313" y="1144590"/>
            <a:ext cx="0" cy="257175"/>
          </a:xfrm>
          <a:prstGeom prst="line">
            <a:avLst/>
          </a:prstGeom>
        </p:spPr>
        <p:style>
          <a:lnRef idx="1">
            <a:schemeClr val="accent1"/>
          </a:lnRef>
          <a:fillRef idx="0">
            <a:schemeClr val="accent1"/>
          </a:fillRef>
          <a:effectRef idx="0">
            <a:schemeClr val="accent1"/>
          </a:effectRef>
          <a:fontRef idx="minor">
            <a:schemeClr val="tx1"/>
          </a:fontRef>
        </p:style>
      </p:cxnSp>
      <p:cxnSp>
        <p:nvCxnSpPr>
          <p:cNvPr id="332" name="Straight Connector 331"/>
          <p:cNvCxnSpPr/>
          <p:nvPr/>
        </p:nvCxnSpPr>
        <p:spPr>
          <a:xfrm flipH="1" flipV="1">
            <a:off x="5795213" y="1144590"/>
            <a:ext cx="0" cy="257175"/>
          </a:xfrm>
          <a:prstGeom prst="line">
            <a:avLst/>
          </a:prstGeom>
        </p:spPr>
        <p:style>
          <a:lnRef idx="1">
            <a:schemeClr val="accent1"/>
          </a:lnRef>
          <a:fillRef idx="0">
            <a:schemeClr val="accent1"/>
          </a:fillRef>
          <a:effectRef idx="0">
            <a:schemeClr val="accent1"/>
          </a:effectRef>
          <a:fontRef idx="minor">
            <a:schemeClr val="tx1"/>
          </a:fontRef>
        </p:style>
      </p:cxnSp>
      <p:cxnSp>
        <p:nvCxnSpPr>
          <p:cNvPr id="333" name="Straight Connector 332"/>
          <p:cNvCxnSpPr/>
          <p:nvPr/>
        </p:nvCxnSpPr>
        <p:spPr>
          <a:xfrm flipH="1" flipV="1">
            <a:off x="5763463" y="1144590"/>
            <a:ext cx="0" cy="257175"/>
          </a:xfrm>
          <a:prstGeom prst="line">
            <a:avLst/>
          </a:prstGeom>
        </p:spPr>
        <p:style>
          <a:lnRef idx="1">
            <a:schemeClr val="accent1"/>
          </a:lnRef>
          <a:fillRef idx="0">
            <a:schemeClr val="accent1"/>
          </a:fillRef>
          <a:effectRef idx="0">
            <a:schemeClr val="accent1"/>
          </a:effectRef>
          <a:fontRef idx="minor">
            <a:schemeClr val="tx1"/>
          </a:fontRef>
        </p:style>
      </p:cxnSp>
      <p:cxnSp>
        <p:nvCxnSpPr>
          <p:cNvPr id="334" name="Straight Connector 333"/>
          <p:cNvCxnSpPr/>
          <p:nvPr/>
        </p:nvCxnSpPr>
        <p:spPr>
          <a:xfrm flipH="1" flipV="1">
            <a:off x="5731713" y="1144590"/>
            <a:ext cx="0" cy="257175"/>
          </a:xfrm>
          <a:prstGeom prst="line">
            <a:avLst/>
          </a:prstGeom>
        </p:spPr>
        <p:style>
          <a:lnRef idx="1">
            <a:schemeClr val="accent1"/>
          </a:lnRef>
          <a:fillRef idx="0">
            <a:schemeClr val="accent1"/>
          </a:fillRef>
          <a:effectRef idx="0">
            <a:schemeClr val="accent1"/>
          </a:effectRef>
          <a:fontRef idx="minor">
            <a:schemeClr val="tx1"/>
          </a:fontRef>
        </p:style>
      </p:cxnSp>
      <p:cxnSp>
        <p:nvCxnSpPr>
          <p:cNvPr id="335" name="Straight Connector 334"/>
          <p:cNvCxnSpPr/>
          <p:nvPr/>
        </p:nvCxnSpPr>
        <p:spPr>
          <a:xfrm flipH="1" flipV="1">
            <a:off x="5699963" y="1144590"/>
            <a:ext cx="0" cy="257175"/>
          </a:xfrm>
          <a:prstGeom prst="line">
            <a:avLst/>
          </a:prstGeom>
        </p:spPr>
        <p:style>
          <a:lnRef idx="1">
            <a:schemeClr val="accent1"/>
          </a:lnRef>
          <a:fillRef idx="0">
            <a:schemeClr val="accent1"/>
          </a:fillRef>
          <a:effectRef idx="0">
            <a:schemeClr val="accent1"/>
          </a:effectRef>
          <a:fontRef idx="minor">
            <a:schemeClr val="tx1"/>
          </a:fontRef>
        </p:style>
      </p:cxnSp>
      <p:cxnSp>
        <p:nvCxnSpPr>
          <p:cNvPr id="336" name="Straight Connector 335"/>
          <p:cNvCxnSpPr/>
          <p:nvPr/>
        </p:nvCxnSpPr>
        <p:spPr>
          <a:xfrm flipH="1" flipV="1">
            <a:off x="5661863" y="1144590"/>
            <a:ext cx="0" cy="257175"/>
          </a:xfrm>
          <a:prstGeom prst="line">
            <a:avLst/>
          </a:prstGeom>
        </p:spPr>
        <p:style>
          <a:lnRef idx="1">
            <a:schemeClr val="accent1"/>
          </a:lnRef>
          <a:fillRef idx="0">
            <a:schemeClr val="accent1"/>
          </a:fillRef>
          <a:effectRef idx="0">
            <a:schemeClr val="accent1"/>
          </a:effectRef>
          <a:fontRef idx="minor">
            <a:schemeClr val="tx1"/>
          </a:fontRef>
        </p:style>
      </p:cxnSp>
      <p:cxnSp>
        <p:nvCxnSpPr>
          <p:cNvPr id="337" name="Straight Connector 336"/>
          <p:cNvCxnSpPr/>
          <p:nvPr/>
        </p:nvCxnSpPr>
        <p:spPr>
          <a:xfrm flipH="1" flipV="1">
            <a:off x="5630113" y="1144590"/>
            <a:ext cx="0" cy="257175"/>
          </a:xfrm>
          <a:prstGeom prst="line">
            <a:avLst/>
          </a:prstGeom>
        </p:spPr>
        <p:style>
          <a:lnRef idx="1">
            <a:schemeClr val="accent1"/>
          </a:lnRef>
          <a:fillRef idx="0">
            <a:schemeClr val="accent1"/>
          </a:fillRef>
          <a:effectRef idx="0">
            <a:schemeClr val="accent1"/>
          </a:effectRef>
          <a:fontRef idx="minor">
            <a:schemeClr val="tx1"/>
          </a:fontRef>
        </p:style>
      </p:cxnSp>
      <p:cxnSp>
        <p:nvCxnSpPr>
          <p:cNvPr id="338" name="Straight Connector 337"/>
          <p:cNvCxnSpPr/>
          <p:nvPr/>
        </p:nvCxnSpPr>
        <p:spPr>
          <a:xfrm flipH="1" flipV="1">
            <a:off x="5598363" y="1144590"/>
            <a:ext cx="0" cy="257175"/>
          </a:xfrm>
          <a:prstGeom prst="line">
            <a:avLst/>
          </a:prstGeom>
        </p:spPr>
        <p:style>
          <a:lnRef idx="1">
            <a:schemeClr val="accent1"/>
          </a:lnRef>
          <a:fillRef idx="0">
            <a:schemeClr val="accent1"/>
          </a:fillRef>
          <a:effectRef idx="0">
            <a:schemeClr val="accent1"/>
          </a:effectRef>
          <a:fontRef idx="minor">
            <a:schemeClr val="tx1"/>
          </a:fontRef>
        </p:style>
      </p:cxnSp>
      <p:cxnSp>
        <p:nvCxnSpPr>
          <p:cNvPr id="339" name="Straight Connector 338"/>
          <p:cNvCxnSpPr/>
          <p:nvPr/>
        </p:nvCxnSpPr>
        <p:spPr>
          <a:xfrm flipH="1" flipV="1">
            <a:off x="5566613" y="1144590"/>
            <a:ext cx="0" cy="257175"/>
          </a:xfrm>
          <a:prstGeom prst="line">
            <a:avLst/>
          </a:prstGeom>
        </p:spPr>
        <p:style>
          <a:lnRef idx="1">
            <a:schemeClr val="accent1"/>
          </a:lnRef>
          <a:fillRef idx="0">
            <a:schemeClr val="accent1"/>
          </a:fillRef>
          <a:effectRef idx="0">
            <a:schemeClr val="accent1"/>
          </a:effectRef>
          <a:fontRef idx="minor">
            <a:schemeClr val="tx1"/>
          </a:fontRef>
        </p:style>
      </p:cxnSp>
      <p:cxnSp>
        <p:nvCxnSpPr>
          <p:cNvPr id="340" name="Straight Connector 339"/>
          <p:cNvCxnSpPr/>
          <p:nvPr/>
        </p:nvCxnSpPr>
        <p:spPr>
          <a:xfrm flipH="1" flipV="1">
            <a:off x="5528513" y="1144590"/>
            <a:ext cx="0" cy="257175"/>
          </a:xfrm>
          <a:prstGeom prst="line">
            <a:avLst/>
          </a:prstGeom>
        </p:spPr>
        <p:style>
          <a:lnRef idx="1">
            <a:schemeClr val="accent1"/>
          </a:lnRef>
          <a:fillRef idx="0">
            <a:schemeClr val="accent1"/>
          </a:fillRef>
          <a:effectRef idx="0">
            <a:schemeClr val="accent1"/>
          </a:effectRef>
          <a:fontRef idx="minor">
            <a:schemeClr val="tx1"/>
          </a:fontRef>
        </p:style>
      </p:cxnSp>
      <p:cxnSp>
        <p:nvCxnSpPr>
          <p:cNvPr id="341" name="Straight Connector 340"/>
          <p:cNvCxnSpPr/>
          <p:nvPr/>
        </p:nvCxnSpPr>
        <p:spPr>
          <a:xfrm flipH="1" flipV="1">
            <a:off x="5496763" y="1144590"/>
            <a:ext cx="0" cy="257175"/>
          </a:xfrm>
          <a:prstGeom prst="line">
            <a:avLst/>
          </a:prstGeom>
        </p:spPr>
        <p:style>
          <a:lnRef idx="1">
            <a:schemeClr val="accent1"/>
          </a:lnRef>
          <a:fillRef idx="0">
            <a:schemeClr val="accent1"/>
          </a:fillRef>
          <a:effectRef idx="0">
            <a:schemeClr val="accent1"/>
          </a:effectRef>
          <a:fontRef idx="minor">
            <a:schemeClr val="tx1"/>
          </a:fontRef>
        </p:style>
      </p:cxnSp>
      <p:cxnSp>
        <p:nvCxnSpPr>
          <p:cNvPr id="342" name="Straight Connector 341"/>
          <p:cNvCxnSpPr/>
          <p:nvPr/>
        </p:nvCxnSpPr>
        <p:spPr>
          <a:xfrm flipH="1" flipV="1">
            <a:off x="5465013" y="1144590"/>
            <a:ext cx="0" cy="257175"/>
          </a:xfrm>
          <a:prstGeom prst="line">
            <a:avLst/>
          </a:prstGeom>
        </p:spPr>
        <p:style>
          <a:lnRef idx="1">
            <a:schemeClr val="accent1"/>
          </a:lnRef>
          <a:fillRef idx="0">
            <a:schemeClr val="accent1"/>
          </a:fillRef>
          <a:effectRef idx="0">
            <a:schemeClr val="accent1"/>
          </a:effectRef>
          <a:fontRef idx="minor">
            <a:schemeClr val="tx1"/>
          </a:fontRef>
        </p:style>
      </p:cxnSp>
      <p:cxnSp>
        <p:nvCxnSpPr>
          <p:cNvPr id="343" name="Straight Connector 342"/>
          <p:cNvCxnSpPr/>
          <p:nvPr/>
        </p:nvCxnSpPr>
        <p:spPr>
          <a:xfrm flipH="1" flipV="1">
            <a:off x="5433263" y="1144590"/>
            <a:ext cx="0" cy="257175"/>
          </a:xfrm>
          <a:prstGeom prst="line">
            <a:avLst/>
          </a:prstGeom>
        </p:spPr>
        <p:style>
          <a:lnRef idx="1">
            <a:schemeClr val="accent1"/>
          </a:lnRef>
          <a:fillRef idx="0">
            <a:schemeClr val="accent1"/>
          </a:fillRef>
          <a:effectRef idx="0">
            <a:schemeClr val="accent1"/>
          </a:effectRef>
          <a:fontRef idx="minor">
            <a:schemeClr val="tx1"/>
          </a:fontRef>
        </p:style>
      </p:cxnSp>
      <p:cxnSp>
        <p:nvCxnSpPr>
          <p:cNvPr id="344" name="Straight Connector 343"/>
          <p:cNvCxnSpPr/>
          <p:nvPr/>
        </p:nvCxnSpPr>
        <p:spPr>
          <a:xfrm flipH="1" flipV="1">
            <a:off x="5395163" y="1144590"/>
            <a:ext cx="0" cy="257175"/>
          </a:xfrm>
          <a:prstGeom prst="line">
            <a:avLst/>
          </a:prstGeom>
        </p:spPr>
        <p:style>
          <a:lnRef idx="1">
            <a:schemeClr val="accent1"/>
          </a:lnRef>
          <a:fillRef idx="0">
            <a:schemeClr val="accent1"/>
          </a:fillRef>
          <a:effectRef idx="0">
            <a:schemeClr val="accent1"/>
          </a:effectRef>
          <a:fontRef idx="minor">
            <a:schemeClr val="tx1"/>
          </a:fontRef>
        </p:style>
      </p:cxnSp>
      <p:cxnSp>
        <p:nvCxnSpPr>
          <p:cNvPr id="345" name="Straight Connector 344"/>
          <p:cNvCxnSpPr/>
          <p:nvPr/>
        </p:nvCxnSpPr>
        <p:spPr>
          <a:xfrm flipH="1" flipV="1">
            <a:off x="5363413" y="1144590"/>
            <a:ext cx="0" cy="257175"/>
          </a:xfrm>
          <a:prstGeom prst="line">
            <a:avLst/>
          </a:prstGeom>
        </p:spPr>
        <p:style>
          <a:lnRef idx="1">
            <a:schemeClr val="accent1"/>
          </a:lnRef>
          <a:fillRef idx="0">
            <a:schemeClr val="accent1"/>
          </a:fillRef>
          <a:effectRef idx="0">
            <a:schemeClr val="accent1"/>
          </a:effectRef>
          <a:fontRef idx="minor">
            <a:schemeClr val="tx1"/>
          </a:fontRef>
        </p:style>
      </p:cxnSp>
      <p:cxnSp>
        <p:nvCxnSpPr>
          <p:cNvPr id="346" name="Straight Connector 345"/>
          <p:cNvCxnSpPr/>
          <p:nvPr/>
        </p:nvCxnSpPr>
        <p:spPr>
          <a:xfrm flipH="1" flipV="1">
            <a:off x="1135150" y="1144590"/>
            <a:ext cx="0" cy="257175"/>
          </a:xfrm>
          <a:prstGeom prst="line">
            <a:avLst/>
          </a:prstGeom>
        </p:spPr>
        <p:style>
          <a:lnRef idx="1">
            <a:schemeClr val="accent1"/>
          </a:lnRef>
          <a:fillRef idx="0">
            <a:schemeClr val="accent1"/>
          </a:fillRef>
          <a:effectRef idx="0">
            <a:schemeClr val="accent1"/>
          </a:effectRef>
          <a:fontRef idx="minor">
            <a:schemeClr val="tx1"/>
          </a:fontRef>
        </p:style>
      </p:cxnSp>
      <p:cxnSp>
        <p:nvCxnSpPr>
          <p:cNvPr id="347" name="Straight Connector 346"/>
          <p:cNvCxnSpPr/>
          <p:nvPr/>
        </p:nvCxnSpPr>
        <p:spPr>
          <a:xfrm flipH="1" flipV="1">
            <a:off x="1103400" y="1144590"/>
            <a:ext cx="0" cy="257175"/>
          </a:xfrm>
          <a:prstGeom prst="line">
            <a:avLst/>
          </a:prstGeom>
        </p:spPr>
        <p:style>
          <a:lnRef idx="1">
            <a:schemeClr val="accent1"/>
          </a:lnRef>
          <a:fillRef idx="0">
            <a:schemeClr val="accent1"/>
          </a:fillRef>
          <a:effectRef idx="0">
            <a:schemeClr val="accent1"/>
          </a:effectRef>
          <a:fontRef idx="minor">
            <a:schemeClr val="tx1"/>
          </a:fontRef>
        </p:style>
      </p:cxnSp>
      <p:cxnSp>
        <p:nvCxnSpPr>
          <p:cNvPr id="348" name="Straight Connector 347"/>
          <p:cNvCxnSpPr/>
          <p:nvPr/>
        </p:nvCxnSpPr>
        <p:spPr>
          <a:xfrm flipH="1" flipV="1">
            <a:off x="1065300" y="1144590"/>
            <a:ext cx="0" cy="257175"/>
          </a:xfrm>
          <a:prstGeom prst="line">
            <a:avLst/>
          </a:prstGeom>
        </p:spPr>
        <p:style>
          <a:lnRef idx="1">
            <a:schemeClr val="accent1"/>
          </a:lnRef>
          <a:fillRef idx="0">
            <a:schemeClr val="accent1"/>
          </a:fillRef>
          <a:effectRef idx="0">
            <a:schemeClr val="accent1"/>
          </a:effectRef>
          <a:fontRef idx="minor">
            <a:schemeClr val="tx1"/>
          </a:fontRef>
        </p:style>
      </p:cxnSp>
      <p:cxnSp>
        <p:nvCxnSpPr>
          <p:cNvPr id="349" name="Straight Connector 348"/>
          <p:cNvCxnSpPr/>
          <p:nvPr/>
        </p:nvCxnSpPr>
        <p:spPr>
          <a:xfrm flipH="1" flipV="1">
            <a:off x="1033550" y="1144590"/>
            <a:ext cx="0" cy="257175"/>
          </a:xfrm>
          <a:prstGeom prst="line">
            <a:avLst/>
          </a:prstGeom>
        </p:spPr>
        <p:style>
          <a:lnRef idx="1">
            <a:schemeClr val="accent1"/>
          </a:lnRef>
          <a:fillRef idx="0">
            <a:schemeClr val="accent1"/>
          </a:fillRef>
          <a:effectRef idx="0">
            <a:schemeClr val="accent1"/>
          </a:effectRef>
          <a:fontRef idx="minor">
            <a:schemeClr val="tx1"/>
          </a:fontRef>
        </p:style>
      </p:cxnSp>
      <p:cxnSp>
        <p:nvCxnSpPr>
          <p:cNvPr id="350" name="Straight Connector 349"/>
          <p:cNvCxnSpPr/>
          <p:nvPr/>
        </p:nvCxnSpPr>
        <p:spPr>
          <a:xfrm flipH="1" flipV="1">
            <a:off x="1001800" y="1144590"/>
            <a:ext cx="0" cy="257175"/>
          </a:xfrm>
          <a:prstGeom prst="line">
            <a:avLst/>
          </a:prstGeom>
        </p:spPr>
        <p:style>
          <a:lnRef idx="1">
            <a:schemeClr val="accent1"/>
          </a:lnRef>
          <a:fillRef idx="0">
            <a:schemeClr val="accent1"/>
          </a:fillRef>
          <a:effectRef idx="0">
            <a:schemeClr val="accent1"/>
          </a:effectRef>
          <a:fontRef idx="minor">
            <a:schemeClr val="tx1"/>
          </a:fontRef>
        </p:style>
      </p:cxnSp>
      <p:cxnSp>
        <p:nvCxnSpPr>
          <p:cNvPr id="351" name="Straight Connector 350"/>
          <p:cNvCxnSpPr/>
          <p:nvPr/>
        </p:nvCxnSpPr>
        <p:spPr>
          <a:xfrm flipH="1" flipV="1">
            <a:off x="970050" y="1144590"/>
            <a:ext cx="0" cy="257175"/>
          </a:xfrm>
          <a:prstGeom prst="line">
            <a:avLst/>
          </a:prstGeom>
        </p:spPr>
        <p:style>
          <a:lnRef idx="1">
            <a:schemeClr val="accent1"/>
          </a:lnRef>
          <a:fillRef idx="0">
            <a:schemeClr val="accent1"/>
          </a:fillRef>
          <a:effectRef idx="0">
            <a:schemeClr val="accent1"/>
          </a:effectRef>
          <a:fontRef idx="minor">
            <a:schemeClr val="tx1"/>
          </a:fontRef>
        </p:style>
      </p:cxnSp>
      <p:cxnSp>
        <p:nvCxnSpPr>
          <p:cNvPr id="352" name="Straight Connector 351"/>
          <p:cNvCxnSpPr/>
          <p:nvPr/>
        </p:nvCxnSpPr>
        <p:spPr>
          <a:xfrm flipH="1" flipV="1">
            <a:off x="931950" y="1144590"/>
            <a:ext cx="0" cy="257175"/>
          </a:xfrm>
          <a:prstGeom prst="line">
            <a:avLst/>
          </a:prstGeom>
        </p:spPr>
        <p:style>
          <a:lnRef idx="1">
            <a:schemeClr val="accent1"/>
          </a:lnRef>
          <a:fillRef idx="0">
            <a:schemeClr val="accent1"/>
          </a:fillRef>
          <a:effectRef idx="0">
            <a:schemeClr val="accent1"/>
          </a:effectRef>
          <a:fontRef idx="minor">
            <a:schemeClr val="tx1"/>
          </a:fontRef>
        </p:style>
      </p:cxnSp>
      <p:cxnSp>
        <p:nvCxnSpPr>
          <p:cNvPr id="353" name="Straight Connector 352"/>
          <p:cNvCxnSpPr/>
          <p:nvPr/>
        </p:nvCxnSpPr>
        <p:spPr>
          <a:xfrm flipH="1" flipV="1">
            <a:off x="900200" y="1144590"/>
            <a:ext cx="0" cy="257175"/>
          </a:xfrm>
          <a:prstGeom prst="line">
            <a:avLst/>
          </a:prstGeom>
        </p:spPr>
        <p:style>
          <a:lnRef idx="1">
            <a:schemeClr val="accent1"/>
          </a:lnRef>
          <a:fillRef idx="0">
            <a:schemeClr val="accent1"/>
          </a:fillRef>
          <a:effectRef idx="0">
            <a:schemeClr val="accent1"/>
          </a:effectRef>
          <a:fontRef idx="minor">
            <a:schemeClr val="tx1"/>
          </a:fontRef>
        </p:style>
      </p:cxnSp>
      <p:cxnSp>
        <p:nvCxnSpPr>
          <p:cNvPr id="354" name="Straight Connector 353"/>
          <p:cNvCxnSpPr/>
          <p:nvPr/>
        </p:nvCxnSpPr>
        <p:spPr>
          <a:xfrm flipH="1" flipV="1">
            <a:off x="868450" y="1144590"/>
            <a:ext cx="0" cy="257175"/>
          </a:xfrm>
          <a:prstGeom prst="line">
            <a:avLst/>
          </a:prstGeom>
        </p:spPr>
        <p:style>
          <a:lnRef idx="1">
            <a:schemeClr val="accent1"/>
          </a:lnRef>
          <a:fillRef idx="0">
            <a:schemeClr val="accent1"/>
          </a:fillRef>
          <a:effectRef idx="0">
            <a:schemeClr val="accent1"/>
          </a:effectRef>
          <a:fontRef idx="minor">
            <a:schemeClr val="tx1"/>
          </a:fontRef>
        </p:style>
      </p:cxnSp>
      <p:cxnSp>
        <p:nvCxnSpPr>
          <p:cNvPr id="355" name="Straight Connector 354"/>
          <p:cNvCxnSpPr/>
          <p:nvPr/>
        </p:nvCxnSpPr>
        <p:spPr>
          <a:xfrm flipH="1" flipV="1">
            <a:off x="836700" y="1144590"/>
            <a:ext cx="0" cy="257175"/>
          </a:xfrm>
          <a:prstGeom prst="line">
            <a:avLst/>
          </a:prstGeom>
        </p:spPr>
        <p:style>
          <a:lnRef idx="1">
            <a:schemeClr val="accent1"/>
          </a:lnRef>
          <a:fillRef idx="0">
            <a:schemeClr val="accent1"/>
          </a:fillRef>
          <a:effectRef idx="0">
            <a:schemeClr val="accent1"/>
          </a:effectRef>
          <a:fontRef idx="minor">
            <a:schemeClr val="tx1"/>
          </a:fontRef>
        </p:style>
      </p:cxnSp>
      <p:cxnSp>
        <p:nvCxnSpPr>
          <p:cNvPr id="356" name="Straight Connector 355"/>
          <p:cNvCxnSpPr/>
          <p:nvPr/>
        </p:nvCxnSpPr>
        <p:spPr>
          <a:xfrm flipH="1" flipV="1">
            <a:off x="798600" y="1144590"/>
            <a:ext cx="0" cy="257175"/>
          </a:xfrm>
          <a:prstGeom prst="line">
            <a:avLst/>
          </a:prstGeom>
        </p:spPr>
        <p:style>
          <a:lnRef idx="1">
            <a:schemeClr val="accent1"/>
          </a:lnRef>
          <a:fillRef idx="0">
            <a:schemeClr val="accent1"/>
          </a:fillRef>
          <a:effectRef idx="0">
            <a:schemeClr val="accent1"/>
          </a:effectRef>
          <a:fontRef idx="minor">
            <a:schemeClr val="tx1"/>
          </a:fontRef>
        </p:style>
      </p:cxnSp>
      <p:cxnSp>
        <p:nvCxnSpPr>
          <p:cNvPr id="357" name="Straight Connector 356"/>
          <p:cNvCxnSpPr/>
          <p:nvPr/>
        </p:nvCxnSpPr>
        <p:spPr>
          <a:xfrm flipH="1" flipV="1">
            <a:off x="766850" y="1144590"/>
            <a:ext cx="0" cy="257175"/>
          </a:xfrm>
          <a:prstGeom prst="line">
            <a:avLst/>
          </a:prstGeom>
        </p:spPr>
        <p:style>
          <a:lnRef idx="1">
            <a:schemeClr val="accent1"/>
          </a:lnRef>
          <a:fillRef idx="0">
            <a:schemeClr val="accent1"/>
          </a:fillRef>
          <a:effectRef idx="0">
            <a:schemeClr val="accent1"/>
          </a:effectRef>
          <a:fontRef idx="minor">
            <a:schemeClr val="tx1"/>
          </a:fontRef>
        </p:style>
      </p:cxnSp>
      <p:cxnSp>
        <p:nvCxnSpPr>
          <p:cNvPr id="358" name="Straight Connector 357"/>
          <p:cNvCxnSpPr/>
          <p:nvPr/>
        </p:nvCxnSpPr>
        <p:spPr>
          <a:xfrm flipH="1" flipV="1">
            <a:off x="735100" y="1144590"/>
            <a:ext cx="0" cy="257175"/>
          </a:xfrm>
          <a:prstGeom prst="line">
            <a:avLst/>
          </a:prstGeom>
        </p:spPr>
        <p:style>
          <a:lnRef idx="1">
            <a:schemeClr val="accent1"/>
          </a:lnRef>
          <a:fillRef idx="0">
            <a:schemeClr val="accent1"/>
          </a:fillRef>
          <a:effectRef idx="0">
            <a:schemeClr val="accent1"/>
          </a:effectRef>
          <a:fontRef idx="minor">
            <a:schemeClr val="tx1"/>
          </a:fontRef>
        </p:style>
      </p:cxnSp>
      <p:cxnSp>
        <p:nvCxnSpPr>
          <p:cNvPr id="359" name="Straight Connector 358"/>
          <p:cNvCxnSpPr/>
          <p:nvPr/>
        </p:nvCxnSpPr>
        <p:spPr>
          <a:xfrm flipH="1" flipV="1">
            <a:off x="703350" y="1144590"/>
            <a:ext cx="0" cy="257175"/>
          </a:xfrm>
          <a:prstGeom prst="line">
            <a:avLst/>
          </a:prstGeom>
        </p:spPr>
        <p:style>
          <a:lnRef idx="1">
            <a:schemeClr val="accent1"/>
          </a:lnRef>
          <a:fillRef idx="0">
            <a:schemeClr val="accent1"/>
          </a:fillRef>
          <a:effectRef idx="0">
            <a:schemeClr val="accent1"/>
          </a:effectRef>
          <a:fontRef idx="minor">
            <a:schemeClr val="tx1"/>
          </a:fontRef>
        </p:style>
      </p:cxnSp>
      <p:cxnSp>
        <p:nvCxnSpPr>
          <p:cNvPr id="360" name="Straight Connector 359"/>
          <p:cNvCxnSpPr/>
          <p:nvPr/>
        </p:nvCxnSpPr>
        <p:spPr>
          <a:xfrm flipH="1" flipV="1">
            <a:off x="665250" y="1144590"/>
            <a:ext cx="0" cy="257175"/>
          </a:xfrm>
          <a:prstGeom prst="line">
            <a:avLst/>
          </a:prstGeom>
        </p:spPr>
        <p:style>
          <a:lnRef idx="1">
            <a:schemeClr val="accent1"/>
          </a:lnRef>
          <a:fillRef idx="0">
            <a:schemeClr val="accent1"/>
          </a:fillRef>
          <a:effectRef idx="0">
            <a:schemeClr val="accent1"/>
          </a:effectRef>
          <a:fontRef idx="minor">
            <a:schemeClr val="tx1"/>
          </a:fontRef>
        </p:style>
      </p:cxnSp>
      <p:cxnSp>
        <p:nvCxnSpPr>
          <p:cNvPr id="361" name="Straight Connector 360"/>
          <p:cNvCxnSpPr/>
          <p:nvPr/>
        </p:nvCxnSpPr>
        <p:spPr>
          <a:xfrm flipH="1" flipV="1">
            <a:off x="633500" y="1144590"/>
            <a:ext cx="0" cy="257175"/>
          </a:xfrm>
          <a:prstGeom prst="line">
            <a:avLst/>
          </a:prstGeom>
        </p:spPr>
        <p:style>
          <a:lnRef idx="1">
            <a:schemeClr val="accent1"/>
          </a:lnRef>
          <a:fillRef idx="0">
            <a:schemeClr val="accent1"/>
          </a:fillRef>
          <a:effectRef idx="0">
            <a:schemeClr val="accent1"/>
          </a:effectRef>
          <a:fontRef idx="minor">
            <a:schemeClr val="tx1"/>
          </a:fontRef>
        </p:style>
      </p:cxnSp>
      <p:sp>
        <p:nvSpPr>
          <p:cNvPr id="362" name="Oval 361"/>
          <p:cNvSpPr/>
          <p:nvPr/>
        </p:nvSpPr>
        <p:spPr>
          <a:xfrm flipH="1" flipV="1">
            <a:off x="203259" y="3389667"/>
            <a:ext cx="92257" cy="92846"/>
          </a:xfrm>
          <a:prstGeom prst="ellipse">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en-US">
              <a:solidFill>
                <a:srgbClr val="000000"/>
              </a:solidFill>
            </a:endParaRPr>
          </a:p>
        </p:txBody>
      </p:sp>
      <p:sp>
        <p:nvSpPr>
          <p:cNvPr id="363" name="Oval 362"/>
          <p:cNvSpPr/>
          <p:nvPr/>
        </p:nvSpPr>
        <p:spPr>
          <a:xfrm flipH="1" flipV="1">
            <a:off x="50859" y="3387395"/>
            <a:ext cx="92257" cy="92846"/>
          </a:xfrm>
          <a:prstGeom prst="ellipse">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en-US">
              <a:solidFill>
                <a:srgbClr val="000000"/>
              </a:solidFill>
            </a:endParaRPr>
          </a:p>
        </p:txBody>
      </p:sp>
      <p:sp>
        <p:nvSpPr>
          <p:cNvPr id="364" name="Oval 363"/>
          <p:cNvSpPr/>
          <p:nvPr/>
        </p:nvSpPr>
        <p:spPr>
          <a:xfrm flipH="1" flipV="1">
            <a:off x="357939" y="3387395"/>
            <a:ext cx="92257" cy="92846"/>
          </a:xfrm>
          <a:prstGeom prst="ellipse">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en-US">
              <a:solidFill>
                <a:srgbClr val="000000"/>
              </a:solidFill>
            </a:endParaRPr>
          </a:p>
        </p:txBody>
      </p:sp>
      <p:cxnSp>
        <p:nvCxnSpPr>
          <p:cNvPr id="365" name="Straight Connector 364"/>
          <p:cNvCxnSpPr/>
          <p:nvPr/>
        </p:nvCxnSpPr>
        <p:spPr>
          <a:xfrm flipH="1" flipV="1">
            <a:off x="100190" y="5068655"/>
            <a:ext cx="8592061" cy="0"/>
          </a:xfrm>
          <a:prstGeom prst="line">
            <a:avLst/>
          </a:prstGeom>
          <a:ln>
            <a:solidFill>
              <a:schemeClr val="accent2">
                <a:lumMod val="75000"/>
              </a:schemeClr>
            </a:solidFill>
            <a:headEnd type="arrow"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369" name="Straight Connector 368"/>
          <p:cNvCxnSpPr/>
          <p:nvPr/>
        </p:nvCxnSpPr>
        <p:spPr>
          <a:xfrm flipH="1" flipV="1">
            <a:off x="748385" y="4962120"/>
            <a:ext cx="0" cy="104575"/>
          </a:xfrm>
          <a:prstGeom prst="line">
            <a:avLst/>
          </a:prstGeom>
          <a:ln>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370" name="Straight Connector 369"/>
          <p:cNvCxnSpPr/>
          <p:nvPr/>
        </p:nvCxnSpPr>
        <p:spPr>
          <a:xfrm flipH="1" flipV="1">
            <a:off x="716635" y="4962120"/>
            <a:ext cx="0" cy="104575"/>
          </a:xfrm>
          <a:prstGeom prst="line">
            <a:avLst/>
          </a:prstGeom>
          <a:ln w="5715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sp>
        <p:nvSpPr>
          <p:cNvPr id="371" name="Rounded Rectangle 370"/>
          <p:cNvSpPr/>
          <p:nvPr/>
        </p:nvSpPr>
        <p:spPr>
          <a:xfrm flipH="1" flipV="1">
            <a:off x="3548224" y="2487259"/>
            <a:ext cx="2286000" cy="1787236"/>
          </a:xfrm>
          <a:prstGeom prst="round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00000"/>
              </a:solidFill>
            </a:endParaRPr>
          </a:p>
        </p:txBody>
      </p:sp>
      <p:sp>
        <p:nvSpPr>
          <p:cNvPr id="372" name="Rounded Rectangle 371"/>
          <p:cNvSpPr/>
          <p:nvPr/>
        </p:nvSpPr>
        <p:spPr>
          <a:xfrm flipH="1" flipV="1">
            <a:off x="610969" y="2487264"/>
            <a:ext cx="2286000" cy="1787236"/>
          </a:xfrm>
          <a:prstGeom prst="round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00000"/>
              </a:solidFill>
            </a:endParaRPr>
          </a:p>
        </p:txBody>
      </p:sp>
      <p:cxnSp>
        <p:nvCxnSpPr>
          <p:cNvPr id="373" name="Straight Arrow Connector 372"/>
          <p:cNvCxnSpPr/>
          <p:nvPr/>
        </p:nvCxnSpPr>
        <p:spPr>
          <a:xfrm flipH="1" flipV="1">
            <a:off x="3562090" y="4399183"/>
            <a:ext cx="2244436" cy="0"/>
          </a:xfrm>
          <a:prstGeom prst="straightConnector1">
            <a:avLst/>
          </a:prstGeom>
          <a:ln>
            <a:headEnd type="arrow"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374" name="Straight Arrow Connector 373"/>
          <p:cNvCxnSpPr/>
          <p:nvPr/>
        </p:nvCxnSpPr>
        <p:spPr>
          <a:xfrm flipH="1" flipV="1">
            <a:off x="638690" y="4399188"/>
            <a:ext cx="2244436" cy="0"/>
          </a:xfrm>
          <a:prstGeom prst="straightConnector1">
            <a:avLst/>
          </a:prstGeom>
          <a:ln>
            <a:headEnd type="arrow"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375" name="Straight Arrow Connector 374"/>
          <p:cNvCxnSpPr/>
          <p:nvPr/>
        </p:nvCxnSpPr>
        <p:spPr>
          <a:xfrm flipH="1">
            <a:off x="599888" y="1084284"/>
            <a:ext cx="4765963" cy="4"/>
          </a:xfrm>
          <a:prstGeom prst="straightConnector1">
            <a:avLst/>
          </a:prstGeom>
          <a:ln>
            <a:headEnd type="arrow" w="med" len="med"/>
            <a:tailEnd type="arrow" w="med" len="med"/>
          </a:ln>
        </p:spPr>
        <p:style>
          <a:lnRef idx="1">
            <a:schemeClr val="accent1"/>
          </a:lnRef>
          <a:fillRef idx="0">
            <a:schemeClr val="accent1"/>
          </a:fillRef>
          <a:effectRef idx="0">
            <a:schemeClr val="accent1"/>
          </a:effectRef>
          <a:fontRef idx="minor">
            <a:schemeClr val="tx1"/>
          </a:fontRef>
        </p:style>
      </p:cxnSp>
      <p:sp>
        <p:nvSpPr>
          <p:cNvPr id="376" name="TextBox 375"/>
          <p:cNvSpPr txBox="1"/>
          <p:nvPr/>
        </p:nvSpPr>
        <p:spPr>
          <a:xfrm>
            <a:off x="2714020" y="485972"/>
            <a:ext cx="886683" cy="369332"/>
          </a:xfrm>
          <a:prstGeom prst="rect">
            <a:avLst/>
          </a:prstGeom>
          <a:noFill/>
        </p:spPr>
        <p:txBody>
          <a:bodyPr wrap="square" rtlCol="0">
            <a:spAutoFit/>
          </a:bodyPr>
          <a:lstStyle/>
          <a:p>
            <a:r>
              <a:rPr lang="en-US" b="1" i="1" dirty="0" smtClean="0">
                <a:solidFill>
                  <a:srgbClr val="000000"/>
                </a:solidFill>
              </a:rPr>
              <a:t>2L </a:t>
            </a:r>
            <a:r>
              <a:rPr lang="en-US" b="1" dirty="0" smtClean="0">
                <a:solidFill>
                  <a:srgbClr val="000000"/>
                </a:solidFill>
              </a:rPr>
              <a:t>/</a:t>
            </a:r>
            <a:r>
              <a:rPr lang="en-US" b="1" i="1" dirty="0" smtClean="0">
                <a:solidFill>
                  <a:srgbClr val="000000"/>
                </a:solidFill>
              </a:rPr>
              <a:t>c</a:t>
            </a:r>
            <a:endParaRPr lang="en-US" b="1" i="1" dirty="0">
              <a:solidFill>
                <a:srgbClr val="000000"/>
              </a:solidFill>
            </a:endParaRPr>
          </a:p>
        </p:txBody>
      </p:sp>
      <p:sp>
        <p:nvSpPr>
          <p:cNvPr id="377" name="TextBox 376"/>
          <p:cNvSpPr txBox="1"/>
          <p:nvPr/>
        </p:nvSpPr>
        <p:spPr>
          <a:xfrm>
            <a:off x="861134" y="4728163"/>
            <a:ext cx="1440872" cy="369332"/>
          </a:xfrm>
          <a:prstGeom prst="rect">
            <a:avLst/>
          </a:prstGeom>
          <a:noFill/>
        </p:spPr>
        <p:txBody>
          <a:bodyPr wrap="square" rtlCol="0">
            <a:spAutoFit/>
          </a:bodyPr>
          <a:lstStyle/>
          <a:p>
            <a:r>
              <a:rPr lang="en-US" dirty="0" smtClean="0">
                <a:solidFill>
                  <a:srgbClr val="000000"/>
                </a:solidFill>
              </a:rPr>
              <a:t>Main beam</a:t>
            </a:r>
            <a:endParaRPr lang="en-US" dirty="0">
              <a:solidFill>
                <a:srgbClr val="000000"/>
              </a:solidFill>
            </a:endParaRPr>
          </a:p>
        </p:txBody>
      </p:sp>
      <p:sp>
        <p:nvSpPr>
          <p:cNvPr id="378" name="TextBox 377"/>
          <p:cNvSpPr txBox="1"/>
          <p:nvPr/>
        </p:nvSpPr>
        <p:spPr>
          <a:xfrm>
            <a:off x="6550510" y="1041510"/>
            <a:ext cx="1440872" cy="369332"/>
          </a:xfrm>
          <a:prstGeom prst="rect">
            <a:avLst/>
          </a:prstGeom>
          <a:noFill/>
        </p:spPr>
        <p:txBody>
          <a:bodyPr wrap="square" rtlCol="0">
            <a:spAutoFit/>
          </a:bodyPr>
          <a:lstStyle/>
          <a:p>
            <a:r>
              <a:rPr lang="en-US" dirty="0" smtClean="0">
                <a:solidFill>
                  <a:srgbClr val="000000"/>
                </a:solidFill>
              </a:rPr>
              <a:t>Drive beam</a:t>
            </a:r>
            <a:endParaRPr lang="en-US" dirty="0">
              <a:solidFill>
                <a:srgbClr val="000000"/>
              </a:solidFill>
            </a:endParaRPr>
          </a:p>
        </p:txBody>
      </p:sp>
      <p:sp>
        <p:nvSpPr>
          <p:cNvPr id="379" name="TextBox 378"/>
          <p:cNvSpPr txBox="1"/>
          <p:nvPr/>
        </p:nvSpPr>
        <p:spPr>
          <a:xfrm rot="10800000">
            <a:off x="5209884" y="3042178"/>
            <a:ext cx="369332" cy="788519"/>
          </a:xfrm>
          <a:prstGeom prst="rect">
            <a:avLst/>
          </a:prstGeom>
          <a:noFill/>
        </p:spPr>
        <p:txBody>
          <a:bodyPr vert="eaVert" wrap="square" rtlCol="0">
            <a:spAutoFit/>
          </a:bodyPr>
          <a:lstStyle/>
          <a:p>
            <a:r>
              <a:rPr lang="en-US" sz="1200" dirty="0" err="1" smtClean="0">
                <a:solidFill>
                  <a:srgbClr val="000000"/>
                </a:solidFill>
                <a:latin typeface="Times New Roman" pitchFamily="18" charset="0"/>
                <a:cs typeface="Times New Roman" pitchFamily="18" charset="0"/>
              </a:rPr>
              <a:t>rf</a:t>
            </a:r>
            <a:r>
              <a:rPr lang="en-US" sz="1200" dirty="0" smtClean="0">
                <a:solidFill>
                  <a:srgbClr val="000000"/>
                </a:solidFill>
                <a:latin typeface="Times New Roman" pitchFamily="18" charset="0"/>
                <a:cs typeface="Times New Roman" pitchFamily="18" charset="0"/>
              </a:rPr>
              <a:t> delay m</a:t>
            </a:r>
            <a:endParaRPr lang="en-US" sz="1200" dirty="0">
              <a:solidFill>
                <a:srgbClr val="000000"/>
              </a:solidFill>
              <a:latin typeface="Times New Roman" pitchFamily="18" charset="0"/>
              <a:cs typeface="Times New Roman" pitchFamily="18" charset="0"/>
            </a:endParaRPr>
          </a:p>
        </p:txBody>
      </p:sp>
      <p:sp>
        <p:nvSpPr>
          <p:cNvPr id="380" name="TextBox 379"/>
          <p:cNvSpPr txBox="1"/>
          <p:nvPr/>
        </p:nvSpPr>
        <p:spPr>
          <a:xfrm rot="10800000">
            <a:off x="4000582" y="3092193"/>
            <a:ext cx="369332" cy="744976"/>
          </a:xfrm>
          <a:prstGeom prst="rect">
            <a:avLst/>
          </a:prstGeom>
          <a:noFill/>
        </p:spPr>
        <p:txBody>
          <a:bodyPr vert="eaVert" wrap="square" rtlCol="0">
            <a:spAutoFit/>
          </a:bodyPr>
          <a:lstStyle/>
          <a:p>
            <a:r>
              <a:rPr lang="en-US" sz="1200" dirty="0" err="1" smtClean="0">
                <a:solidFill>
                  <a:srgbClr val="000000"/>
                </a:solidFill>
                <a:latin typeface="Times New Roman" pitchFamily="18" charset="0"/>
                <a:cs typeface="Times New Roman" pitchFamily="18" charset="0"/>
              </a:rPr>
              <a:t>rf</a:t>
            </a:r>
            <a:r>
              <a:rPr lang="en-US" sz="1200" dirty="0" smtClean="0">
                <a:solidFill>
                  <a:srgbClr val="000000"/>
                </a:solidFill>
                <a:latin typeface="Times New Roman" pitchFamily="18" charset="0"/>
                <a:cs typeface="Times New Roman" pitchFamily="18" charset="0"/>
              </a:rPr>
              <a:t> delay 1</a:t>
            </a:r>
            <a:endParaRPr lang="en-US" sz="1200" dirty="0">
              <a:solidFill>
                <a:srgbClr val="000000"/>
              </a:solidFill>
              <a:latin typeface="Times New Roman" pitchFamily="18" charset="0"/>
              <a:cs typeface="Times New Roman" pitchFamily="18" charset="0"/>
            </a:endParaRPr>
          </a:p>
        </p:txBody>
      </p:sp>
      <p:sp>
        <p:nvSpPr>
          <p:cNvPr id="381" name="TextBox 380"/>
          <p:cNvSpPr txBox="1"/>
          <p:nvPr/>
        </p:nvSpPr>
        <p:spPr>
          <a:xfrm rot="10800000">
            <a:off x="2268402" y="3058310"/>
            <a:ext cx="369332" cy="788519"/>
          </a:xfrm>
          <a:prstGeom prst="rect">
            <a:avLst/>
          </a:prstGeom>
          <a:noFill/>
        </p:spPr>
        <p:txBody>
          <a:bodyPr vert="eaVert" wrap="square" rtlCol="0">
            <a:spAutoFit/>
          </a:bodyPr>
          <a:lstStyle/>
          <a:p>
            <a:r>
              <a:rPr lang="en-US" sz="1200" dirty="0" err="1" smtClean="0">
                <a:solidFill>
                  <a:srgbClr val="000000"/>
                </a:solidFill>
                <a:latin typeface="Times New Roman" pitchFamily="18" charset="0"/>
                <a:cs typeface="Times New Roman" pitchFamily="18" charset="0"/>
              </a:rPr>
              <a:t>rf</a:t>
            </a:r>
            <a:r>
              <a:rPr lang="en-US" sz="1200" dirty="0" smtClean="0">
                <a:solidFill>
                  <a:srgbClr val="000000"/>
                </a:solidFill>
                <a:latin typeface="Times New Roman" pitchFamily="18" charset="0"/>
                <a:cs typeface="Times New Roman" pitchFamily="18" charset="0"/>
              </a:rPr>
              <a:t> delay m</a:t>
            </a:r>
            <a:endParaRPr lang="en-US" sz="1200" dirty="0">
              <a:solidFill>
                <a:srgbClr val="000000"/>
              </a:solidFill>
              <a:latin typeface="Times New Roman" pitchFamily="18" charset="0"/>
              <a:cs typeface="Times New Roman" pitchFamily="18" charset="0"/>
            </a:endParaRPr>
          </a:p>
        </p:txBody>
      </p:sp>
      <p:sp>
        <p:nvSpPr>
          <p:cNvPr id="382" name="TextBox 381"/>
          <p:cNvSpPr txBox="1"/>
          <p:nvPr/>
        </p:nvSpPr>
        <p:spPr>
          <a:xfrm rot="10800000">
            <a:off x="1050221" y="3108323"/>
            <a:ext cx="369332" cy="744976"/>
          </a:xfrm>
          <a:prstGeom prst="rect">
            <a:avLst/>
          </a:prstGeom>
          <a:noFill/>
        </p:spPr>
        <p:txBody>
          <a:bodyPr vert="eaVert" wrap="square" rtlCol="0">
            <a:spAutoFit/>
          </a:bodyPr>
          <a:lstStyle/>
          <a:p>
            <a:r>
              <a:rPr lang="en-US" sz="1200" dirty="0" err="1" smtClean="0">
                <a:solidFill>
                  <a:srgbClr val="000000"/>
                </a:solidFill>
                <a:latin typeface="Times New Roman" pitchFamily="18" charset="0"/>
                <a:cs typeface="Times New Roman" pitchFamily="18" charset="0"/>
              </a:rPr>
              <a:t>rf</a:t>
            </a:r>
            <a:r>
              <a:rPr lang="en-US" sz="1200" dirty="0" smtClean="0">
                <a:solidFill>
                  <a:srgbClr val="000000"/>
                </a:solidFill>
                <a:latin typeface="Times New Roman" pitchFamily="18" charset="0"/>
                <a:cs typeface="Times New Roman" pitchFamily="18" charset="0"/>
              </a:rPr>
              <a:t> delay 1</a:t>
            </a:r>
            <a:endParaRPr lang="en-US" sz="1200" dirty="0">
              <a:solidFill>
                <a:srgbClr val="000000"/>
              </a:solidFill>
              <a:latin typeface="Times New Roman" pitchFamily="18" charset="0"/>
              <a:cs typeface="Times New Roman" pitchFamily="18" charset="0"/>
            </a:endParaRPr>
          </a:p>
        </p:txBody>
      </p:sp>
      <p:sp>
        <p:nvSpPr>
          <p:cNvPr id="383" name="TextBox 382"/>
          <p:cNvSpPr txBox="1"/>
          <p:nvPr/>
        </p:nvSpPr>
        <p:spPr>
          <a:xfrm>
            <a:off x="2271024" y="5112328"/>
            <a:ext cx="4974903" cy="1477328"/>
          </a:xfrm>
          <a:prstGeom prst="rect">
            <a:avLst/>
          </a:prstGeom>
          <a:noFill/>
        </p:spPr>
        <p:txBody>
          <a:bodyPr wrap="square" rtlCol="0">
            <a:spAutoFit/>
          </a:bodyPr>
          <a:lstStyle/>
          <a:p>
            <a:r>
              <a:rPr lang="en-US" dirty="0" err="1">
                <a:solidFill>
                  <a:schemeClr val="accent4">
                    <a:lumMod val="50000"/>
                  </a:schemeClr>
                </a:solidFill>
              </a:rPr>
              <a:t>r</a:t>
            </a:r>
            <a:r>
              <a:rPr lang="en-US" dirty="0" err="1" smtClean="0">
                <a:solidFill>
                  <a:schemeClr val="accent4">
                    <a:lumMod val="50000"/>
                  </a:schemeClr>
                </a:solidFill>
              </a:rPr>
              <a:t>f</a:t>
            </a:r>
            <a:r>
              <a:rPr lang="en-US" dirty="0" smtClean="0">
                <a:solidFill>
                  <a:schemeClr val="accent4">
                    <a:lumMod val="50000"/>
                  </a:schemeClr>
                </a:solidFill>
              </a:rPr>
              <a:t> delay1=0; </a:t>
            </a:r>
          </a:p>
          <a:p>
            <a:r>
              <a:rPr lang="en-US" dirty="0" err="1" smtClean="0">
                <a:solidFill>
                  <a:schemeClr val="accent4">
                    <a:lumMod val="50000"/>
                  </a:schemeClr>
                </a:solidFill>
              </a:rPr>
              <a:t>rf</a:t>
            </a:r>
            <a:r>
              <a:rPr lang="en-US" dirty="0" smtClean="0">
                <a:solidFill>
                  <a:schemeClr val="accent4">
                    <a:lumMod val="50000"/>
                  </a:schemeClr>
                </a:solidFill>
              </a:rPr>
              <a:t> delay2=2</a:t>
            </a:r>
            <a:r>
              <a:rPr lang="en-US" i="1" dirty="0" smtClean="0">
                <a:solidFill>
                  <a:schemeClr val="accent4">
                    <a:lumMod val="50000"/>
                  </a:schemeClr>
                </a:solidFill>
              </a:rPr>
              <a:t>L</a:t>
            </a:r>
            <a:r>
              <a:rPr lang="en-US" i="1" baseline="-25000" dirty="0" smtClean="0">
                <a:solidFill>
                  <a:schemeClr val="accent4">
                    <a:lumMod val="50000"/>
                  </a:schemeClr>
                </a:solidFill>
              </a:rPr>
              <a:t>s</a:t>
            </a:r>
            <a:r>
              <a:rPr lang="en-US" dirty="0" smtClean="0">
                <a:solidFill>
                  <a:schemeClr val="accent4">
                    <a:lumMod val="50000"/>
                  </a:schemeClr>
                </a:solidFill>
              </a:rPr>
              <a:t>/</a:t>
            </a:r>
            <a:r>
              <a:rPr lang="en-US" i="1" dirty="0" smtClean="0">
                <a:solidFill>
                  <a:schemeClr val="accent4">
                    <a:lumMod val="50000"/>
                  </a:schemeClr>
                </a:solidFill>
              </a:rPr>
              <a:t>c</a:t>
            </a:r>
            <a:r>
              <a:rPr lang="en-US" dirty="0" smtClean="0">
                <a:solidFill>
                  <a:schemeClr val="accent4">
                    <a:lumMod val="50000"/>
                  </a:schemeClr>
                </a:solidFill>
              </a:rPr>
              <a:t>; </a:t>
            </a:r>
          </a:p>
          <a:p>
            <a:r>
              <a:rPr lang="en-US" dirty="0" err="1" smtClean="0">
                <a:solidFill>
                  <a:schemeClr val="accent4">
                    <a:lumMod val="50000"/>
                  </a:schemeClr>
                </a:solidFill>
              </a:rPr>
              <a:t>rf</a:t>
            </a:r>
            <a:r>
              <a:rPr lang="en-US" dirty="0" smtClean="0">
                <a:solidFill>
                  <a:schemeClr val="accent4">
                    <a:lumMod val="50000"/>
                  </a:schemeClr>
                </a:solidFill>
              </a:rPr>
              <a:t> delay m=2*(</a:t>
            </a:r>
            <a:r>
              <a:rPr lang="en-US" i="1" dirty="0" smtClean="0">
                <a:solidFill>
                  <a:schemeClr val="accent4">
                    <a:lumMod val="50000"/>
                  </a:schemeClr>
                </a:solidFill>
              </a:rPr>
              <a:t>m</a:t>
            </a:r>
            <a:r>
              <a:rPr lang="en-US" dirty="0" smtClean="0">
                <a:solidFill>
                  <a:schemeClr val="accent4">
                    <a:lumMod val="50000"/>
                  </a:schemeClr>
                </a:solidFill>
              </a:rPr>
              <a:t>-1)*</a:t>
            </a:r>
            <a:r>
              <a:rPr lang="en-US" i="1" dirty="0" smtClean="0">
                <a:solidFill>
                  <a:schemeClr val="accent4">
                    <a:lumMod val="50000"/>
                  </a:schemeClr>
                </a:solidFill>
              </a:rPr>
              <a:t>L</a:t>
            </a:r>
            <a:r>
              <a:rPr lang="en-US" i="1" baseline="-25000" dirty="0" smtClean="0">
                <a:solidFill>
                  <a:schemeClr val="accent4">
                    <a:lumMod val="50000"/>
                  </a:schemeClr>
                </a:solidFill>
              </a:rPr>
              <a:t>s</a:t>
            </a:r>
            <a:r>
              <a:rPr lang="en-US" dirty="0" smtClean="0">
                <a:solidFill>
                  <a:schemeClr val="accent4">
                    <a:lumMod val="50000"/>
                  </a:schemeClr>
                </a:solidFill>
              </a:rPr>
              <a:t>/</a:t>
            </a:r>
            <a:r>
              <a:rPr lang="en-US" i="1" dirty="0" smtClean="0">
                <a:solidFill>
                  <a:schemeClr val="accent4">
                    <a:lumMod val="50000"/>
                  </a:schemeClr>
                </a:solidFill>
              </a:rPr>
              <a:t>c, </a:t>
            </a:r>
          </a:p>
          <a:p>
            <a:r>
              <a:rPr lang="en-US" i="1" dirty="0" smtClean="0">
                <a:solidFill>
                  <a:schemeClr val="accent4">
                    <a:lumMod val="50000"/>
                  </a:schemeClr>
                </a:solidFill>
              </a:rPr>
              <a:t>m</a:t>
            </a:r>
            <a:r>
              <a:rPr lang="en-US" dirty="0" smtClean="0">
                <a:solidFill>
                  <a:schemeClr val="accent4">
                    <a:lumMod val="50000"/>
                  </a:schemeClr>
                </a:solidFill>
              </a:rPr>
              <a:t> is the # of structures in each stage, </a:t>
            </a:r>
          </a:p>
          <a:p>
            <a:r>
              <a:rPr lang="en-US" i="1" dirty="0" smtClean="0">
                <a:solidFill>
                  <a:schemeClr val="accent4">
                    <a:lumMod val="50000"/>
                  </a:schemeClr>
                </a:solidFill>
              </a:rPr>
              <a:t>L</a:t>
            </a:r>
            <a:r>
              <a:rPr lang="en-US" i="1" baseline="-25000" dirty="0" smtClean="0">
                <a:solidFill>
                  <a:schemeClr val="accent4">
                    <a:lumMod val="50000"/>
                  </a:schemeClr>
                </a:solidFill>
              </a:rPr>
              <a:t>s</a:t>
            </a:r>
            <a:r>
              <a:rPr lang="en-US" baseline="-25000" dirty="0" smtClean="0">
                <a:solidFill>
                  <a:schemeClr val="accent4">
                    <a:lumMod val="50000"/>
                  </a:schemeClr>
                </a:solidFill>
              </a:rPr>
              <a:t> </a:t>
            </a:r>
            <a:r>
              <a:rPr lang="en-US" dirty="0" smtClean="0">
                <a:solidFill>
                  <a:schemeClr val="accent4">
                    <a:lumMod val="50000"/>
                  </a:schemeClr>
                </a:solidFill>
              </a:rPr>
              <a:t>is the length of a single structure.</a:t>
            </a:r>
            <a:endParaRPr lang="en-US" i="1" dirty="0">
              <a:solidFill>
                <a:schemeClr val="accent4">
                  <a:lumMod val="50000"/>
                </a:schemeClr>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p:cNvGrpSpPr/>
          <p:nvPr/>
        </p:nvGrpSpPr>
        <p:grpSpPr>
          <a:xfrm>
            <a:off x="130626" y="887971"/>
            <a:ext cx="8875741" cy="2618982"/>
            <a:chOff x="-2381" y="2140761"/>
            <a:chExt cx="8875741" cy="2618982"/>
          </a:xfrm>
        </p:grpSpPr>
        <p:pic>
          <p:nvPicPr>
            <p:cNvPr id="4" name="Picture 2"/>
            <p:cNvPicPr>
              <a:picLocks noChangeAspect="1" noChangeArrowheads="1"/>
            </p:cNvPicPr>
            <p:nvPr/>
          </p:nvPicPr>
          <p:blipFill>
            <a:blip r:embed="rId2" cstate="print"/>
            <a:srcRect l="5952" t="32953" r="52500" b="29143"/>
            <a:stretch>
              <a:fillRect/>
            </a:stretch>
          </p:blipFill>
          <p:spPr bwMode="auto">
            <a:xfrm>
              <a:off x="-2381" y="2140761"/>
              <a:ext cx="8875116" cy="2530299"/>
            </a:xfrm>
            <a:prstGeom prst="rect">
              <a:avLst/>
            </a:prstGeom>
            <a:noFill/>
            <a:ln w="9525">
              <a:noFill/>
              <a:miter lim="800000"/>
              <a:headEnd/>
              <a:tailEnd/>
            </a:ln>
          </p:spPr>
        </p:pic>
        <p:pic>
          <p:nvPicPr>
            <p:cNvPr id="5" name="Picture 2"/>
            <p:cNvPicPr>
              <a:picLocks noChangeAspect="1" noChangeArrowheads="1"/>
            </p:cNvPicPr>
            <p:nvPr/>
          </p:nvPicPr>
          <p:blipFill>
            <a:blip r:embed="rId2" cstate="print"/>
            <a:srcRect l="45114" t="53849" r="54155" b="29143"/>
            <a:stretch>
              <a:fillRect/>
            </a:stretch>
          </p:blipFill>
          <p:spPr bwMode="auto">
            <a:xfrm>
              <a:off x="8515350" y="3595670"/>
              <a:ext cx="156211" cy="1135380"/>
            </a:xfrm>
            <a:prstGeom prst="rect">
              <a:avLst/>
            </a:prstGeom>
            <a:noFill/>
            <a:ln w="9525">
              <a:noFill/>
              <a:miter lim="800000"/>
              <a:headEnd/>
              <a:tailEnd/>
            </a:ln>
          </p:spPr>
        </p:pic>
        <p:sp>
          <p:nvSpPr>
            <p:cNvPr id="6" name="Rectangle 5"/>
            <p:cNvSpPr/>
            <p:nvPr/>
          </p:nvSpPr>
          <p:spPr>
            <a:xfrm>
              <a:off x="8515350" y="4198144"/>
              <a:ext cx="166687" cy="250032"/>
            </a:xfrm>
            <a:prstGeom prst="rect">
              <a:avLst/>
            </a:prstGeom>
            <a:solidFill>
              <a:schemeClr val="bg1"/>
            </a:solidFill>
            <a:ln w="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Rectangle 6"/>
            <p:cNvSpPr/>
            <p:nvPr/>
          </p:nvSpPr>
          <p:spPr>
            <a:xfrm>
              <a:off x="8669337" y="3571876"/>
              <a:ext cx="166687" cy="831850"/>
            </a:xfrm>
            <a:prstGeom prst="rect">
              <a:avLst/>
            </a:prstGeom>
            <a:solidFill>
              <a:schemeClr val="bg1"/>
            </a:solidFill>
            <a:ln w="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Rectangle 7"/>
            <p:cNvSpPr/>
            <p:nvPr/>
          </p:nvSpPr>
          <p:spPr>
            <a:xfrm>
              <a:off x="8520112" y="3429000"/>
              <a:ext cx="315913" cy="158750"/>
            </a:xfrm>
            <a:prstGeom prst="rect">
              <a:avLst/>
            </a:prstGeom>
            <a:solidFill>
              <a:schemeClr val="bg1"/>
            </a:solidFill>
            <a:ln w="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8256587" y="3175000"/>
              <a:ext cx="315913" cy="171450"/>
            </a:xfrm>
            <a:prstGeom prst="rect">
              <a:avLst/>
            </a:prstGeom>
            <a:solidFill>
              <a:schemeClr val="bg1"/>
            </a:solidFill>
            <a:ln w="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p:cNvSpPr/>
            <p:nvPr/>
          </p:nvSpPr>
          <p:spPr>
            <a:xfrm>
              <a:off x="8520112" y="3175001"/>
              <a:ext cx="147637" cy="254000"/>
            </a:xfrm>
            <a:prstGeom prst="rect">
              <a:avLst/>
            </a:prstGeom>
            <a:solidFill>
              <a:schemeClr val="bg1"/>
            </a:solidFill>
            <a:ln w="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Rectangle 10"/>
            <p:cNvSpPr/>
            <p:nvPr/>
          </p:nvSpPr>
          <p:spPr>
            <a:xfrm>
              <a:off x="8455819" y="4310063"/>
              <a:ext cx="166687" cy="250032"/>
            </a:xfrm>
            <a:prstGeom prst="rect">
              <a:avLst/>
            </a:prstGeom>
            <a:solidFill>
              <a:schemeClr val="bg1"/>
            </a:solidFill>
            <a:ln w="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2" name="Picture 2"/>
            <p:cNvPicPr>
              <a:picLocks noChangeAspect="1" noChangeArrowheads="1"/>
            </p:cNvPicPr>
            <p:nvPr/>
          </p:nvPicPr>
          <p:blipFill>
            <a:blip r:embed="rId2" cstate="print"/>
            <a:srcRect l="32389" t="39322" r="67255" b="59429"/>
            <a:stretch>
              <a:fillRect/>
            </a:stretch>
          </p:blipFill>
          <p:spPr bwMode="auto">
            <a:xfrm>
              <a:off x="1566888" y="3036103"/>
              <a:ext cx="76174" cy="83334"/>
            </a:xfrm>
            <a:prstGeom prst="rect">
              <a:avLst/>
            </a:prstGeom>
            <a:noFill/>
            <a:ln w="9525">
              <a:noFill/>
              <a:miter lim="800000"/>
              <a:headEnd/>
              <a:tailEnd/>
            </a:ln>
          </p:spPr>
        </p:pic>
        <p:pic>
          <p:nvPicPr>
            <p:cNvPr id="13" name="Picture 2"/>
            <p:cNvPicPr>
              <a:picLocks noChangeAspect="1" noChangeArrowheads="1"/>
            </p:cNvPicPr>
            <p:nvPr/>
          </p:nvPicPr>
          <p:blipFill>
            <a:blip r:embed="rId2" cstate="print"/>
            <a:srcRect l="32389" t="39322" r="67255" b="59429"/>
            <a:stretch>
              <a:fillRect/>
            </a:stretch>
          </p:blipFill>
          <p:spPr bwMode="auto">
            <a:xfrm>
              <a:off x="964431" y="3036104"/>
              <a:ext cx="76174" cy="83334"/>
            </a:xfrm>
            <a:prstGeom prst="rect">
              <a:avLst/>
            </a:prstGeom>
            <a:noFill/>
            <a:ln w="9525">
              <a:noFill/>
              <a:miter lim="800000"/>
              <a:headEnd/>
              <a:tailEnd/>
            </a:ln>
          </p:spPr>
        </p:pic>
        <p:pic>
          <p:nvPicPr>
            <p:cNvPr id="14" name="Picture 2"/>
            <p:cNvPicPr>
              <a:picLocks noChangeAspect="1" noChangeArrowheads="1"/>
            </p:cNvPicPr>
            <p:nvPr/>
          </p:nvPicPr>
          <p:blipFill>
            <a:blip r:embed="rId2" cstate="print"/>
            <a:srcRect l="32389" t="39322" r="67255" b="59429"/>
            <a:stretch>
              <a:fillRect/>
            </a:stretch>
          </p:blipFill>
          <p:spPr bwMode="auto">
            <a:xfrm>
              <a:off x="1314475" y="2769404"/>
              <a:ext cx="76174" cy="83334"/>
            </a:xfrm>
            <a:prstGeom prst="rect">
              <a:avLst/>
            </a:prstGeom>
            <a:noFill/>
            <a:ln w="9525">
              <a:noFill/>
              <a:miter lim="800000"/>
              <a:headEnd/>
              <a:tailEnd/>
            </a:ln>
          </p:spPr>
        </p:pic>
        <p:pic>
          <p:nvPicPr>
            <p:cNvPr id="15" name="Picture 2"/>
            <p:cNvPicPr>
              <a:picLocks noChangeAspect="1" noChangeArrowheads="1"/>
            </p:cNvPicPr>
            <p:nvPr/>
          </p:nvPicPr>
          <p:blipFill>
            <a:blip r:embed="rId2" cstate="print"/>
            <a:srcRect l="28794" t="37254" r="70381" b="60355"/>
            <a:stretch>
              <a:fillRect/>
            </a:stretch>
          </p:blipFill>
          <p:spPr bwMode="auto">
            <a:xfrm>
              <a:off x="2958990" y="4600200"/>
              <a:ext cx="176213" cy="159543"/>
            </a:xfrm>
            <a:prstGeom prst="rect">
              <a:avLst/>
            </a:prstGeom>
            <a:noFill/>
            <a:ln w="9525">
              <a:noFill/>
              <a:miter lim="800000"/>
              <a:headEnd/>
              <a:tailEnd/>
            </a:ln>
          </p:spPr>
        </p:pic>
        <p:pic>
          <p:nvPicPr>
            <p:cNvPr id="16" name="Picture 2"/>
            <p:cNvPicPr>
              <a:picLocks noChangeAspect="1" noChangeArrowheads="1"/>
            </p:cNvPicPr>
            <p:nvPr/>
          </p:nvPicPr>
          <p:blipFill>
            <a:blip r:embed="rId2" cstate="print"/>
            <a:srcRect l="28794" t="37254" r="70381" b="60355"/>
            <a:stretch>
              <a:fillRect/>
            </a:stretch>
          </p:blipFill>
          <p:spPr bwMode="auto">
            <a:xfrm>
              <a:off x="3125678" y="4600200"/>
              <a:ext cx="176213" cy="159543"/>
            </a:xfrm>
            <a:prstGeom prst="rect">
              <a:avLst/>
            </a:prstGeom>
            <a:noFill/>
            <a:ln w="9525">
              <a:noFill/>
              <a:miter lim="800000"/>
              <a:headEnd/>
              <a:tailEnd/>
            </a:ln>
          </p:spPr>
        </p:pic>
        <p:pic>
          <p:nvPicPr>
            <p:cNvPr id="17" name="Picture 2"/>
            <p:cNvPicPr>
              <a:picLocks noChangeAspect="1" noChangeArrowheads="1"/>
            </p:cNvPicPr>
            <p:nvPr/>
          </p:nvPicPr>
          <p:blipFill>
            <a:blip r:embed="rId2" cstate="print"/>
            <a:srcRect l="28794" t="37254" r="70381" b="60355"/>
            <a:stretch>
              <a:fillRect/>
            </a:stretch>
          </p:blipFill>
          <p:spPr bwMode="auto">
            <a:xfrm>
              <a:off x="3289984" y="4600200"/>
              <a:ext cx="176213" cy="159543"/>
            </a:xfrm>
            <a:prstGeom prst="rect">
              <a:avLst/>
            </a:prstGeom>
            <a:noFill/>
            <a:ln w="9525">
              <a:noFill/>
              <a:miter lim="800000"/>
              <a:headEnd/>
              <a:tailEnd/>
            </a:ln>
          </p:spPr>
        </p:pic>
        <p:pic>
          <p:nvPicPr>
            <p:cNvPr id="18" name="Picture 2"/>
            <p:cNvPicPr>
              <a:picLocks noChangeAspect="1" noChangeArrowheads="1"/>
            </p:cNvPicPr>
            <p:nvPr/>
          </p:nvPicPr>
          <p:blipFill>
            <a:blip r:embed="rId2" cstate="print"/>
            <a:srcRect l="28794" t="37254" r="70381" b="60355"/>
            <a:stretch>
              <a:fillRect/>
            </a:stretch>
          </p:blipFill>
          <p:spPr bwMode="auto">
            <a:xfrm>
              <a:off x="3456671" y="4600200"/>
              <a:ext cx="176213" cy="159543"/>
            </a:xfrm>
            <a:prstGeom prst="rect">
              <a:avLst/>
            </a:prstGeom>
            <a:noFill/>
            <a:ln w="9525">
              <a:noFill/>
              <a:miter lim="800000"/>
              <a:headEnd/>
              <a:tailEnd/>
            </a:ln>
          </p:spPr>
        </p:pic>
        <p:pic>
          <p:nvPicPr>
            <p:cNvPr id="19" name="Picture 2"/>
            <p:cNvPicPr>
              <a:picLocks noChangeAspect="1" noChangeArrowheads="1"/>
            </p:cNvPicPr>
            <p:nvPr/>
          </p:nvPicPr>
          <p:blipFill>
            <a:blip r:embed="rId2" cstate="print"/>
            <a:srcRect l="28794" t="37254" r="70381" b="60355"/>
            <a:stretch>
              <a:fillRect/>
            </a:stretch>
          </p:blipFill>
          <p:spPr bwMode="auto">
            <a:xfrm>
              <a:off x="3625740" y="4600200"/>
              <a:ext cx="176213" cy="159543"/>
            </a:xfrm>
            <a:prstGeom prst="rect">
              <a:avLst/>
            </a:prstGeom>
            <a:noFill/>
            <a:ln w="9525">
              <a:noFill/>
              <a:miter lim="800000"/>
              <a:headEnd/>
              <a:tailEnd/>
            </a:ln>
          </p:spPr>
        </p:pic>
        <p:pic>
          <p:nvPicPr>
            <p:cNvPr id="20" name="Picture 2"/>
            <p:cNvPicPr>
              <a:picLocks noChangeAspect="1" noChangeArrowheads="1"/>
            </p:cNvPicPr>
            <p:nvPr/>
          </p:nvPicPr>
          <p:blipFill>
            <a:blip r:embed="rId2" cstate="print"/>
            <a:srcRect l="28794" t="37254" r="70381" b="60355"/>
            <a:stretch>
              <a:fillRect/>
            </a:stretch>
          </p:blipFill>
          <p:spPr bwMode="auto">
            <a:xfrm>
              <a:off x="3790046" y="4600200"/>
              <a:ext cx="176213" cy="159543"/>
            </a:xfrm>
            <a:prstGeom prst="rect">
              <a:avLst/>
            </a:prstGeom>
            <a:noFill/>
            <a:ln w="9525">
              <a:noFill/>
              <a:miter lim="800000"/>
              <a:headEnd/>
              <a:tailEnd/>
            </a:ln>
          </p:spPr>
        </p:pic>
        <p:sp>
          <p:nvSpPr>
            <p:cNvPr id="21" name="Rectangle 20"/>
            <p:cNvSpPr/>
            <p:nvPr/>
          </p:nvSpPr>
          <p:spPr>
            <a:xfrm>
              <a:off x="3190875" y="4510086"/>
              <a:ext cx="600075" cy="221933"/>
            </a:xfrm>
            <a:prstGeom prst="rect">
              <a:avLst/>
            </a:prstGeom>
            <a:solidFill>
              <a:schemeClr val="accent6">
                <a:lumMod val="75000"/>
              </a:schemeClr>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2" name="Rectangle 21"/>
            <p:cNvSpPr/>
            <p:nvPr/>
          </p:nvSpPr>
          <p:spPr>
            <a:xfrm>
              <a:off x="3950493" y="4595811"/>
              <a:ext cx="52865" cy="159545"/>
            </a:xfrm>
            <a:prstGeom prst="rect">
              <a:avLst/>
            </a:prstGeom>
            <a:solidFill>
              <a:srgbClr val="FFFF00"/>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 name="Rectangle 22"/>
            <p:cNvSpPr/>
            <p:nvPr/>
          </p:nvSpPr>
          <p:spPr>
            <a:xfrm>
              <a:off x="4002880" y="4595811"/>
              <a:ext cx="52865" cy="159545"/>
            </a:xfrm>
            <a:prstGeom prst="rect">
              <a:avLst/>
            </a:prstGeom>
            <a:solidFill>
              <a:srgbClr val="FFFF00"/>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4" name="Rectangle 23"/>
            <p:cNvSpPr/>
            <p:nvPr/>
          </p:nvSpPr>
          <p:spPr>
            <a:xfrm>
              <a:off x="4055267" y="4595811"/>
              <a:ext cx="52865" cy="159545"/>
            </a:xfrm>
            <a:prstGeom prst="rect">
              <a:avLst/>
            </a:prstGeom>
            <a:solidFill>
              <a:srgbClr val="FFFF00"/>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5" name="Rectangle 24"/>
            <p:cNvSpPr/>
            <p:nvPr/>
          </p:nvSpPr>
          <p:spPr>
            <a:xfrm>
              <a:off x="4107654" y="4595811"/>
              <a:ext cx="52865" cy="159545"/>
            </a:xfrm>
            <a:prstGeom prst="rect">
              <a:avLst/>
            </a:prstGeom>
            <a:solidFill>
              <a:srgbClr val="FFFF00"/>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6" name="Rectangle 25"/>
            <p:cNvSpPr/>
            <p:nvPr/>
          </p:nvSpPr>
          <p:spPr>
            <a:xfrm>
              <a:off x="4160041" y="4595811"/>
              <a:ext cx="52865" cy="159545"/>
            </a:xfrm>
            <a:prstGeom prst="rect">
              <a:avLst/>
            </a:prstGeom>
            <a:solidFill>
              <a:srgbClr val="FFFF00"/>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7" name="Rectangle 26"/>
            <p:cNvSpPr/>
            <p:nvPr/>
          </p:nvSpPr>
          <p:spPr>
            <a:xfrm>
              <a:off x="4212428" y="4595811"/>
              <a:ext cx="52865" cy="159545"/>
            </a:xfrm>
            <a:prstGeom prst="rect">
              <a:avLst/>
            </a:prstGeom>
            <a:solidFill>
              <a:srgbClr val="FFFF00"/>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8" name="Rectangle 27"/>
            <p:cNvSpPr/>
            <p:nvPr/>
          </p:nvSpPr>
          <p:spPr>
            <a:xfrm>
              <a:off x="4264813" y="4595811"/>
              <a:ext cx="52865" cy="159545"/>
            </a:xfrm>
            <a:prstGeom prst="rect">
              <a:avLst/>
            </a:prstGeom>
            <a:solidFill>
              <a:srgbClr val="FFFF00"/>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9" name="Rectangle 28"/>
            <p:cNvSpPr/>
            <p:nvPr/>
          </p:nvSpPr>
          <p:spPr>
            <a:xfrm>
              <a:off x="4317200" y="4595811"/>
              <a:ext cx="52865" cy="159545"/>
            </a:xfrm>
            <a:prstGeom prst="rect">
              <a:avLst/>
            </a:prstGeom>
            <a:solidFill>
              <a:srgbClr val="FFFF00"/>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Rectangle 29"/>
            <p:cNvSpPr/>
            <p:nvPr/>
          </p:nvSpPr>
          <p:spPr>
            <a:xfrm>
              <a:off x="4369587" y="4595811"/>
              <a:ext cx="52865" cy="159545"/>
            </a:xfrm>
            <a:prstGeom prst="rect">
              <a:avLst/>
            </a:prstGeom>
            <a:solidFill>
              <a:srgbClr val="FFFF00"/>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1" name="Rectangle 30"/>
            <p:cNvSpPr/>
            <p:nvPr/>
          </p:nvSpPr>
          <p:spPr>
            <a:xfrm>
              <a:off x="4421974" y="4595811"/>
              <a:ext cx="52865" cy="159545"/>
            </a:xfrm>
            <a:prstGeom prst="rect">
              <a:avLst/>
            </a:prstGeom>
            <a:solidFill>
              <a:srgbClr val="FFFF00"/>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2" name="Rectangle 31"/>
            <p:cNvSpPr/>
            <p:nvPr/>
          </p:nvSpPr>
          <p:spPr>
            <a:xfrm>
              <a:off x="4474361" y="4595811"/>
              <a:ext cx="52865" cy="159545"/>
            </a:xfrm>
            <a:prstGeom prst="rect">
              <a:avLst/>
            </a:prstGeom>
            <a:solidFill>
              <a:srgbClr val="FFFF00"/>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3" name="Rectangle 32"/>
            <p:cNvSpPr/>
            <p:nvPr/>
          </p:nvSpPr>
          <p:spPr>
            <a:xfrm>
              <a:off x="4526748" y="4595811"/>
              <a:ext cx="52865" cy="159545"/>
            </a:xfrm>
            <a:prstGeom prst="rect">
              <a:avLst/>
            </a:prstGeom>
            <a:solidFill>
              <a:srgbClr val="FFFF00"/>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4" name="Rectangle 33"/>
            <p:cNvSpPr/>
            <p:nvPr/>
          </p:nvSpPr>
          <p:spPr>
            <a:xfrm>
              <a:off x="1138239" y="2247901"/>
              <a:ext cx="247650" cy="71438"/>
            </a:xfrm>
            <a:prstGeom prst="rect">
              <a:avLst/>
            </a:prstGeom>
            <a:solidFill>
              <a:srgbClr val="FF0000"/>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5" name="Rectangle 34"/>
            <p:cNvSpPr/>
            <p:nvPr/>
          </p:nvSpPr>
          <p:spPr>
            <a:xfrm flipH="1">
              <a:off x="5213350" y="2335213"/>
              <a:ext cx="71438" cy="196056"/>
            </a:xfrm>
            <a:prstGeom prst="rect">
              <a:avLst/>
            </a:prstGeom>
            <a:solidFill>
              <a:srgbClr val="FF0000"/>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6" name="Rectangle 35"/>
            <p:cNvSpPr/>
            <p:nvPr/>
          </p:nvSpPr>
          <p:spPr>
            <a:xfrm>
              <a:off x="8520114" y="3357562"/>
              <a:ext cx="150017" cy="71438"/>
            </a:xfrm>
            <a:prstGeom prst="rect">
              <a:avLst/>
            </a:prstGeom>
            <a:solidFill>
              <a:srgbClr val="FF0000"/>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7" name="Rectangle 36"/>
            <p:cNvSpPr/>
            <p:nvPr/>
          </p:nvSpPr>
          <p:spPr>
            <a:xfrm>
              <a:off x="8668703" y="3595052"/>
              <a:ext cx="138747" cy="53024"/>
            </a:xfrm>
            <a:prstGeom prst="rect">
              <a:avLst/>
            </a:prstGeom>
            <a:solidFill>
              <a:srgbClr val="FFFF00"/>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8" name="Rectangle 37"/>
            <p:cNvSpPr/>
            <p:nvPr/>
          </p:nvSpPr>
          <p:spPr>
            <a:xfrm>
              <a:off x="8668704" y="3645058"/>
              <a:ext cx="138747" cy="53024"/>
            </a:xfrm>
            <a:prstGeom prst="rect">
              <a:avLst/>
            </a:prstGeom>
            <a:solidFill>
              <a:srgbClr val="FFFF00"/>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9" name="Rectangle 38"/>
            <p:cNvSpPr/>
            <p:nvPr/>
          </p:nvSpPr>
          <p:spPr>
            <a:xfrm>
              <a:off x="8668703" y="3697446"/>
              <a:ext cx="138747" cy="53024"/>
            </a:xfrm>
            <a:prstGeom prst="rect">
              <a:avLst/>
            </a:prstGeom>
            <a:solidFill>
              <a:srgbClr val="FFFF00"/>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0" name="Rectangle 39"/>
            <p:cNvSpPr/>
            <p:nvPr/>
          </p:nvSpPr>
          <p:spPr>
            <a:xfrm>
              <a:off x="8668704" y="3747452"/>
              <a:ext cx="138747" cy="53024"/>
            </a:xfrm>
            <a:prstGeom prst="rect">
              <a:avLst/>
            </a:prstGeom>
            <a:solidFill>
              <a:srgbClr val="FFFF00"/>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1" name="Rectangle 40"/>
            <p:cNvSpPr/>
            <p:nvPr/>
          </p:nvSpPr>
          <p:spPr>
            <a:xfrm>
              <a:off x="8668703" y="3799840"/>
              <a:ext cx="138747" cy="53024"/>
            </a:xfrm>
            <a:prstGeom prst="rect">
              <a:avLst/>
            </a:prstGeom>
            <a:solidFill>
              <a:srgbClr val="FFFF00"/>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2" name="Rectangle 41"/>
            <p:cNvSpPr/>
            <p:nvPr/>
          </p:nvSpPr>
          <p:spPr>
            <a:xfrm>
              <a:off x="8668704" y="3849846"/>
              <a:ext cx="138747" cy="53024"/>
            </a:xfrm>
            <a:prstGeom prst="rect">
              <a:avLst/>
            </a:prstGeom>
            <a:solidFill>
              <a:srgbClr val="FFFF00"/>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3" name="Rectangle 42"/>
            <p:cNvSpPr/>
            <p:nvPr/>
          </p:nvSpPr>
          <p:spPr>
            <a:xfrm>
              <a:off x="8668703" y="3902234"/>
              <a:ext cx="138747" cy="53024"/>
            </a:xfrm>
            <a:prstGeom prst="rect">
              <a:avLst/>
            </a:prstGeom>
            <a:solidFill>
              <a:srgbClr val="FFFF00"/>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4" name="Rectangle 43"/>
            <p:cNvSpPr/>
            <p:nvPr/>
          </p:nvSpPr>
          <p:spPr>
            <a:xfrm>
              <a:off x="8668704" y="3952240"/>
              <a:ext cx="138747" cy="53024"/>
            </a:xfrm>
            <a:prstGeom prst="rect">
              <a:avLst/>
            </a:prstGeom>
            <a:solidFill>
              <a:srgbClr val="FFFF00"/>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Rectangle 44"/>
            <p:cNvSpPr/>
            <p:nvPr/>
          </p:nvSpPr>
          <p:spPr>
            <a:xfrm>
              <a:off x="8668703" y="4002246"/>
              <a:ext cx="138747" cy="53024"/>
            </a:xfrm>
            <a:prstGeom prst="rect">
              <a:avLst/>
            </a:prstGeom>
            <a:solidFill>
              <a:srgbClr val="FFFF00"/>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6" name="Rectangle 45"/>
            <p:cNvSpPr/>
            <p:nvPr/>
          </p:nvSpPr>
          <p:spPr>
            <a:xfrm>
              <a:off x="8668704" y="4052252"/>
              <a:ext cx="138747" cy="53024"/>
            </a:xfrm>
            <a:prstGeom prst="rect">
              <a:avLst/>
            </a:prstGeom>
            <a:solidFill>
              <a:srgbClr val="FFFF00"/>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7" name="Rectangle 46"/>
            <p:cNvSpPr/>
            <p:nvPr/>
          </p:nvSpPr>
          <p:spPr>
            <a:xfrm>
              <a:off x="8668703" y="4104640"/>
              <a:ext cx="138747" cy="53024"/>
            </a:xfrm>
            <a:prstGeom prst="rect">
              <a:avLst/>
            </a:prstGeom>
            <a:solidFill>
              <a:srgbClr val="FFFF00"/>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8" name="Rectangle 47"/>
            <p:cNvSpPr/>
            <p:nvPr/>
          </p:nvSpPr>
          <p:spPr>
            <a:xfrm>
              <a:off x="8668704" y="4154646"/>
              <a:ext cx="138747" cy="53024"/>
            </a:xfrm>
            <a:prstGeom prst="rect">
              <a:avLst/>
            </a:prstGeom>
            <a:solidFill>
              <a:srgbClr val="FFFF00"/>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9" name="Rectangle 48"/>
            <p:cNvSpPr/>
            <p:nvPr/>
          </p:nvSpPr>
          <p:spPr>
            <a:xfrm>
              <a:off x="1738498" y="2428613"/>
              <a:ext cx="52865" cy="159545"/>
            </a:xfrm>
            <a:prstGeom prst="rect">
              <a:avLst/>
            </a:prstGeom>
            <a:solidFill>
              <a:srgbClr val="FFFF00"/>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0" name="Rectangle 49"/>
            <p:cNvSpPr/>
            <p:nvPr/>
          </p:nvSpPr>
          <p:spPr>
            <a:xfrm>
              <a:off x="1790885" y="2428613"/>
              <a:ext cx="52865" cy="159545"/>
            </a:xfrm>
            <a:prstGeom prst="rect">
              <a:avLst/>
            </a:prstGeom>
            <a:solidFill>
              <a:srgbClr val="FFFF00"/>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1" name="Rectangle 50"/>
            <p:cNvSpPr/>
            <p:nvPr/>
          </p:nvSpPr>
          <p:spPr>
            <a:xfrm>
              <a:off x="1843272" y="2428613"/>
              <a:ext cx="52865" cy="159545"/>
            </a:xfrm>
            <a:prstGeom prst="rect">
              <a:avLst/>
            </a:prstGeom>
            <a:solidFill>
              <a:srgbClr val="FFFF00"/>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2" name="Rectangle 51"/>
            <p:cNvSpPr/>
            <p:nvPr/>
          </p:nvSpPr>
          <p:spPr>
            <a:xfrm>
              <a:off x="1895659" y="2428613"/>
              <a:ext cx="52865" cy="159545"/>
            </a:xfrm>
            <a:prstGeom prst="rect">
              <a:avLst/>
            </a:prstGeom>
            <a:solidFill>
              <a:srgbClr val="FFFF00"/>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3" name="Rectangle 52"/>
            <p:cNvSpPr/>
            <p:nvPr/>
          </p:nvSpPr>
          <p:spPr>
            <a:xfrm>
              <a:off x="1948046" y="2428613"/>
              <a:ext cx="52865" cy="159545"/>
            </a:xfrm>
            <a:prstGeom prst="rect">
              <a:avLst/>
            </a:prstGeom>
            <a:solidFill>
              <a:srgbClr val="FFFF00"/>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4" name="Rectangle 53"/>
            <p:cNvSpPr/>
            <p:nvPr/>
          </p:nvSpPr>
          <p:spPr>
            <a:xfrm>
              <a:off x="2000433" y="2428613"/>
              <a:ext cx="52865" cy="159545"/>
            </a:xfrm>
            <a:prstGeom prst="rect">
              <a:avLst/>
            </a:prstGeom>
            <a:solidFill>
              <a:srgbClr val="FFFF00"/>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5" name="Rectangle 54"/>
            <p:cNvSpPr/>
            <p:nvPr/>
          </p:nvSpPr>
          <p:spPr>
            <a:xfrm>
              <a:off x="2052818" y="2428613"/>
              <a:ext cx="52865" cy="159545"/>
            </a:xfrm>
            <a:prstGeom prst="rect">
              <a:avLst/>
            </a:prstGeom>
            <a:solidFill>
              <a:srgbClr val="FFFF00"/>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6" name="Rectangle 55"/>
            <p:cNvSpPr/>
            <p:nvPr/>
          </p:nvSpPr>
          <p:spPr>
            <a:xfrm>
              <a:off x="2105205" y="2428613"/>
              <a:ext cx="52865" cy="159545"/>
            </a:xfrm>
            <a:prstGeom prst="rect">
              <a:avLst/>
            </a:prstGeom>
            <a:solidFill>
              <a:srgbClr val="FFFF00"/>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7" name="Rectangle 56"/>
            <p:cNvSpPr/>
            <p:nvPr/>
          </p:nvSpPr>
          <p:spPr>
            <a:xfrm>
              <a:off x="2157592" y="2428613"/>
              <a:ext cx="52865" cy="159545"/>
            </a:xfrm>
            <a:prstGeom prst="rect">
              <a:avLst/>
            </a:prstGeom>
            <a:solidFill>
              <a:srgbClr val="FFFF00"/>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8" name="Rectangle 57"/>
            <p:cNvSpPr/>
            <p:nvPr/>
          </p:nvSpPr>
          <p:spPr>
            <a:xfrm>
              <a:off x="2209979" y="2428613"/>
              <a:ext cx="52865" cy="159545"/>
            </a:xfrm>
            <a:prstGeom prst="rect">
              <a:avLst/>
            </a:prstGeom>
            <a:solidFill>
              <a:srgbClr val="FFFF00"/>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9" name="Rectangle 58"/>
            <p:cNvSpPr/>
            <p:nvPr/>
          </p:nvSpPr>
          <p:spPr>
            <a:xfrm>
              <a:off x="2262366" y="2428613"/>
              <a:ext cx="52865" cy="159545"/>
            </a:xfrm>
            <a:prstGeom prst="rect">
              <a:avLst/>
            </a:prstGeom>
            <a:solidFill>
              <a:srgbClr val="FFFF00"/>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0" name="Rectangle 59"/>
            <p:cNvSpPr/>
            <p:nvPr/>
          </p:nvSpPr>
          <p:spPr>
            <a:xfrm>
              <a:off x="2314753" y="2428613"/>
              <a:ext cx="52865" cy="159545"/>
            </a:xfrm>
            <a:prstGeom prst="rect">
              <a:avLst/>
            </a:prstGeom>
            <a:solidFill>
              <a:srgbClr val="FFFF00"/>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61" name="Straight Connector 60"/>
            <p:cNvCxnSpPr/>
            <p:nvPr/>
          </p:nvCxnSpPr>
          <p:spPr>
            <a:xfrm>
              <a:off x="2114080" y="2392065"/>
              <a:ext cx="307240" cy="0"/>
            </a:xfrm>
            <a:prstGeom prst="line">
              <a:avLst/>
            </a:prstGeom>
            <a:ln w="38100" cap="sq">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62" name="Straight Connector 61"/>
            <p:cNvCxnSpPr/>
            <p:nvPr/>
          </p:nvCxnSpPr>
          <p:spPr>
            <a:xfrm>
              <a:off x="2421320" y="2392065"/>
              <a:ext cx="0" cy="192025"/>
            </a:xfrm>
            <a:prstGeom prst="line">
              <a:avLst/>
            </a:prstGeom>
            <a:ln w="38100" cap="sq">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63" name="Straight Connector 62"/>
            <p:cNvCxnSpPr/>
            <p:nvPr/>
          </p:nvCxnSpPr>
          <p:spPr>
            <a:xfrm>
              <a:off x="3765495" y="4465935"/>
              <a:ext cx="537670" cy="0"/>
            </a:xfrm>
            <a:prstGeom prst="line">
              <a:avLst/>
            </a:prstGeom>
            <a:ln w="38100" cap="sq">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64" name="Straight Connector 63"/>
            <p:cNvCxnSpPr/>
            <p:nvPr/>
          </p:nvCxnSpPr>
          <p:spPr>
            <a:xfrm>
              <a:off x="4303165" y="4465935"/>
              <a:ext cx="0" cy="115215"/>
            </a:xfrm>
            <a:prstGeom prst="line">
              <a:avLst/>
            </a:prstGeom>
            <a:ln w="38100" cap="sq">
              <a:solidFill>
                <a:srgbClr val="00B050"/>
              </a:solidFill>
              <a:round/>
            </a:ln>
          </p:spPr>
          <p:style>
            <a:lnRef idx="1">
              <a:schemeClr val="accent1"/>
            </a:lnRef>
            <a:fillRef idx="0">
              <a:schemeClr val="accent1"/>
            </a:fillRef>
            <a:effectRef idx="0">
              <a:schemeClr val="accent1"/>
            </a:effectRef>
            <a:fontRef idx="minor">
              <a:schemeClr val="tx1"/>
            </a:fontRef>
          </p:style>
        </p:cxnSp>
        <p:cxnSp>
          <p:nvCxnSpPr>
            <p:cNvPr id="65" name="Straight Connector 64"/>
            <p:cNvCxnSpPr/>
            <p:nvPr/>
          </p:nvCxnSpPr>
          <p:spPr>
            <a:xfrm>
              <a:off x="8873360" y="3966670"/>
              <a:ext cx="0" cy="307240"/>
            </a:xfrm>
            <a:prstGeom prst="line">
              <a:avLst/>
            </a:prstGeom>
            <a:ln w="38100" cap="sq">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66" name="Straight Connector 65"/>
            <p:cNvCxnSpPr/>
            <p:nvPr/>
          </p:nvCxnSpPr>
          <p:spPr>
            <a:xfrm flipH="1">
              <a:off x="8681335" y="4273910"/>
              <a:ext cx="192025" cy="0"/>
            </a:xfrm>
            <a:prstGeom prst="line">
              <a:avLst/>
            </a:prstGeom>
            <a:ln w="38100" cap="sq">
              <a:solidFill>
                <a:srgbClr val="00B050"/>
              </a:solidFill>
            </a:ln>
          </p:spPr>
          <p:style>
            <a:lnRef idx="1">
              <a:schemeClr val="accent1"/>
            </a:lnRef>
            <a:fillRef idx="0">
              <a:schemeClr val="accent1"/>
            </a:fillRef>
            <a:effectRef idx="0">
              <a:schemeClr val="accent1"/>
            </a:effectRef>
            <a:fontRef idx="minor">
              <a:schemeClr val="tx1"/>
            </a:fontRef>
          </p:style>
        </p:cxnSp>
        <p:pic>
          <p:nvPicPr>
            <p:cNvPr id="67" name="Picture 2"/>
            <p:cNvPicPr>
              <a:picLocks noChangeAspect="1" noChangeArrowheads="1"/>
            </p:cNvPicPr>
            <p:nvPr/>
          </p:nvPicPr>
          <p:blipFill rotWithShape="1">
            <a:blip r:embed="rId3" cstate="print">
              <a:extLst>
                <a:ext uri="{28A0092B-C50C-407E-A947-70E740481C1C}">
                  <a14:useLocalDpi xmlns:a14="http://schemas.microsoft.com/office/drawing/2010/main" xmlns="" val="0"/>
                </a:ext>
              </a:extLst>
            </a:blip>
            <a:srcRect l="1563" t="33333" r="1665" b="26296"/>
            <a:stretch/>
          </p:blipFill>
          <p:spPr bwMode="auto">
            <a:xfrm>
              <a:off x="549919" y="3151618"/>
              <a:ext cx="7234970" cy="848882"/>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pic>
          <p:nvPicPr>
            <p:cNvPr id="68" name="Picture 2"/>
            <p:cNvPicPr>
              <a:picLocks noChangeAspect="1" noChangeArrowheads="1"/>
            </p:cNvPicPr>
            <p:nvPr/>
          </p:nvPicPr>
          <p:blipFill rotWithShape="1">
            <a:blip r:embed="rId2" cstate="print"/>
            <a:srcRect l="29509" t="58643" r="54118" b="29143"/>
            <a:stretch/>
          </p:blipFill>
          <p:spPr bwMode="auto">
            <a:xfrm>
              <a:off x="5029200" y="3855720"/>
              <a:ext cx="3497580" cy="815340"/>
            </a:xfrm>
            <a:prstGeom prst="rect">
              <a:avLst/>
            </a:prstGeom>
            <a:noFill/>
            <a:ln w="9525">
              <a:noFill/>
              <a:miter lim="800000"/>
              <a:headEnd/>
              <a:tailEnd/>
            </a:ln>
          </p:spPr>
        </p:pic>
        <p:pic>
          <p:nvPicPr>
            <p:cNvPr id="69" name="Picture 2"/>
            <p:cNvPicPr>
              <a:picLocks noChangeAspect="1" noChangeArrowheads="1"/>
            </p:cNvPicPr>
            <p:nvPr/>
          </p:nvPicPr>
          <p:blipFill rotWithShape="1">
            <a:blip r:embed="rId2" cstate="print"/>
            <a:srcRect l="28687" t="32953" r="57401" b="47749"/>
            <a:stretch/>
          </p:blipFill>
          <p:spPr bwMode="auto">
            <a:xfrm>
              <a:off x="4853940" y="2140761"/>
              <a:ext cx="2971800" cy="1288239"/>
            </a:xfrm>
            <a:prstGeom prst="rect">
              <a:avLst/>
            </a:prstGeom>
            <a:noFill/>
            <a:ln w="9525">
              <a:noFill/>
              <a:miter lim="800000"/>
              <a:headEnd/>
              <a:tailEnd/>
            </a:ln>
          </p:spPr>
        </p:pic>
        <p:sp>
          <p:nvSpPr>
            <p:cNvPr id="70" name="Rectangle 69"/>
            <p:cNvSpPr/>
            <p:nvPr/>
          </p:nvSpPr>
          <p:spPr>
            <a:xfrm flipH="1">
              <a:off x="5216525" y="2335742"/>
              <a:ext cx="71439" cy="190499"/>
            </a:xfrm>
            <a:prstGeom prst="rect">
              <a:avLst/>
            </a:prstGeom>
            <a:solidFill>
              <a:srgbClr val="FF0000"/>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1" name="Freeform 70"/>
            <p:cNvSpPr/>
            <p:nvPr/>
          </p:nvSpPr>
          <p:spPr>
            <a:xfrm>
              <a:off x="3469481" y="3562350"/>
              <a:ext cx="74551" cy="259556"/>
            </a:xfrm>
            <a:custGeom>
              <a:avLst/>
              <a:gdLst>
                <a:gd name="connsiteX0" fmla="*/ 21432 w 74551"/>
                <a:gd name="connsiteY0" fmla="*/ 0 h 259556"/>
                <a:gd name="connsiteX1" fmla="*/ 21432 w 74551"/>
                <a:gd name="connsiteY1" fmla="*/ 0 h 259556"/>
                <a:gd name="connsiteX2" fmla="*/ 28575 w 74551"/>
                <a:gd name="connsiteY2" fmla="*/ 21431 h 259556"/>
                <a:gd name="connsiteX3" fmla="*/ 21432 w 74551"/>
                <a:gd name="connsiteY3" fmla="*/ 42863 h 259556"/>
                <a:gd name="connsiteX4" fmla="*/ 14288 w 74551"/>
                <a:gd name="connsiteY4" fmla="*/ 50006 h 259556"/>
                <a:gd name="connsiteX5" fmla="*/ 9525 w 74551"/>
                <a:gd name="connsiteY5" fmla="*/ 64294 h 259556"/>
                <a:gd name="connsiteX6" fmla="*/ 7144 w 74551"/>
                <a:gd name="connsiteY6" fmla="*/ 71438 h 259556"/>
                <a:gd name="connsiteX7" fmla="*/ 4763 w 74551"/>
                <a:gd name="connsiteY7" fmla="*/ 85725 h 259556"/>
                <a:gd name="connsiteX8" fmla="*/ 2382 w 74551"/>
                <a:gd name="connsiteY8" fmla="*/ 135731 h 259556"/>
                <a:gd name="connsiteX9" fmla="*/ 0 w 74551"/>
                <a:gd name="connsiteY9" fmla="*/ 142875 h 259556"/>
                <a:gd name="connsiteX10" fmla="*/ 2382 w 74551"/>
                <a:gd name="connsiteY10" fmla="*/ 180975 h 259556"/>
                <a:gd name="connsiteX11" fmla="*/ 7144 w 74551"/>
                <a:gd name="connsiteY11" fmla="*/ 197644 h 259556"/>
                <a:gd name="connsiteX12" fmla="*/ 16669 w 74551"/>
                <a:gd name="connsiteY12" fmla="*/ 211931 h 259556"/>
                <a:gd name="connsiteX13" fmla="*/ 21432 w 74551"/>
                <a:gd name="connsiteY13" fmla="*/ 219075 h 259556"/>
                <a:gd name="connsiteX14" fmla="*/ 23813 w 74551"/>
                <a:gd name="connsiteY14" fmla="*/ 228600 h 259556"/>
                <a:gd name="connsiteX15" fmla="*/ 21432 w 74551"/>
                <a:gd name="connsiteY15" fmla="*/ 257175 h 259556"/>
                <a:gd name="connsiteX16" fmla="*/ 30957 w 74551"/>
                <a:gd name="connsiteY16" fmla="*/ 259556 h 259556"/>
                <a:gd name="connsiteX17" fmla="*/ 73819 w 74551"/>
                <a:gd name="connsiteY17" fmla="*/ 257175 h 259556"/>
                <a:gd name="connsiteX18" fmla="*/ 66675 w 74551"/>
                <a:gd name="connsiteY18" fmla="*/ 250031 h 259556"/>
                <a:gd name="connsiteX19" fmla="*/ 61913 w 74551"/>
                <a:gd name="connsiteY19" fmla="*/ 230981 h 259556"/>
                <a:gd name="connsiteX20" fmla="*/ 61913 w 74551"/>
                <a:gd name="connsiteY20" fmla="*/ 188119 h 259556"/>
                <a:gd name="connsiteX21" fmla="*/ 61913 w 74551"/>
                <a:gd name="connsiteY21" fmla="*/ 188119 h 2595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74551" h="259556">
                  <a:moveTo>
                    <a:pt x="21432" y="0"/>
                  </a:moveTo>
                  <a:lnTo>
                    <a:pt x="21432" y="0"/>
                  </a:lnTo>
                  <a:cubicBezTo>
                    <a:pt x="23813" y="7144"/>
                    <a:pt x="27580" y="13967"/>
                    <a:pt x="28575" y="21431"/>
                  </a:cubicBezTo>
                  <a:cubicBezTo>
                    <a:pt x="29715" y="29984"/>
                    <a:pt x="26506" y="36774"/>
                    <a:pt x="21432" y="42863"/>
                  </a:cubicBezTo>
                  <a:cubicBezTo>
                    <a:pt x="19276" y="45450"/>
                    <a:pt x="16669" y="47625"/>
                    <a:pt x="14288" y="50006"/>
                  </a:cubicBezTo>
                  <a:lnTo>
                    <a:pt x="9525" y="64294"/>
                  </a:lnTo>
                  <a:cubicBezTo>
                    <a:pt x="8731" y="66675"/>
                    <a:pt x="7557" y="68962"/>
                    <a:pt x="7144" y="71438"/>
                  </a:cubicBezTo>
                  <a:lnTo>
                    <a:pt x="4763" y="85725"/>
                  </a:lnTo>
                  <a:cubicBezTo>
                    <a:pt x="3969" y="102394"/>
                    <a:pt x="3768" y="119101"/>
                    <a:pt x="2382" y="135731"/>
                  </a:cubicBezTo>
                  <a:cubicBezTo>
                    <a:pt x="2174" y="138233"/>
                    <a:pt x="0" y="140365"/>
                    <a:pt x="0" y="142875"/>
                  </a:cubicBezTo>
                  <a:cubicBezTo>
                    <a:pt x="0" y="155600"/>
                    <a:pt x="1116" y="168313"/>
                    <a:pt x="2382" y="180975"/>
                  </a:cubicBezTo>
                  <a:cubicBezTo>
                    <a:pt x="2532" y="182478"/>
                    <a:pt x="5906" y="195416"/>
                    <a:pt x="7144" y="197644"/>
                  </a:cubicBezTo>
                  <a:cubicBezTo>
                    <a:pt x="9924" y="202647"/>
                    <a:pt x="13494" y="207169"/>
                    <a:pt x="16669" y="211931"/>
                  </a:cubicBezTo>
                  <a:lnTo>
                    <a:pt x="21432" y="219075"/>
                  </a:lnTo>
                  <a:cubicBezTo>
                    <a:pt x="22226" y="222250"/>
                    <a:pt x="23813" y="225327"/>
                    <a:pt x="23813" y="228600"/>
                  </a:cubicBezTo>
                  <a:cubicBezTo>
                    <a:pt x="23813" y="238158"/>
                    <a:pt x="19283" y="247862"/>
                    <a:pt x="21432" y="257175"/>
                  </a:cubicBezTo>
                  <a:cubicBezTo>
                    <a:pt x="22168" y="260364"/>
                    <a:pt x="27782" y="258762"/>
                    <a:pt x="30957" y="259556"/>
                  </a:cubicBezTo>
                  <a:cubicBezTo>
                    <a:pt x="45244" y="258762"/>
                    <a:pt x="59993" y="260862"/>
                    <a:pt x="73819" y="257175"/>
                  </a:cubicBezTo>
                  <a:cubicBezTo>
                    <a:pt x="77073" y="256307"/>
                    <a:pt x="68543" y="252833"/>
                    <a:pt x="66675" y="250031"/>
                  </a:cubicBezTo>
                  <a:cubicBezTo>
                    <a:pt x="64761" y="247160"/>
                    <a:pt x="61969" y="232267"/>
                    <a:pt x="61913" y="230981"/>
                  </a:cubicBezTo>
                  <a:cubicBezTo>
                    <a:pt x="61292" y="216707"/>
                    <a:pt x="61913" y="202406"/>
                    <a:pt x="61913" y="188119"/>
                  </a:cubicBezTo>
                  <a:lnTo>
                    <a:pt x="61913" y="188119"/>
                  </a:lnTo>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72" name="TextBox 13"/>
          <p:cNvSpPr txBox="1">
            <a:spLocks noChangeArrowheads="1"/>
          </p:cNvSpPr>
          <p:nvPr/>
        </p:nvSpPr>
        <p:spPr bwMode="auto">
          <a:xfrm>
            <a:off x="6242732" y="1030514"/>
            <a:ext cx="1653039" cy="646331"/>
          </a:xfrm>
          <a:prstGeom prst="rect">
            <a:avLst/>
          </a:prstGeom>
          <a:noFill/>
          <a:ln w="9525">
            <a:solidFill>
              <a:schemeClr val="accent1"/>
            </a:solidFill>
            <a:miter lim="800000"/>
            <a:headEnd/>
            <a:tailEnd/>
          </a:ln>
        </p:spPr>
        <p:txBody>
          <a:bodyPr wrap="square">
            <a:spAutoFit/>
          </a:bodyPr>
          <a:lstStyle/>
          <a:p>
            <a:r>
              <a:rPr lang="en-US" dirty="0" smtClean="0">
                <a:solidFill>
                  <a:schemeClr val="bg2">
                    <a:lumMod val="10000"/>
                  </a:schemeClr>
                </a:solidFill>
              </a:rPr>
              <a:t>1950 ft</a:t>
            </a:r>
            <a:r>
              <a:rPr lang="en-US" baseline="30000" dirty="0" smtClean="0">
                <a:solidFill>
                  <a:schemeClr val="bg2">
                    <a:lumMod val="10000"/>
                  </a:schemeClr>
                </a:solidFill>
              </a:rPr>
              <a:t>2</a:t>
            </a:r>
            <a:endParaRPr lang="en-US" baseline="30000" dirty="0">
              <a:solidFill>
                <a:schemeClr val="bg2">
                  <a:lumMod val="10000"/>
                </a:schemeClr>
              </a:solidFill>
            </a:endParaRPr>
          </a:p>
          <a:p>
            <a:r>
              <a:rPr lang="en-US" dirty="0" smtClean="0">
                <a:solidFill>
                  <a:schemeClr val="bg2">
                    <a:lumMod val="10000"/>
                  </a:schemeClr>
                </a:solidFill>
              </a:rPr>
              <a:t>127 </a:t>
            </a:r>
            <a:r>
              <a:rPr lang="en-US" dirty="0" err="1" smtClean="0">
                <a:solidFill>
                  <a:schemeClr val="bg2">
                    <a:lumMod val="10000"/>
                  </a:schemeClr>
                </a:solidFill>
              </a:rPr>
              <a:t>ft</a:t>
            </a:r>
            <a:r>
              <a:rPr lang="en-US" dirty="0" smtClean="0">
                <a:solidFill>
                  <a:schemeClr val="bg2">
                    <a:lumMod val="10000"/>
                  </a:schemeClr>
                </a:solidFill>
              </a:rPr>
              <a:t> long</a:t>
            </a:r>
            <a:endParaRPr lang="en-US" dirty="0">
              <a:solidFill>
                <a:schemeClr val="bg2">
                  <a:lumMod val="10000"/>
                </a:schemeClr>
              </a:solidFill>
            </a:endParaRPr>
          </a:p>
        </p:txBody>
      </p:sp>
      <p:pic>
        <p:nvPicPr>
          <p:cNvPr id="118" name="Picture 4"/>
          <p:cNvPicPr>
            <a:picLocks noChangeAspect="1" noChangeArrowheads="1"/>
          </p:cNvPicPr>
          <p:nvPr/>
        </p:nvPicPr>
        <p:blipFill rotWithShape="1">
          <a:blip r:embed="rId4" cstate="print">
            <a:extLst>
              <a:ext uri="{28A0092B-C50C-407E-A947-70E740481C1C}">
                <a14:useLocalDpi xmlns:a14="http://schemas.microsoft.com/office/drawing/2010/main" xmlns="" val="0"/>
              </a:ext>
            </a:extLst>
          </a:blip>
          <a:srcRect l="8438" t="16667" r="3229" b="16667"/>
          <a:stretch/>
        </p:blipFill>
        <p:spPr bwMode="auto">
          <a:xfrm>
            <a:off x="13196" y="4460617"/>
            <a:ext cx="9130804" cy="1938143"/>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19" name="Rectangle 118"/>
          <p:cNvSpPr/>
          <p:nvPr/>
        </p:nvSpPr>
        <p:spPr>
          <a:xfrm>
            <a:off x="136364" y="6210233"/>
            <a:ext cx="1047117" cy="45719"/>
          </a:xfrm>
          <a:prstGeom prst="rect">
            <a:avLst/>
          </a:prstGeom>
          <a:ln w="3175">
            <a:noFill/>
          </a:ln>
          <a:effectLst/>
        </p:spPr>
        <p:style>
          <a:lnRef idx="1">
            <a:schemeClr val="dk1"/>
          </a:lnRef>
          <a:fillRef idx="2">
            <a:schemeClr val="dk1"/>
          </a:fillRef>
          <a:effectRef idx="1">
            <a:schemeClr val="dk1"/>
          </a:effectRef>
          <a:fontRef idx="minor">
            <a:schemeClr val="dk1"/>
          </a:fontRef>
        </p:style>
        <p:txBody>
          <a:bodyPr rtlCol="0" anchor="ctr"/>
          <a:lstStyle/>
          <a:p>
            <a:pPr algn="ctr"/>
            <a:endParaRPr lang="en-US" dirty="0"/>
          </a:p>
        </p:txBody>
      </p:sp>
      <p:sp>
        <p:nvSpPr>
          <p:cNvPr id="120" name="Rectangle 119"/>
          <p:cNvSpPr/>
          <p:nvPr/>
        </p:nvSpPr>
        <p:spPr>
          <a:xfrm>
            <a:off x="1269206" y="6210233"/>
            <a:ext cx="59533" cy="45719"/>
          </a:xfrm>
          <a:prstGeom prst="rect">
            <a:avLst/>
          </a:prstGeom>
          <a:ln w="3175">
            <a:noFill/>
          </a:ln>
          <a:effectLst/>
        </p:spPr>
        <p:style>
          <a:lnRef idx="1">
            <a:schemeClr val="dk1"/>
          </a:lnRef>
          <a:fillRef idx="2">
            <a:schemeClr val="dk1"/>
          </a:fillRef>
          <a:effectRef idx="1">
            <a:schemeClr val="dk1"/>
          </a:effectRef>
          <a:fontRef idx="minor">
            <a:schemeClr val="dk1"/>
          </a:fontRef>
        </p:style>
        <p:txBody>
          <a:bodyPr rtlCol="0" anchor="ctr"/>
          <a:lstStyle/>
          <a:p>
            <a:pPr algn="ctr"/>
            <a:endParaRPr lang="en-US" dirty="0"/>
          </a:p>
        </p:txBody>
      </p:sp>
      <p:sp>
        <p:nvSpPr>
          <p:cNvPr id="121" name="Rectangle 120"/>
          <p:cNvSpPr/>
          <p:nvPr/>
        </p:nvSpPr>
        <p:spPr>
          <a:xfrm>
            <a:off x="1384139" y="6210233"/>
            <a:ext cx="66041" cy="46989"/>
          </a:xfrm>
          <a:prstGeom prst="rect">
            <a:avLst/>
          </a:prstGeom>
          <a:ln w="3175">
            <a:noFill/>
          </a:ln>
          <a:effectLst/>
        </p:spPr>
        <p:style>
          <a:lnRef idx="1">
            <a:schemeClr val="dk1"/>
          </a:lnRef>
          <a:fillRef idx="2">
            <a:schemeClr val="dk1"/>
          </a:fillRef>
          <a:effectRef idx="1">
            <a:schemeClr val="dk1"/>
          </a:effectRef>
          <a:fontRef idx="minor">
            <a:schemeClr val="dk1"/>
          </a:fontRef>
        </p:style>
        <p:txBody>
          <a:bodyPr rtlCol="0" anchor="ctr"/>
          <a:lstStyle/>
          <a:p>
            <a:pPr algn="ctr"/>
            <a:endParaRPr lang="en-US" dirty="0"/>
          </a:p>
        </p:txBody>
      </p:sp>
      <p:sp>
        <p:nvSpPr>
          <p:cNvPr id="122" name="Rectangle 121"/>
          <p:cNvSpPr/>
          <p:nvPr/>
        </p:nvSpPr>
        <p:spPr>
          <a:xfrm>
            <a:off x="1741327" y="6210233"/>
            <a:ext cx="1504317" cy="45719"/>
          </a:xfrm>
          <a:prstGeom prst="rect">
            <a:avLst/>
          </a:prstGeom>
          <a:ln w="3175">
            <a:noFill/>
          </a:ln>
          <a:effectLst/>
        </p:spPr>
        <p:style>
          <a:lnRef idx="1">
            <a:schemeClr val="dk1"/>
          </a:lnRef>
          <a:fillRef idx="2">
            <a:schemeClr val="dk1"/>
          </a:fillRef>
          <a:effectRef idx="1">
            <a:schemeClr val="dk1"/>
          </a:effectRef>
          <a:fontRef idx="minor">
            <a:schemeClr val="dk1"/>
          </a:fontRef>
        </p:style>
        <p:txBody>
          <a:bodyPr rtlCol="0" anchor="ctr"/>
          <a:lstStyle/>
          <a:p>
            <a:pPr algn="ctr"/>
            <a:endParaRPr lang="en-US" dirty="0"/>
          </a:p>
        </p:txBody>
      </p:sp>
      <p:sp>
        <p:nvSpPr>
          <p:cNvPr id="123" name="Rectangle 122"/>
          <p:cNvSpPr/>
          <p:nvPr/>
        </p:nvSpPr>
        <p:spPr>
          <a:xfrm>
            <a:off x="3267708" y="6210233"/>
            <a:ext cx="285117" cy="45719"/>
          </a:xfrm>
          <a:prstGeom prst="rect">
            <a:avLst/>
          </a:prstGeom>
          <a:ln w="3175">
            <a:noFill/>
          </a:ln>
          <a:effectLst/>
        </p:spPr>
        <p:style>
          <a:lnRef idx="1">
            <a:schemeClr val="dk1"/>
          </a:lnRef>
          <a:fillRef idx="2">
            <a:schemeClr val="dk1"/>
          </a:fillRef>
          <a:effectRef idx="1">
            <a:schemeClr val="dk1"/>
          </a:effectRef>
          <a:fontRef idx="minor">
            <a:schemeClr val="dk1"/>
          </a:fontRef>
        </p:style>
        <p:txBody>
          <a:bodyPr rtlCol="0" anchor="ctr"/>
          <a:lstStyle/>
          <a:p>
            <a:pPr algn="ctr"/>
            <a:endParaRPr lang="en-US" dirty="0"/>
          </a:p>
        </p:txBody>
      </p:sp>
      <p:sp>
        <p:nvSpPr>
          <p:cNvPr id="124" name="Rectangle 123"/>
          <p:cNvSpPr/>
          <p:nvPr/>
        </p:nvSpPr>
        <p:spPr>
          <a:xfrm>
            <a:off x="3570126" y="6210233"/>
            <a:ext cx="161293" cy="45719"/>
          </a:xfrm>
          <a:prstGeom prst="rect">
            <a:avLst/>
          </a:prstGeom>
          <a:ln w="3175">
            <a:noFill/>
          </a:ln>
          <a:effectLst/>
        </p:spPr>
        <p:style>
          <a:lnRef idx="1">
            <a:schemeClr val="dk1"/>
          </a:lnRef>
          <a:fillRef idx="2">
            <a:schemeClr val="dk1"/>
          </a:fillRef>
          <a:effectRef idx="1">
            <a:schemeClr val="dk1"/>
          </a:effectRef>
          <a:fontRef idx="minor">
            <a:schemeClr val="dk1"/>
          </a:fontRef>
        </p:style>
        <p:txBody>
          <a:bodyPr rtlCol="0" anchor="ctr"/>
          <a:lstStyle/>
          <a:p>
            <a:pPr algn="ctr"/>
            <a:endParaRPr lang="en-US" dirty="0"/>
          </a:p>
        </p:txBody>
      </p:sp>
      <p:sp>
        <p:nvSpPr>
          <p:cNvPr id="125" name="Rectangle 124"/>
          <p:cNvSpPr/>
          <p:nvPr/>
        </p:nvSpPr>
        <p:spPr>
          <a:xfrm>
            <a:off x="3810634" y="6210233"/>
            <a:ext cx="77948" cy="45719"/>
          </a:xfrm>
          <a:prstGeom prst="rect">
            <a:avLst/>
          </a:prstGeom>
          <a:ln w="3175">
            <a:noFill/>
          </a:ln>
          <a:effectLst/>
        </p:spPr>
        <p:style>
          <a:lnRef idx="1">
            <a:schemeClr val="dk1"/>
          </a:lnRef>
          <a:fillRef idx="2">
            <a:schemeClr val="dk1"/>
          </a:fillRef>
          <a:effectRef idx="1">
            <a:schemeClr val="dk1"/>
          </a:effectRef>
          <a:fontRef idx="minor">
            <a:schemeClr val="dk1"/>
          </a:fontRef>
        </p:style>
        <p:txBody>
          <a:bodyPr rtlCol="0" anchor="ctr"/>
          <a:lstStyle/>
          <a:p>
            <a:pPr algn="ctr"/>
            <a:endParaRPr lang="en-US" dirty="0"/>
          </a:p>
        </p:txBody>
      </p:sp>
      <p:sp>
        <p:nvSpPr>
          <p:cNvPr id="126" name="Rectangle 125"/>
          <p:cNvSpPr/>
          <p:nvPr/>
        </p:nvSpPr>
        <p:spPr>
          <a:xfrm>
            <a:off x="3960653" y="6210233"/>
            <a:ext cx="77948" cy="45719"/>
          </a:xfrm>
          <a:prstGeom prst="rect">
            <a:avLst/>
          </a:prstGeom>
          <a:ln w="3175">
            <a:noFill/>
          </a:ln>
          <a:effectLst/>
        </p:spPr>
        <p:style>
          <a:lnRef idx="1">
            <a:schemeClr val="dk1"/>
          </a:lnRef>
          <a:fillRef idx="2">
            <a:schemeClr val="dk1"/>
          </a:fillRef>
          <a:effectRef idx="1">
            <a:schemeClr val="dk1"/>
          </a:effectRef>
          <a:fontRef idx="minor">
            <a:schemeClr val="dk1"/>
          </a:fontRef>
        </p:style>
        <p:txBody>
          <a:bodyPr rtlCol="0" anchor="ctr"/>
          <a:lstStyle/>
          <a:p>
            <a:pPr algn="ctr"/>
            <a:endParaRPr lang="en-US" dirty="0"/>
          </a:p>
        </p:txBody>
      </p:sp>
      <p:sp>
        <p:nvSpPr>
          <p:cNvPr id="127" name="Rectangle 126"/>
          <p:cNvSpPr/>
          <p:nvPr/>
        </p:nvSpPr>
        <p:spPr>
          <a:xfrm>
            <a:off x="4100037" y="6210233"/>
            <a:ext cx="45719" cy="45719"/>
          </a:xfrm>
          <a:prstGeom prst="rect">
            <a:avLst/>
          </a:prstGeom>
          <a:ln w="3175">
            <a:noFill/>
          </a:ln>
          <a:effectLst/>
        </p:spPr>
        <p:style>
          <a:lnRef idx="1">
            <a:schemeClr val="dk1"/>
          </a:lnRef>
          <a:fillRef idx="2">
            <a:schemeClr val="dk1"/>
          </a:fillRef>
          <a:effectRef idx="1">
            <a:schemeClr val="dk1"/>
          </a:effectRef>
          <a:fontRef idx="minor">
            <a:schemeClr val="dk1"/>
          </a:fontRef>
        </p:style>
        <p:txBody>
          <a:bodyPr rtlCol="0" anchor="ctr"/>
          <a:lstStyle/>
          <a:p>
            <a:pPr algn="ctr"/>
            <a:endParaRPr lang="en-US" dirty="0"/>
          </a:p>
        </p:txBody>
      </p:sp>
      <p:sp>
        <p:nvSpPr>
          <p:cNvPr id="128" name="Rectangle 127"/>
          <p:cNvSpPr/>
          <p:nvPr/>
        </p:nvSpPr>
        <p:spPr>
          <a:xfrm>
            <a:off x="4186871" y="6210234"/>
            <a:ext cx="77948" cy="45719"/>
          </a:xfrm>
          <a:prstGeom prst="rect">
            <a:avLst/>
          </a:prstGeom>
          <a:ln w="3175">
            <a:noFill/>
          </a:ln>
          <a:effectLst/>
        </p:spPr>
        <p:style>
          <a:lnRef idx="1">
            <a:schemeClr val="dk1"/>
          </a:lnRef>
          <a:fillRef idx="2">
            <a:schemeClr val="dk1"/>
          </a:fillRef>
          <a:effectRef idx="1">
            <a:schemeClr val="dk1"/>
          </a:effectRef>
          <a:fontRef idx="minor">
            <a:schemeClr val="dk1"/>
          </a:fontRef>
        </p:style>
        <p:txBody>
          <a:bodyPr rtlCol="0" anchor="ctr"/>
          <a:lstStyle/>
          <a:p>
            <a:pPr algn="ctr"/>
            <a:endParaRPr lang="en-US" dirty="0"/>
          </a:p>
        </p:txBody>
      </p:sp>
      <p:sp>
        <p:nvSpPr>
          <p:cNvPr id="129" name="Rectangle 128"/>
          <p:cNvSpPr/>
          <p:nvPr/>
        </p:nvSpPr>
        <p:spPr>
          <a:xfrm>
            <a:off x="4458332" y="6210234"/>
            <a:ext cx="397037" cy="45719"/>
          </a:xfrm>
          <a:prstGeom prst="rect">
            <a:avLst/>
          </a:prstGeom>
          <a:ln w="3175">
            <a:noFill/>
          </a:ln>
          <a:effectLst/>
        </p:spPr>
        <p:style>
          <a:lnRef idx="1">
            <a:schemeClr val="dk1"/>
          </a:lnRef>
          <a:fillRef idx="2">
            <a:schemeClr val="dk1"/>
          </a:fillRef>
          <a:effectRef idx="1">
            <a:schemeClr val="dk1"/>
          </a:effectRef>
          <a:fontRef idx="minor">
            <a:schemeClr val="dk1"/>
          </a:fontRef>
        </p:style>
        <p:txBody>
          <a:bodyPr rtlCol="0" anchor="ctr"/>
          <a:lstStyle/>
          <a:p>
            <a:pPr algn="ctr"/>
            <a:endParaRPr lang="en-US" dirty="0"/>
          </a:p>
        </p:txBody>
      </p:sp>
      <p:sp>
        <p:nvSpPr>
          <p:cNvPr id="130" name="Rectangle 129"/>
          <p:cNvSpPr/>
          <p:nvPr/>
        </p:nvSpPr>
        <p:spPr>
          <a:xfrm>
            <a:off x="4870288" y="6210234"/>
            <a:ext cx="539912" cy="45719"/>
          </a:xfrm>
          <a:prstGeom prst="rect">
            <a:avLst/>
          </a:prstGeom>
          <a:ln w="3175">
            <a:noFill/>
          </a:ln>
          <a:effectLst/>
        </p:spPr>
        <p:style>
          <a:lnRef idx="1">
            <a:schemeClr val="dk1"/>
          </a:lnRef>
          <a:fillRef idx="2">
            <a:schemeClr val="dk1"/>
          </a:fillRef>
          <a:effectRef idx="1">
            <a:schemeClr val="dk1"/>
          </a:effectRef>
          <a:fontRef idx="minor">
            <a:schemeClr val="dk1"/>
          </a:fontRef>
        </p:style>
        <p:txBody>
          <a:bodyPr rtlCol="0" anchor="ctr"/>
          <a:lstStyle/>
          <a:p>
            <a:pPr algn="ctr"/>
            <a:endParaRPr lang="en-US" dirty="0"/>
          </a:p>
        </p:txBody>
      </p:sp>
      <p:sp>
        <p:nvSpPr>
          <p:cNvPr id="131" name="Rectangle 130"/>
          <p:cNvSpPr/>
          <p:nvPr/>
        </p:nvSpPr>
        <p:spPr>
          <a:xfrm>
            <a:off x="5429249" y="6210234"/>
            <a:ext cx="166687" cy="45719"/>
          </a:xfrm>
          <a:prstGeom prst="rect">
            <a:avLst/>
          </a:prstGeom>
          <a:ln w="3175">
            <a:noFill/>
          </a:ln>
          <a:effectLst/>
        </p:spPr>
        <p:style>
          <a:lnRef idx="1">
            <a:schemeClr val="dk1"/>
          </a:lnRef>
          <a:fillRef idx="2">
            <a:schemeClr val="dk1"/>
          </a:fillRef>
          <a:effectRef idx="1">
            <a:schemeClr val="dk1"/>
          </a:effectRef>
          <a:fontRef idx="minor">
            <a:schemeClr val="dk1"/>
          </a:fontRef>
        </p:style>
        <p:txBody>
          <a:bodyPr rtlCol="0" anchor="ctr"/>
          <a:lstStyle/>
          <a:p>
            <a:pPr algn="ctr"/>
            <a:endParaRPr lang="en-US" dirty="0"/>
          </a:p>
        </p:txBody>
      </p:sp>
      <p:sp>
        <p:nvSpPr>
          <p:cNvPr id="132" name="Rectangle 131"/>
          <p:cNvSpPr/>
          <p:nvPr/>
        </p:nvSpPr>
        <p:spPr>
          <a:xfrm>
            <a:off x="5672138" y="6210234"/>
            <a:ext cx="73817" cy="45719"/>
          </a:xfrm>
          <a:prstGeom prst="rect">
            <a:avLst/>
          </a:prstGeom>
          <a:ln w="3175">
            <a:noFill/>
          </a:ln>
          <a:effectLst/>
        </p:spPr>
        <p:style>
          <a:lnRef idx="1">
            <a:schemeClr val="dk1"/>
          </a:lnRef>
          <a:fillRef idx="2">
            <a:schemeClr val="dk1"/>
          </a:fillRef>
          <a:effectRef idx="1">
            <a:schemeClr val="dk1"/>
          </a:effectRef>
          <a:fontRef idx="minor">
            <a:schemeClr val="dk1"/>
          </a:fontRef>
        </p:style>
        <p:txBody>
          <a:bodyPr rtlCol="0" anchor="ctr"/>
          <a:lstStyle/>
          <a:p>
            <a:pPr algn="ctr"/>
            <a:endParaRPr lang="en-US" dirty="0"/>
          </a:p>
        </p:txBody>
      </p:sp>
      <p:sp>
        <p:nvSpPr>
          <p:cNvPr id="133" name="Rectangle 132"/>
          <p:cNvSpPr/>
          <p:nvPr/>
        </p:nvSpPr>
        <p:spPr>
          <a:xfrm>
            <a:off x="5822157" y="6210234"/>
            <a:ext cx="73817" cy="45719"/>
          </a:xfrm>
          <a:prstGeom prst="rect">
            <a:avLst/>
          </a:prstGeom>
          <a:ln w="3175">
            <a:noFill/>
          </a:ln>
          <a:effectLst/>
        </p:spPr>
        <p:style>
          <a:lnRef idx="1">
            <a:schemeClr val="dk1"/>
          </a:lnRef>
          <a:fillRef idx="2">
            <a:schemeClr val="dk1"/>
          </a:fillRef>
          <a:effectRef idx="1">
            <a:schemeClr val="dk1"/>
          </a:effectRef>
          <a:fontRef idx="minor">
            <a:schemeClr val="dk1"/>
          </a:fontRef>
        </p:style>
        <p:txBody>
          <a:bodyPr rtlCol="0" anchor="ctr"/>
          <a:lstStyle/>
          <a:p>
            <a:pPr algn="ctr"/>
            <a:endParaRPr lang="en-US" dirty="0"/>
          </a:p>
        </p:txBody>
      </p:sp>
      <p:sp>
        <p:nvSpPr>
          <p:cNvPr id="134" name="Rectangle 133"/>
          <p:cNvSpPr/>
          <p:nvPr/>
        </p:nvSpPr>
        <p:spPr>
          <a:xfrm>
            <a:off x="5972176" y="6210234"/>
            <a:ext cx="73817" cy="45719"/>
          </a:xfrm>
          <a:prstGeom prst="rect">
            <a:avLst/>
          </a:prstGeom>
          <a:ln w="3175">
            <a:noFill/>
          </a:ln>
          <a:effectLst/>
        </p:spPr>
        <p:style>
          <a:lnRef idx="1">
            <a:schemeClr val="dk1"/>
          </a:lnRef>
          <a:fillRef idx="2">
            <a:schemeClr val="dk1"/>
          </a:fillRef>
          <a:effectRef idx="1">
            <a:schemeClr val="dk1"/>
          </a:effectRef>
          <a:fontRef idx="minor">
            <a:schemeClr val="dk1"/>
          </a:fontRef>
        </p:style>
        <p:txBody>
          <a:bodyPr rtlCol="0" anchor="ctr"/>
          <a:lstStyle/>
          <a:p>
            <a:pPr algn="ctr"/>
            <a:endParaRPr lang="en-US" dirty="0"/>
          </a:p>
        </p:txBody>
      </p:sp>
      <p:sp>
        <p:nvSpPr>
          <p:cNvPr id="135" name="Rectangle 134"/>
          <p:cNvSpPr/>
          <p:nvPr/>
        </p:nvSpPr>
        <p:spPr>
          <a:xfrm>
            <a:off x="6124576" y="6210234"/>
            <a:ext cx="73817" cy="45719"/>
          </a:xfrm>
          <a:prstGeom prst="rect">
            <a:avLst/>
          </a:prstGeom>
          <a:ln w="3175">
            <a:noFill/>
          </a:ln>
          <a:effectLst/>
        </p:spPr>
        <p:style>
          <a:lnRef idx="1">
            <a:schemeClr val="dk1"/>
          </a:lnRef>
          <a:fillRef idx="2">
            <a:schemeClr val="dk1"/>
          </a:fillRef>
          <a:effectRef idx="1">
            <a:schemeClr val="dk1"/>
          </a:effectRef>
          <a:fontRef idx="minor">
            <a:schemeClr val="dk1"/>
          </a:fontRef>
        </p:style>
        <p:txBody>
          <a:bodyPr rtlCol="0" anchor="ctr"/>
          <a:lstStyle/>
          <a:p>
            <a:pPr algn="ctr"/>
            <a:endParaRPr lang="en-US" dirty="0"/>
          </a:p>
        </p:txBody>
      </p:sp>
      <p:sp>
        <p:nvSpPr>
          <p:cNvPr id="136" name="Rectangle 135"/>
          <p:cNvSpPr/>
          <p:nvPr/>
        </p:nvSpPr>
        <p:spPr>
          <a:xfrm>
            <a:off x="6250783" y="6210234"/>
            <a:ext cx="73817" cy="45719"/>
          </a:xfrm>
          <a:prstGeom prst="rect">
            <a:avLst/>
          </a:prstGeom>
          <a:ln w="3175">
            <a:noFill/>
          </a:ln>
          <a:effectLst/>
        </p:spPr>
        <p:style>
          <a:lnRef idx="1">
            <a:schemeClr val="dk1"/>
          </a:lnRef>
          <a:fillRef idx="2">
            <a:schemeClr val="dk1"/>
          </a:fillRef>
          <a:effectRef idx="1">
            <a:schemeClr val="dk1"/>
          </a:effectRef>
          <a:fontRef idx="minor">
            <a:schemeClr val="dk1"/>
          </a:fontRef>
        </p:style>
        <p:txBody>
          <a:bodyPr rtlCol="0" anchor="ctr"/>
          <a:lstStyle/>
          <a:p>
            <a:pPr algn="ctr"/>
            <a:endParaRPr lang="en-US" dirty="0"/>
          </a:p>
        </p:txBody>
      </p:sp>
      <p:sp>
        <p:nvSpPr>
          <p:cNvPr id="137" name="Rectangle 136"/>
          <p:cNvSpPr/>
          <p:nvPr/>
        </p:nvSpPr>
        <p:spPr>
          <a:xfrm>
            <a:off x="6941346" y="6210234"/>
            <a:ext cx="111917" cy="45719"/>
          </a:xfrm>
          <a:prstGeom prst="rect">
            <a:avLst/>
          </a:prstGeom>
          <a:ln w="3175">
            <a:noFill/>
          </a:ln>
          <a:effectLst/>
        </p:spPr>
        <p:style>
          <a:lnRef idx="1">
            <a:schemeClr val="dk1"/>
          </a:lnRef>
          <a:fillRef idx="2">
            <a:schemeClr val="dk1"/>
          </a:fillRef>
          <a:effectRef idx="1">
            <a:schemeClr val="dk1"/>
          </a:effectRef>
          <a:fontRef idx="minor">
            <a:schemeClr val="dk1"/>
          </a:fontRef>
        </p:style>
        <p:txBody>
          <a:bodyPr rtlCol="0" anchor="ctr"/>
          <a:lstStyle/>
          <a:p>
            <a:pPr algn="ctr"/>
            <a:endParaRPr lang="en-US" dirty="0"/>
          </a:p>
        </p:txBody>
      </p:sp>
      <p:sp>
        <p:nvSpPr>
          <p:cNvPr id="138" name="Rectangle 137"/>
          <p:cNvSpPr/>
          <p:nvPr/>
        </p:nvSpPr>
        <p:spPr>
          <a:xfrm>
            <a:off x="7329013" y="6207853"/>
            <a:ext cx="45719" cy="49369"/>
          </a:xfrm>
          <a:prstGeom prst="rect">
            <a:avLst/>
          </a:prstGeom>
          <a:ln w="3175">
            <a:noFill/>
          </a:ln>
          <a:effectLst/>
        </p:spPr>
        <p:style>
          <a:lnRef idx="1">
            <a:schemeClr val="dk1"/>
          </a:lnRef>
          <a:fillRef idx="2">
            <a:schemeClr val="dk1"/>
          </a:fillRef>
          <a:effectRef idx="1">
            <a:schemeClr val="dk1"/>
          </a:effectRef>
          <a:fontRef idx="minor">
            <a:schemeClr val="dk1"/>
          </a:fontRef>
        </p:style>
        <p:txBody>
          <a:bodyPr rtlCol="0" anchor="ctr"/>
          <a:lstStyle/>
          <a:p>
            <a:pPr algn="ctr"/>
            <a:endParaRPr lang="en-US" dirty="0"/>
          </a:p>
        </p:txBody>
      </p:sp>
      <p:sp>
        <p:nvSpPr>
          <p:cNvPr id="139" name="Rectangle 138"/>
          <p:cNvSpPr/>
          <p:nvPr/>
        </p:nvSpPr>
        <p:spPr>
          <a:xfrm>
            <a:off x="7421882" y="6207853"/>
            <a:ext cx="45719" cy="49369"/>
          </a:xfrm>
          <a:prstGeom prst="rect">
            <a:avLst/>
          </a:prstGeom>
          <a:ln w="3175">
            <a:noFill/>
          </a:ln>
          <a:effectLst/>
        </p:spPr>
        <p:style>
          <a:lnRef idx="1">
            <a:schemeClr val="dk1"/>
          </a:lnRef>
          <a:fillRef idx="2">
            <a:schemeClr val="dk1"/>
          </a:fillRef>
          <a:effectRef idx="1">
            <a:schemeClr val="dk1"/>
          </a:effectRef>
          <a:fontRef idx="minor">
            <a:schemeClr val="dk1"/>
          </a:fontRef>
        </p:style>
        <p:txBody>
          <a:bodyPr rtlCol="0" anchor="ctr"/>
          <a:lstStyle/>
          <a:p>
            <a:pPr algn="ctr"/>
            <a:endParaRPr lang="en-US" dirty="0"/>
          </a:p>
        </p:txBody>
      </p:sp>
      <p:sp>
        <p:nvSpPr>
          <p:cNvPr id="140" name="Rectangle 139"/>
          <p:cNvSpPr/>
          <p:nvPr/>
        </p:nvSpPr>
        <p:spPr>
          <a:xfrm>
            <a:off x="8746331" y="5458553"/>
            <a:ext cx="70645" cy="45719"/>
          </a:xfrm>
          <a:prstGeom prst="rect">
            <a:avLst/>
          </a:prstGeom>
          <a:ln w="3175">
            <a:noFill/>
          </a:ln>
          <a:effectLst/>
        </p:spPr>
        <p:style>
          <a:lnRef idx="1">
            <a:schemeClr val="dk1"/>
          </a:lnRef>
          <a:fillRef idx="2">
            <a:schemeClr val="dk1"/>
          </a:fillRef>
          <a:effectRef idx="1">
            <a:schemeClr val="dk1"/>
          </a:effectRef>
          <a:fontRef idx="minor">
            <a:schemeClr val="dk1"/>
          </a:fontRef>
        </p:style>
        <p:txBody>
          <a:bodyPr rtlCol="0" anchor="ctr"/>
          <a:lstStyle/>
          <a:p>
            <a:pPr algn="ctr"/>
            <a:endParaRPr lang="en-US" dirty="0"/>
          </a:p>
        </p:txBody>
      </p:sp>
      <p:sp>
        <p:nvSpPr>
          <p:cNvPr id="141" name="Rectangle 140"/>
          <p:cNvSpPr/>
          <p:nvPr/>
        </p:nvSpPr>
        <p:spPr>
          <a:xfrm>
            <a:off x="8445820" y="5460141"/>
            <a:ext cx="45719" cy="45719"/>
          </a:xfrm>
          <a:prstGeom prst="rect">
            <a:avLst/>
          </a:prstGeom>
          <a:ln w="3175">
            <a:noFill/>
          </a:ln>
          <a:effectLst/>
        </p:spPr>
        <p:style>
          <a:lnRef idx="1">
            <a:schemeClr val="dk1"/>
          </a:lnRef>
          <a:fillRef idx="2">
            <a:schemeClr val="dk1"/>
          </a:fillRef>
          <a:effectRef idx="1">
            <a:schemeClr val="dk1"/>
          </a:effectRef>
          <a:fontRef idx="minor">
            <a:schemeClr val="dk1"/>
          </a:fontRef>
        </p:style>
        <p:txBody>
          <a:bodyPr rtlCol="0" anchor="ctr"/>
          <a:lstStyle/>
          <a:p>
            <a:pPr algn="ctr"/>
            <a:endParaRPr lang="en-US" dirty="0"/>
          </a:p>
        </p:txBody>
      </p:sp>
      <p:sp>
        <p:nvSpPr>
          <p:cNvPr id="142" name="Rectangle 141"/>
          <p:cNvSpPr/>
          <p:nvPr/>
        </p:nvSpPr>
        <p:spPr>
          <a:xfrm>
            <a:off x="8364857" y="5460141"/>
            <a:ext cx="45719" cy="45719"/>
          </a:xfrm>
          <a:prstGeom prst="rect">
            <a:avLst/>
          </a:prstGeom>
          <a:ln w="3175">
            <a:noFill/>
          </a:ln>
          <a:effectLst/>
        </p:spPr>
        <p:style>
          <a:lnRef idx="1">
            <a:schemeClr val="dk1"/>
          </a:lnRef>
          <a:fillRef idx="2">
            <a:schemeClr val="dk1"/>
          </a:fillRef>
          <a:effectRef idx="1">
            <a:schemeClr val="dk1"/>
          </a:effectRef>
          <a:fontRef idx="minor">
            <a:schemeClr val="dk1"/>
          </a:fontRef>
        </p:style>
        <p:txBody>
          <a:bodyPr rtlCol="0" anchor="ctr"/>
          <a:lstStyle/>
          <a:p>
            <a:pPr algn="ctr"/>
            <a:endParaRPr lang="en-US" dirty="0"/>
          </a:p>
        </p:txBody>
      </p:sp>
      <p:sp>
        <p:nvSpPr>
          <p:cNvPr id="143" name="Rectangle 142"/>
          <p:cNvSpPr/>
          <p:nvPr/>
        </p:nvSpPr>
        <p:spPr>
          <a:xfrm>
            <a:off x="8184356" y="5460141"/>
            <a:ext cx="102396" cy="45719"/>
          </a:xfrm>
          <a:prstGeom prst="rect">
            <a:avLst/>
          </a:prstGeom>
          <a:ln w="3175">
            <a:noFill/>
          </a:ln>
          <a:effectLst/>
        </p:spPr>
        <p:style>
          <a:lnRef idx="1">
            <a:schemeClr val="dk1"/>
          </a:lnRef>
          <a:fillRef idx="2">
            <a:schemeClr val="dk1"/>
          </a:fillRef>
          <a:effectRef idx="1">
            <a:schemeClr val="dk1"/>
          </a:effectRef>
          <a:fontRef idx="minor">
            <a:schemeClr val="dk1"/>
          </a:fontRef>
        </p:style>
        <p:txBody>
          <a:bodyPr rtlCol="0" anchor="ctr"/>
          <a:lstStyle/>
          <a:p>
            <a:pPr algn="ctr"/>
            <a:endParaRPr lang="en-US" dirty="0"/>
          </a:p>
        </p:txBody>
      </p:sp>
      <p:sp>
        <p:nvSpPr>
          <p:cNvPr id="144" name="Rectangle 143"/>
          <p:cNvSpPr/>
          <p:nvPr/>
        </p:nvSpPr>
        <p:spPr>
          <a:xfrm>
            <a:off x="8057675" y="5460141"/>
            <a:ext cx="45719" cy="45719"/>
          </a:xfrm>
          <a:prstGeom prst="rect">
            <a:avLst/>
          </a:prstGeom>
          <a:ln w="3175">
            <a:noFill/>
          </a:ln>
          <a:effectLst/>
        </p:spPr>
        <p:style>
          <a:lnRef idx="1">
            <a:schemeClr val="dk1"/>
          </a:lnRef>
          <a:fillRef idx="2">
            <a:schemeClr val="dk1"/>
          </a:fillRef>
          <a:effectRef idx="1">
            <a:schemeClr val="dk1"/>
          </a:effectRef>
          <a:fontRef idx="minor">
            <a:schemeClr val="dk1"/>
          </a:fontRef>
        </p:style>
        <p:txBody>
          <a:bodyPr rtlCol="0" anchor="ctr"/>
          <a:lstStyle/>
          <a:p>
            <a:pPr algn="ctr"/>
            <a:endParaRPr lang="en-US" dirty="0"/>
          </a:p>
        </p:txBody>
      </p:sp>
      <p:sp>
        <p:nvSpPr>
          <p:cNvPr id="145" name="Rectangle 144"/>
          <p:cNvSpPr/>
          <p:nvPr/>
        </p:nvSpPr>
        <p:spPr>
          <a:xfrm>
            <a:off x="7931469" y="5460141"/>
            <a:ext cx="45719" cy="45719"/>
          </a:xfrm>
          <a:prstGeom prst="rect">
            <a:avLst/>
          </a:prstGeom>
          <a:ln w="3175">
            <a:noFill/>
          </a:ln>
          <a:effectLst/>
        </p:spPr>
        <p:style>
          <a:lnRef idx="1">
            <a:schemeClr val="dk1"/>
          </a:lnRef>
          <a:fillRef idx="2">
            <a:schemeClr val="dk1"/>
          </a:fillRef>
          <a:effectRef idx="1">
            <a:schemeClr val="dk1"/>
          </a:effectRef>
          <a:fontRef idx="minor">
            <a:schemeClr val="dk1"/>
          </a:fontRef>
        </p:style>
        <p:txBody>
          <a:bodyPr rtlCol="0" anchor="ctr"/>
          <a:lstStyle/>
          <a:p>
            <a:pPr algn="ctr"/>
            <a:endParaRPr lang="en-US" dirty="0"/>
          </a:p>
        </p:txBody>
      </p:sp>
      <p:sp>
        <p:nvSpPr>
          <p:cNvPr id="146" name="Rectangle 145"/>
          <p:cNvSpPr/>
          <p:nvPr/>
        </p:nvSpPr>
        <p:spPr>
          <a:xfrm>
            <a:off x="7805263" y="5460141"/>
            <a:ext cx="45719" cy="45719"/>
          </a:xfrm>
          <a:prstGeom prst="rect">
            <a:avLst/>
          </a:prstGeom>
          <a:ln w="3175">
            <a:noFill/>
          </a:ln>
          <a:effectLst/>
        </p:spPr>
        <p:style>
          <a:lnRef idx="1">
            <a:schemeClr val="dk1"/>
          </a:lnRef>
          <a:fillRef idx="2">
            <a:schemeClr val="dk1"/>
          </a:fillRef>
          <a:effectRef idx="1">
            <a:schemeClr val="dk1"/>
          </a:effectRef>
          <a:fontRef idx="minor">
            <a:schemeClr val="dk1"/>
          </a:fontRef>
        </p:style>
        <p:txBody>
          <a:bodyPr rtlCol="0" anchor="ctr"/>
          <a:lstStyle/>
          <a:p>
            <a:pPr algn="ctr"/>
            <a:endParaRPr lang="en-US" dirty="0"/>
          </a:p>
        </p:txBody>
      </p:sp>
      <p:sp>
        <p:nvSpPr>
          <p:cNvPr id="147" name="Rectangle 146"/>
          <p:cNvSpPr/>
          <p:nvPr/>
        </p:nvSpPr>
        <p:spPr>
          <a:xfrm>
            <a:off x="7660481" y="5460141"/>
            <a:ext cx="71438" cy="45719"/>
          </a:xfrm>
          <a:prstGeom prst="rect">
            <a:avLst/>
          </a:prstGeom>
          <a:ln w="3175">
            <a:noFill/>
          </a:ln>
          <a:effectLst/>
        </p:spPr>
        <p:style>
          <a:lnRef idx="1">
            <a:schemeClr val="dk1"/>
          </a:lnRef>
          <a:fillRef idx="2">
            <a:schemeClr val="dk1"/>
          </a:fillRef>
          <a:effectRef idx="1">
            <a:schemeClr val="dk1"/>
          </a:effectRef>
          <a:fontRef idx="minor">
            <a:schemeClr val="dk1"/>
          </a:fontRef>
        </p:style>
        <p:txBody>
          <a:bodyPr rtlCol="0" anchor="ctr"/>
          <a:lstStyle/>
          <a:p>
            <a:pPr algn="ctr"/>
            <a:endParaRPr lang="en-US" dirty="0"/>
          </a:p>
        </p:txBody>
      </p:sp>
      <p:sp>
        <p:nvSpPr>
          <p:cNvPr id="148" name="Rectangle 147"/>
          <p:cNvSpPr/>
          <p:nvPr/>
        </p:nvSpPr>
        <p:spPr>
          <a:xfrm>
            <a:off x="7536656" y="5460141"/>
            <a:ext cx="76201" cy="45719"/>
          </a:xfrm>
          <a:prstGeom prst="rect">
            <a:avLst/>
          </a:prstGeom>
          <a:ln w="3175">
            <a:noFill/>
          </a:ln>
          <a:effectLst/>
        </p:spPr>
        <p:style>
          <a:lnRef idx="1">
            <a:schemeClr val="dk1"/>
          </a:lnRef>
          <a:fillRef idx="2">
            <a:schemeClr val="dk1"/>
          </a:fillRef>
          <a:effectRef idx="1">
            <a:schemeClr val="dk1"/>
          </a:effectRef>
          <a:fontRef idx="minor">
            <a:schemeClr val="dk1"/>
          </a:fontRef>
        </p:style>
        <p:txBody>
          <a:bodyPr rtlCol="0" anchor="ctr"/>
          <a:lstStyle/>
          <a:p>
            <a:pPr algn="ctr"/>
            <a:endParaRPr lang="en-US" dirty="0"/>
          </a:p>
        </p:txBody>
      </p:sp>
      <p:sp>
        <p:nvSpPr>
          <p:cNvPr id="149" name="Rectangle 148"/>
          <p:cNvSpPr/>
          <p:nvPr/>
        </p:nvSpPr>
        <p:spPr>
          <a:xfrm>
            <a:off x="7445695" y="5460141"/>
            <a:ext cx="45719" cy="45719"/>
          </a:xfrm>
          <a:prstGeom prst="rect">
            <a:avLst/>
          </a:prstGeom>
          <a:ln w="3175">
            <a:noFill/>
          </a:ln>
          <a:effectLst/>
        </p:spPr>
        <p:style>
          <a:lnRef idx="1">
            <a:schemeClr val="dk1"/>
          </a:lnRef>
          <a:fillRef idx="2">
            <a:schemeClr val="dk1"/>
          </a:fillRef>
          <a:effectRef idx="1">
            <a:schemeClr val="dk1"/>
          </a:effectRef>
          <a:fontRef idx="minor">
            <a:schemeClr val="dk1"/>
          </a:fontRef>
        </p:style>
        <p:txBody>
          <a:bodyPr rtlCol="0" anchor="ctr"/>
          <a:lstStyle/>
          <a:p>
            <a:pPr algn="ctr"/>
            <a:endParaRPr lang="en-US" dirty="0"/>
          </a:p>
        </p:txBody>
      </p:sp>
      <p:sp>
        <p:nvSpPr>
          <p:cNvPr id="150" name="Rectangle 149"/>
          <p:cNvSpPr/>
          <p:nvPr/>
        </p:nvSpPr>
        <p:spPr>
          <a:xfrm>
            <a:off x="6103145" y="5460141"/>
            <a:ext cx="176214" cy="45719"/>
          </a:xfrm>
          <a:prstGeom prst="rect">
            <a:avLst/>
          </a:prstGeom>
          <a:ln w="3175">
            <a:noFill/>
          </a:ln>
          <a:effectLst/>
        </p:spPr>
        <p:style>
          <a:lnRef idx="1">
            <a:schemeClr val="dk1"/>
          </a:lnRef>
          <a:fillRef idx="2">
            <a:schemeClr val="dk1"/>
          </a:fillRef>
          <a:effectRef idx="1">
            <a:schemeClr val="dk1"/>
          </a:effectRef>
          <a:fontRef idx="minor">
            <a:schemeClr val="dk1"/>
          </a:fontRef>
        </p:style>
        <p:txBody>
          <a:bodyPr rtlCol="0" anchor="ctr"/>
          <a:lstStyle/>
          <a:p>
            <a:pPr algn="ctr"/>
            <a:endParaRPr lang="en-US" dirty="0"/>
          </a:p>
        </p:txBody>
      </p:sp>
      <p:sp>
        <p:nvSpPr>
          <p:cNvPr id="151" name="Rectangle 150"/>
          <p:cNvSpPr/>
          <p:nvPr/>
        </p:nvSpPr>
        <p:spPr>
          <a:xfrm>
            <a:off x="5798345" y="5460141"/>
            <a:ext cx="54768" cy="45719"/>
          </a:xfrm>
          <a:prstGeom prst="rect">
            <a:avLst/>
          </a:prstGeom>
          <a:ln w="3175">
            <a:noFill/>
          </a:ln>
          <a:effectLst/>
        </p:spPr>
        <p:style>
          <a:lnRef idx="1">
            <a:schemeClr val="dk1"/>
          </a:lnRef>
          <a:fillRef idx="2">
            <a:schemeClr val="dk1"/>
          </a:fillRef>
          <a:effectRef idx="1">
            <a:schemeClr val="dk1"/>
          </a:effectRef>
          <a:fontRef idx="minor">
            <a:schemeClr val="dk1"/>
          </a:fontRef>
        </p:style>
        <p:txBody>
          <a:bodyPr rtlCol="0" anchor="ctr"/>
          <a:lstStyle/>
          <a:p>
            <a:pPr algn="ctr"/>
            <a:endParaRPr lang="en-US" dirty="0"/>
          </a:p>
        </p:txBody>
      </p:sp>
      <p:sp>
        <p:nvSpPr>
          <p:cNvPr id="152" name="Rectangle 151"/>
          <p:cNvSpPr/>
          <p:nvPr/>
        </p:nvSpPr>
        <p:spPr>
          <a:xfrm>
            <a:off x="5622133" y="5460141"/>
            <a:ext cx="54768" cy="45719"/>
          </a:xfrm>
          <a:prstGeom prst="rect">
            <a:avLst/>
          </a:prstGeom>
          <a:ln w="3175">
            <a:noFill/>
          </a:ln>
          <a:effectLst/>
        </p:spPr>
        <p:style>
          <a:lnRef idx="1">
            <a:schemeClr val="dk1"/>
          </a:lnRef>
          <a:fillRef idx="2">
            <a:schemeClr val="dk1"/>
          </a:fillRef>
          <a:effectRef idx="1">
            <a:schemeClr val="dk1"/>
          </a:effectRef>
          <a:fontRef idx="minor">
            <a:schemeClr val="dk1"/>
          </a:fontRef>
        </p:style>
        <p:txBody>
          <a:bodyPr rtlCol="0" anchor="ctr"/>
          <a:lstStyle/>
          <a:p>
            <a:pPr algn="ctr"/>
            <a:endParaRPr lang="en-US" dirty="0"/>
          </a:p>
        </p:txBody>
      </p:sp>
      <p:sp>
        <p:nvSpPr>
          <p:cNvPr id="153" name="Rectangle 152"/>
          <p:cNvSpPr/>
          <p:nvPr/>
        </p:nvSpPr>
        <p:spPr>
          <a:xfrm>
            <a:off x="5491164" y="5460141"/>
            <a:ext cx="54768" cy="45719"/>
          </a:xfrm>
          <a:prstGeom prst="rect">
            <a:avLst/>
          </a:prstGeom>
          <a:ln w="3175">
            <a:noFill/>
          </a:ln>
          <a:effectLst/>
        </p:spPr>
        <p:style>
          <a:lnRef idx="1">
            <a:schemeClr val="dk1"/>
          </a:lnRef>
          <a:fillRef idx="2">
            <a:schemeClr val="dk1"/>
          </a:fillRef>
          <a:effectRef idx="1">
            <a:schemeClr val="dk1"/>
          </a:effectRef>
          <a:fontRef idx="minor">
            <a:schemeClr val="dk1"/>
          </a:fontRef>
        </p:style>
        <p:txBody>
          <a:bodyPr rtlCol="0" anchor="ctr"/>
          <a:lstStyle/>
          <a:p>
            <a:pPr algn="ctr"/>
            <a:endParaRPr lang="en-US" dirty="0"/>
          </a:p>
        </p:txBody>
      </p:sp>
      <p:sp>
        <p:nvSpPr>
          <p:cNvPr id="154" name="Rectangle 153"/>
          <p:cNvSpPr/>
          <p:nvPr/>
        </p:nvSpPr>
        <p:spPr>
          <a:xfrm>
            <a:off x="5384007" y="5460141"/>
            <a:ext cx="54768" cy="45719"/>
          </a:xfrm>
          <a:prstGeom prst="rect">
            <a:avLst/>
          </a:prstGeom>
          <a:ln w="3175">
            <a:noFill/>
          </a:ln>
          <a:effectLst/>
        </p:spPr>
        <p:style>
          <a:lnRef idx="1">
            <a:schemeClr val="dk1"/>
          </a:lnRef>
          <a:fillRef idx="2">
            <a:schemeClr val="dk1"/>
          </a:fillRef>
          <a:effectRef idx="1">
            <a:schemeClr val="dk1"/>
          </a:effectRef>
          <a:fontRef idx="minor">
            <a:schemeClr val="dk1"/>
          </a:fontRef>
        </p:style>
        <p:txBody>
          <a:bodyPr rtlCol="0" anchor="ctr"/>
          <a:lstStyle/>
          <a:p>
            <a:pPr algn="ctr"/>
            <a:endParaRPr lang="en-US" dirty="0"/>
          </a:p>
        </p:txBody>
      </p:sp>
      <p:sp>
        <p:nvSpPr>
          <p:cNvPr id="155" name="Rectangle 154"/>
          <p:cNvSpPr/>
          <p:nvPr/>
        </p:nvSpPr>
        <p:spPr>
          <a:xfrm>
            <a:off x="5279232" y="5460141"/>
            <a:ext cx="54768" cy="45719"/>
          </a:xfrm>
          <a:prstGeom prst="rect">
            <a:avLst/>
          </a:prstGeom>
          <a:ln w="3175">
            <a:noFill/>
          </a:ln>
          <a:effectLst/>
        </p:spPr>
        <p:style>
          <a:lnRef idx="1">
            <a:schemeClr val="dk1"/>
          </a:lnRef>
          <a:fillRef idx="2">
            <a:schemeClr val="dk1"/>
          </a:fillRef>
          <a:effectRef idx="1">
            <a:schemeClr val="dk1"/>
          </a:effectRef>
          <a:fontRef idx="minor">
            <a:schemeClr val="dk1"/>
          </a:fontRef>
        </p:style>
        <p:txBody>
          <a:bodyPr rtlCol="0" anchor="ctr"/>
          <a:lstStyle/>
          <a:p>
            <a:pPr algn="ctr"/>
            <a:endParaRPr lang="en-US" dirty="0"/>
          </a:p>
        </p:txBody>
      </p:sp>
      <p:sp>
        <p:nvSpPr>
          <p:cNvPr id="156" name="Rectangle 155"/>
          <p:cNvSpPr/>
          <p:nvPr/>
        </p:nvSpPr>
        <p:spPr>
          <a:xfrm>
            <a:off x="4962525" y="5460141"/>
            <a:ext cx="147637" cy="45719"/>
          </a:xfrm>
          <a:prstGeom prst="rect">
            <a:avLst/>
          </a:prstGeom>
          <a:ln w="3175">
            <a:noFill/>
          </a:ln>
          <a:effectLst/>
        </p:spPr>
        <p:style>
          <a:lnRef idx="1">
            <a:schemeClr val="dk1"/>
          </a:lnRef>
          <a:fillRef idx="2">
            <a:schemeClr val="dk1"/>
          </a:fillRef>
          <a:effectRef idx="1">
            <a:schemeClr val="dk1"/>
          </a:effectRef>
          <a:fontRef idx="minor">
            <a:schemeClr val="dk1"/>
          </a:fontRef>
        </p:style>
        <p:txBody>
          <a:bodyPr rtlCol="0" anchor="ctr"/>
          <a:lstStyle/>
          <a:p>
            <a:pPr algn="ctr"/>
            <a:endParaRPr lang="en-US" dirty="0"/>
          </a:p>
        </p:txBody>
      </p:sp>
      <p:sp>
        <p:nvSpPr>
          <p:cNvPr id="157" name="Rectangle 156"/>
          <p:cNvSpPr/>
          <p:nvPr/>
        </p:nvSpPr>
        <p:spPr>
          <a:xfrm>
            <a:off x="4086226" y="5460141"/>
            <a:ext cx="297656" cy="45719"/>
          </a:xfrm>
          <a:prstGeom prst="rect">
            <a:avLst/>
          </a:prstGeom>
          <a:ln w="3175">
            <a:noFill/>
          </a:ln>
          <a:effectLst/>
        </p:spPr>
        <p:style>
          <a:lnRef idx="1">
            <a:schemeClr val="dk1"/>
          </a:lnRef>
          <a:fillRef idx="2">
            <a:schemeClr val="dk1"/>
          </a:fillRef>
          <a:effectRef idx="1">
            <a:schemeClr val="dk1"/>
          </a:effectRef>
          <a:fontRef idx="minor">
            <a:schemeClr val="dk1"/>
          </a:fontRef>
        </p:style>
        <p:txBody>
          <a:bodyPr rtlCol="0" anchor="ctr"/>
          <a:lstStyle/>
          <a:p>
            <a:pPr algn="ctr"/>
            <a:endParaRPr lang="en-US" dirty="0"/>
          </a:p>
        </p:txBody>
      </p:sp>
      <p:sp>
        <p:nvSpPr>
          <p:cNvPr id="158" name="Rectangle 157"/>
          <p:cNvSpPr/>
          <p:nvPr/>
        </p:nvSpPr>
        <p:spPr>
          <a:xfrm>
            <a:off x="3940970" y="5460140"/>
            <a:ext cx="71436" cy="45719"/>
          </a:xfrm>
          <a:prstGeom prst="rect">
            <a:avLst/>
          </a:prstGeom>
          <a:ln w="3175">
            <a:noFill/>
          </a:ln>
          <a:effectLst/>
        </p:spPr>
        <p:style>
          <a:lnRef idx="1">
            <a:schemeClr val="dk1"/>
          </a:lnRef>
          <a:fillRef idx="2">
            <a:schemeClr val="dk1"/>
          </a:fillRef>
          <a:effectRef idx="1">
            <a:schemeClr val="dk1"/>
          </a:effectRef>
          <a:fontRef idx="minor">
            <a:schemeClr val="dk1"/>
          </a:fontRef>
        </p:style>
        <p:txBody>
          <a:bodyPr rtlCol="0" anchor="ctr"/>
          <a:lstStyle/>
          <a:p>
            <a:pPr algn="ctr"/>
            <a:endParaRPr lang="en-US" dirty="0"/>
          </a:p>
        </p:txBody>
      </p:sp>
      <p:sp>
        <p:nvSpPr>
          <p:cNvPr id="159" name="Rectangle 158"/>
          <p:cNvSpPr/>
          <p:nvPr/>
        </p:nvSpPr>
        <p:spPr>
          <a:xfrm rot="1173337">
            <a:off x="6481168" y="5298024"/>
            <a:ext cx="640572" cy="45719"/>
          </a:xfrm>
          <a:prstGeom prst="rect">
            <a:avLst/>
          </a:prstGeom>
          <a:ln w="3175">
            <a:noFill/>
          </a:ln>
          <a:effectLst/>
        </p:spPr>
        <p:style>
          <a:lnRef idx="1">
            <a:schemeClr val="dk1"/>
          </a:lnRef>
          <a:fillRef idx="2">
            <a:schemeClr val="dk1"/>
          </a:fillRef>
          <a:effectRef idx="1">
            <a:schemeClr val="dk1"/>
          </a:effectRef>
          <a:fontRef idx="minor">
            <a:schemeClr val="dk1"/>
          </a:fontRef>
        </p:style>
        <p:txBody>
          <a:bodyPr rtlCol="0" anchor="ctr"/>
          <a:lstStyle/>
          <a:p>
            <a:pPr algn="ctr"/>
            <a:endParaRPr lang="en-US" dirty="0"/>
          </a:p>
        </p:txBody>
      </p:sp>
      <p:sp>
        <p:nvSpPr>
          <p:cNvPr id="160" name="Rectangle 159"/>
          <p:cNvSpPr/>
          <p:nvPr/>
        </p:nvSpPr>
        <p:spPr>
          <a:xfrm>
            <a:off x="5807870" y="5060091"/>
            <a:ext cx="45719" cy="45719"/>
          </a:xfrm>
          <a:prstGeom prst="rect">
            <a:avLst/>
          </a:prstGeom>
          <a:ln w="3175">
            <a:noFill/>
          </a:ln>
          <a:effectLst/>
        </p:spPr>
        <p:style>
          <a:lnRef idx="1">
            <a:schemeClr val="dk1"/>
          </a:lnRef>
          <a:fillRef idx="2">
            <a:schemeClr val="dk1"/>
          </a:fillRef>
          <a:effectRef idx="1">
            <a:schemeClr val="dk1"/>
          </a:effectRef>
          <a:fontRef idx="minor">
            <a:schemeClr val="dk1"/>
          </a:fontRef>
        </p:style>
        <p:txBody>
          <a:bodyPr rtlCol="0" anchor="ctr"/>
          <a:lstStyle/>
          <a:p>
            <a:pPr algn="ctr"/>
            <a:endParaRPr lang="en-US" dirty="0"/>
          </a:p>
        </p:txBody>
      </p:sp>
      <p:sp>
        <p:nvSpPr>
          <p:cNvPr id="161" name="Rectangle 160"/>
          <p:cNvSpPr/>
          <p:nvPr/>
        </p:nvSpPr>
        <p:spPr>
          <a:xfrm>
            <a:off x="5524500" y="5060091"/>
            <a:ext cx="55245" cy="45719"/>
          </a:xfrm>
          <a:prstGeom prst="rect">
            <a:avLst/>
          </a:prstGeom>
          <a:ln w="3175">
            <a:noFill/>
          </a:ln>
          <a:effectLst/>
        </p:spPr>
        <p:style>
          <a:lnRef idx="1">
            <a:schemeClr val="dk1"/>
          </a:lnRef>
          <a:fillRef idx="2">
            <a:schemeClr val="dk1"/>
          </a:fillRef>
          <a:effectRef idx="1">
            <a:schemeClr val="dk1"/>
          </a:effectRef>
          <a:fontRef idx="minor">
            <a:schemeClr val="dk1"/>
          </a:fontRef>
        </p:style>
        <p:txBody>
          <a:bodyPr rtlCol="0" anchor="ctr"/>
          <a:lstStyle/>
          <a:p>
            <a:pPr algn="ctr"/>
            <a:endParaRPr lang="en-US" dirty="0"/>
          </a:p>
        </p:txBody>
      </p:sp>
      <p:sp>
        <p:nvSpPr>
          <p:cNvPr id="162" name="Rectangle 161"/>
          <p:cNvSpPr/>
          <p:nvPr/>
        </p:nvSpPr>
        <p:spPr>
          <a:xfrm rot="1173337">
            <a:off x="4494965" y="4894643"/>
            <a:ext cx="589329" cy="45719"/>
          </a:xfrm>
          <a:prstGeom prst="rect">
            <a:avLst/>
          </a:prstGeom>
          <a:ln w="3175">
            <a:noFill/>
          </a:ln>
          <a:effectLst/>
        </p:spPr>
        <p:style>
          <a:lnRef idx="1">
            <a:schemeClr val="dk1"/>
          </a:lnRef>
          <a:fillRef idx="2">
            <a:schemeClr val="dk1"/>
          </a:fillRef>
          <a:effectRef idx="1">
            <a:schemeClr val="dk1"/>
          </a:effectRef>
          <a:fontRef idx="minor">
            <a:schemeClr val="dk1"/>
          </a:fontRef>
        </p:style>
        <p:txBody>
          <a:bodyPr rtlCol="0" anchor="ctr"/>
          <a:lstStyle/>
          <a:p>
            <a:pPr algn="ctr"/>
            <a:endParaRPr lang="en-US" dirty="0"/>
          </a:p>
        </p:txBody>
      </p:sp>
      <p:sp>
        <p:nvSpPr>
          <p:cNvPr id="163" name="Rectangle 162"/>
          <p:cNvSpPr/>
          <p:nvPr/>
        </p:nvSpPr>
        <p:spPr>
          <a:xfrm>
            <a:off x="3786189" y="4660040"/>
            <a:ext cx="71436" cy="45719"/>
          </a:xfrm>
          <a:prstGeom prst="rect">
            <a:avLst/>
          </a:prstGeom>
          <a:ln w="3175">
            <a:noFill/>
          </a:ln>
          <a:effectLst/>
        </p:spPr>
        <p:style>
          <a:lnRef idx="1">
            <a:schemeClr val="dk1"/>
          </a:lnRef>
          <a:fillRef idx="2">
            <a:schemeClr val="dk1"/>
          </a:fillRef>
          <a:effectRef idx="1">
            <a:schemeClr val="dk1"/>
          </a:effectRef>
          <a:fontRef idx="minor">
            <a:schemeClr val="dk1"/>
          </a:fontRef>
        </p:style>
        <p:txBody>
          <a:bodyPr rtlCol="0" anchor="ctr"/>
          <a:lstStyle/>
          <a:p>
            <a:pPr algn="ctr"/>
            <a:endParaRPr lang="en-US" dirty="0"/>
          </a:p>
        </p:txBody>
      </p:sp>
      <p:sp>
        <p:nvSpPr>
          <p:cNvPr id="164" name="Rectangle 163"/>
          <p:cNvSpPr/>
          <p:nvPr/>
        </p:nvSpPr>
        <p:spPr>
          <a:xfrm>
            <a:off x="3671889" y="4660040"/>
            <a:ext cx="71436" cy="45719"/>
          </a:xfrm>
          <a:prstGeom prst="rect">
            <a:avLst/>
          </a:prstGeom>
          <a:ln w="3175">
            <a:noFill/>
          </a:ln>
          <a:effectLst/>
        </p:spPr>
        <p:style>
          <a:lnRef idx="1">
            <a:schemeClr val="dk1"/>
          </a:lnRef>
          <a:fillRef idx="2">
            <a:schemeClr val="dk1"/>
          </a:fillRef>
          <a:effectRef idx="1">
            <a:schemeClr val="dk1"/>
          </a:effectRef>
          <a:fontRef idx="minor">
            <a:schemeClr val="dk1"/>
          </a:fontRef>
        </p:style>
        <p:txBody>
          <a:bodyPr rtlCol="0" anchor="ctr"/>
          <a:lstStyle/>
          <a:p>
            <a:pPr algn="ctr"/>
            <a:endParaRPr lang="en-US" dirty="0"/>
          </a:p>
        </p:txBody>
      </p:sp>
      <p:sp>
        <p:nvSpPr>
          <p:cNvPr id="165" name="Rectangle 164"/>
          <p:cNvSpPr/>
          <p:nvPr/>
        </p:nvSpPr>
        <p:spPr>
          <a:xfrm>
            <a:off x="3883342" y="4660040"/>
            <a:ext cx="45719" cy="45719"/>
          </a:xfrm>
          <a:prstGeom prst="rect">
            <a:avLst/>
          </a:prstGeom>
          <a:ln w="3175">
            <a:noFill/>
          </a:ln>
          <a:effectLst/>
        </p:spPr>
        <p:style>
          <a:lnRef idx="1">
            <a:schemeClr val="dk1"/>
          </a:lnRef>
          <a:fillRef idx="2">
            <a:schemeClr val="dk1"/>
          </a:fillRef>
          <a:effectRef idx="1">
            <a:schemeClr val="dk1"/>
          </a:effectRef>
          <a:fontRef idx="minor">
            <a:schemeClr val="dk1"/>
          </a:fontRef>
        </p:style>
        <p:txBody>
          <a:bodyPr rtlCol="0" anchor="ctr"/>
          <a:lstStyle/>
          <a:p>
            <a:pPr algn="ctr"/>
            <a:endParaRPr lang="en-US" dirty="0"/>
          </a:p>
        </p:txBody>
      </p:sp>
      <p:sp>
        <p:nvSpPr>
          <p:cNvPr id="166" name="Rectangle 165"/>
          <p:cNvSpPr/>
          <p:nvPr/>
        </p:nvSpPr>
        <p:spPr>
          <a:xfrm>
            <a:off x="3557110" y="4660040"/>
            <a:ext cx="45719" cy="45719"/>
          </a:xfrm>
          <a:prstGeom prst="rect">
            <a:avLst/>
          </a:prstGeom>
          <a:ln w="3175">
            <a:noFill/>
          </a:ln>
          <a:effectLst/>
        </p:spPr>
        <p:style>
          <a:lnRef idx="1">
            <a:schemeClr val="dk1"/>
          </a:lnRef>
          <a:fillRef idx="2">
            <a:schemeClr val="dk1"/>
          </a:fillRef>
          <a:effectRef idx="1">
            <a:schemeClr val="dk1"/>
          </a:effectRef>
          <a:fontRef idx="minor">
            <a:schemeClr val="dk1"/>
          </a:fontRef>
        </p:style>
        <p:txBody>
          <a:bodyPr rtlCol="0" anchor="ctr"/>
          <a:lstStyle/>
          <a:p>
            <a:pPr algn="ctr"/>
            <a:endParaRPr lang="en-US" dirty="0"/>
          </a:p>
        </p:txBody>
      </p:sp>
      <p:sp>
        <p:nvSpPr>
          <p:cNvPr id="167" name="Rectangle 166"/>
          <p:cNvSpPr/>
          <p:nvPr/>
        </p:nvSpPr>
        <p:spPr>
          <a:xfrm>
            <a:off x="3395185" y="4657658"/>
            <a:ext cx="45719" cy="45719"/>
          </a:xfrm>
          <a:prstGeom prst="rect">
            <a:avLst/>
          </a:prstGeom>
          <a:ln w="3175">
            <a:noFill/>
          </a:ln>
          <a:effectLst/>
        </p:spPr>
        <p:style>
          <a:lnRef idx="1">
            <a:schemeClr val="dk1"/>
          </a:lnRef>
          <a:fillRef idx="2">
            <a:schemeClr val="dk1"/>
          </a:fillRef>
          <a:effectRef idx="1">
            <a:schemeClr val="dk1"/>
          </a:effectRef>
          <a:fontRef idx="minor">
            <a:schemeClr val="dk1"/>
          </a:fontRef>
        </p:style>
        <p:txBody>
          <a:bodyPr rtlCol="0" anchor="ctr"/>
          <a:lstStyle/>
          <a:p>
            <a:pPr algn="ctr"/>
            <a:endParaRPr lang="en-US" dirty="0"/>
          </a:p>
        </p:txBody>
      </p:sp>
      <p:sp>
        <p:nvSpPr>
          <p:cNvPr id="168" name="Rounded Rectangle 167"/>
          <p:cNvSpPr/>
          <p:nvPr/>
        </p:nvSpPr>
        <p:spPr bwMode="auto">
          <a:xfrm>
            <a:off x="1954635" y="5276025"/>
            <a:ext cx="4373137" cy="404497"/>
          </a:xfrm>
          <a:prstGeom prst="roundRect">
            <a:avLst/>
          </a:prstGeom>
          <a:noFill/>
          <a:ln w="28575"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xmlns="">
                <a:solidFill>
                  <a:srgbClr val="FFFFFF"/>
                </a:solidFill>
              </a14:hiddenFill>
            </a:ext>
            <a:ext uri="{AF507438-7753-43E0-B8FC-AC1667EBCBE1}">
              <a14:hiddenEffects xmlns:a14="http://schemas.microsoft.com/office/drawing/2010/main" xmlns="">
                <a:effectLst>
                  <a:outerShdw dist="35921" dir="2700000" algn="ctr" rotWithShape="0">
                    <a:srgbClr val="808080"/>
                  </a:outerShdw>
                </a:effectLst>
              </a14:hiddenEffects>
            </a:ext>
          </a:extLst>
        </p:spPr>
        <p:txBody>
          <a:bodyPr rtlCol="0" anchor="ctr"/>
          <a:lstStyle/>
          <a:p>
            <a:pPr algn="ctr"/>
            <a:endParaRPr lang="en-US" dirty="0"/>
          </a:p>
        </p:txBody>
      </p:sp>
      <p:sp>
        <p:nvSpPr>
          <p:cNvPr id="169" name="Rounded Rectangle 168"/>
          <p:cNvSpPr/>
          <p:nvPr/>
        </p:nvSpPr>
        <p:spPr bwMode="auto">
          <a:xfrm>
            <a:off x="539552" y="6007984"/>
            <a:ext cx="7874377" cy="404497"/>
          </a:xfrm>
          <a:prstGeom prst="roundRect">
            <a:avLst/>
          </a:prstGeom>
          <a:noFill/>
          <a:ln w="28575" cap="flat" cmpd="sng" algn="ctr">
            <a:solidFill>
              <a:srgbClr val="3333FF"/>
            </a:solidFill>
            <a:prstDash val="solid"/>
            <a:round/>
            <a:headEnd type="none" w="med" len="med"/>
            <a:tailEnd type="none" w="med" len="med"/>
          </a:ln>
          <a:effectLst/>
          <a:extLst>
            <a:ext uri="{909E8E84-426E-40DD-AFC4-6F175D3DCCD1}">
              <a14:hiddenFill xmlns:a14="http://schemas.microsoft.com/office/drawing/2010/main" xmlns="">
                <a:solidFill>
                  <a:srgbClr val="FFFFFF"/>
                </a:solidFill>
              </a14:hiddenFill>
            </a:ext>
            <a:ext uri="{AF507438-7753-43E0-B8FC-AC1667EBCBE1}">
              <a14:hiddenEffects xmlns:a14="http://schemas.microsoft.com/office/drawing/2010/main" xmlns="">
                <a:effectLst>
                  <a:outerShdw dist="35921" dir="2700000" algn="ctr" rotWithShape="0">
                    <a:srgbClr val="808080"/>
                  </a:outerShdw>
                </a:effectLst>
              </a14:hiddenEffects>
            </a:ext>
          </a:extLst>
        </p:spPr>
        <p:txBody>
          <a:bodyPr rtlCol="0" anchor="ctr"/>
          <a:lstStyle/>
          <a:p>
            <a:pPr algn="ctr"/>
            <a:endParaRPr lang="en-US" dirty="0"/>
          </a:p>
        </p:txBody>
      </p:sp>
      <p:sp>
        <p:nvSpPr>
          <p:cNvPr id="170" name="Freeform 169"/>
          <p:cNvSpPr/>
          <p:nvPr/>
        </p:nvSpPr>
        <p:spPr bwMode="auto">
          <a:xfrm>
            <a:off x="2567031" y="4497674"/>
            <a:ext cx="4949505" cy="1124125"/>
          </a:xfrm>
          <a:custGeom>
            <a:avLst/>
            <a:gdLst>
              <a:gd name="connsiteX0" fmla="*/ 4689446 w 4949505"/>
              <a:gd name="connsiteY0" fmla="*/ 1124125 h 1124125"/>
              <a:gd name="connsiteX1" fmla="*/ 3582099 w 4949505"/>
              <a:gd name="connsiteY1" fmla="*/ 721454 h 1124125"/>
              <a:gd name="connsiteX2" fmla="*/ 2667699 w 4949505"/>
              <a:gd name="connsiteY2" fmla="*/ 721454 h 1124125"/>
              <a:gd name="connsiteX3" fmla="*/ 1577130 w 4949505"/>
              <a:gd name="connsiteY3" fmla="*/ 310393 h 1124125"/>
              <a:gd name="connsiteX4" fmla="*/ 0 w 4949505"/>
              <a:gd name="connsiteY4" fmla="*/ 310393 h 1124125"/>
              <a:gd name="connsiteX5" fmla="*/ 0 w 4949505"/>
              <a:gd name="connsiteY5" fmla="*/ 0 h 1124125"/>
              <a:gd name="connsiteX6" fmla="*/ 1568741 w 4949505"/>
              <a:gd name="connsiteY6" fmla="*/ 16778 h 1124125"/>
              <a:gd name="connsiteX7" fmla="*/ 2692866 w 4949505"/>
              <a:gd name="connsiteY7" fmla="*/ 427839 h 1124125"/>
              <a:gd name="connsiteX8" fmla="*/ 3590488 w 4949505"/>
              <a:gd name="connsiteY8" fmla="*/ 427839 h 1124125"/>
              <a:gd name="connsiteX9" fmla="*/ 4681057 w 4949505"/>
              <a:gd name="connsiteY9" fmla="*/ 855677 h 1124125"/>
              <a:gd name="connsiteX10" fmla="*/ 4949505 w 4949505"/>
              <a:gd name="connsiteY10" fmla="*/ 855677 h 1124125"/>
              <a:gd name="connsiteX11" fmla="*/ 4949505 w 4949505"/>
              <a:gd name="connsiteY11" fmla="*/ 1115736 h 1124125"/>
              <a:gd name="connsiteX12" fmla="*/ 4689446 w 4949505"/>
              <a:gd name="connsiteY12" fmla="*/ 1124125 h 11241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949505" h="1124125">
                <a:moveTo>
                  <a:pt x="4689446" y="1124125"/>
                </a:moveTo>
                <a:lnTo>
                  <a:pt x="3582099" y="721454"/>
                </a:lnTo>
                <a:lnTo>
                  <a:pt x="2667699" y="721454"/>
                </a:lnTo>
                <a:lnTo>
                  <a:pt x="1577130" y="310393"/>
                </a:lnTo>
                <a:lnTo>
                  <a:pt x="0" y="310393"/>
                </a:lnTo>
                <a:lnTo>
                  <a:pt x="0" y="0"/>
                </a:lnTo>
                <a:lnTo>
                  <a:pt x="1568741" y="16778"/>
                </a:lnTo>
                <a:lnTo>
                  <a:pt x="2692866" y="427839"/>
                </a:lnTo>
                <a:lnTo>
                  <a:pt x="3590488" y="427839"/>
                </a:lnTo>
                <a:lnTo>
                  <a:pt x="4681057" y="855677"/>
                </a:lnTo>
                <a:lnTo>
                  <a:pt x="4949505" y="855677"/>
                </a:lnTo>
                <a:lnTo>
                  <a:pt x="4949505" y="1115736"/>
                </a:lnTo>
                <a:lnTo>
                  <a:pt x="4689446" y="1124125"/>
                </a:lnTo>
                <a:close/>
              </a:path>
            </a:pathLst>
          </a:custGeom>
          <a:noFill/>
          <a:ln w="28575" cap="flat" cmpd="sng" algn="ctr">
            <a:solidFill>
              <a:srgbClr val="00B050"/>
            </a:solidFill>
            <a:prstDash val="solid"/>
            <a:round/>
            <a:headEnd type="none" w="med" len="med"/>
            <a:tailEnd type="none" w="med" len="med"/>
          </a:ln>
          <a:effectLst/>
          <a:extLst>
            <a:ext uri="{909E8E84-426E-40DD-AFC4-6F175D3DCCD1}">
              <a14:hiddenFill xmlns:a14="http://schemas.microsoft.com/office/drawing/2010/main" xmlns="">
                <a:solidFill>
                  <a:srgbClr val="FFFFFF"/>
                </a:solidFill>
              </a14:hiddenFill>
            </a:ext>
            <a:ext uri="{AF507438-7753-43E0-B8FC-AC1667EBCBE1}">
              <a14:hiddenEffects xmlns:a14="http://schemas.microsoft.com/office/drawing/2010/main" xmlns="">
                <a:effectLst>
                  <a:outerShdw dist="35921" dir="2700000" algn="ctr" rotWithShape="0">
                    <a:srgbClr val="808080"/>
                  </a:outerShdw>
                </a:effectLst>
              </a14:hiddenEffects>
            </a:ext>
          </a:extLst>
        </p:spPr>
        <p:txBody>
          <a:bodyPr rtlCol="0" anchor="ctr"/>
          <a:lstStyle/>
          <a:p>
            <a:pPr algn="ctr"/>
            <a:endParaRPr lang="en-US" dirty="0"/>
          </a:p>
        </p:txBody>
      </p:sp>
      <p:sp>
        <p:nvSpPr>
          <p:cNvPr id="171" name="Rectangle 170"/>
          <p:cNvSpPr/>
          <p:nvPr/>
        </p:nvSpPr>
        <p:spPr>
          <a:xfrm>
            <a:off x="1995370" y="4906693"/>
            <a:ext cx="2662271" cy="369332"/>
          </a:xfrm>
          <a:prstGeom prst="rect">
            <a:avLst/>
          </a:prstGeom>
        </p:spPr>
        <p:txBody>
          <a:bodyPr wrap="square">
            <a:spAutoFit/>
          </a:bodyPr>
          <a:lstStyle/>
          <a:p>
            <a:r>
              <a:rPr lang="en-US" dirty="0">
                <a:solidFill>
                  <a:srgbClr val="FF0000"/>
                </a:solidFill>
              </a:rPr>
              <a:t>Straight ahead </a:t>
            </a:r>
            <a:r>
              <a:rPr lang="en-US" dirty="0" smtClean="0">
                <a:solidFill>
                  <a:srgbClr val="FF0000"/>
                </a:solidFill>
              </a:rPr>
              <a:t>beamline</a:t>
            </a:r>
            <a:endParaRPr lang="en-US" dirty="0">
              <a:solidFill>
                <a:srgbClr val="FF0000"/>
              </a:solidFill>
            </a:endParaRPr>
          </a:p>
        </p:txBody>
      </p:sp>
      <p:sp>
        <p:nvSpPr>
          <p:cNvPr id="172" name="Rectangle 171"/>
          <p:cNvSpPr/>
          <p:nvPr/>
        </p:nvSpPr>
        <p:spPr>
          <a:xfrm>
            <a:off x="2692627" y="4128342"/>
            <a:ext cx="1636740" cy="369332"/>
          </a:xfrm>
          <a:prstGeom prst="rect">
            <a:avLst/>
          </a:prstGeom>
        </p:spPr>
        <p:txBody>
          <a:bodyPr wrap="square">
            <a:spAutoFit/>
          </a:bodyPr>
          <a:lstStyle/>
          <a:p>
            <a:r>
              <a:rPr lang="en-US" dirty="0" smtClean="0">
                <a:solidFill>
                  <a:srgbClr val="00B050"/>
                </a:solidFill>
              </a:rPr>
              <a:t>EEX beamline</a:t>
            </a:r>
            <a:endParaRPr lang="en-US" dirty="0">
              <a:solidFill>
                <a:srgbClr val="00B050"/>
              </a:solidFill>
            </a:endParaRPr>
          </a:p>
        </p:txBody>
      </p:sp>
      <p:sp>
        <p:nvSpPr>
          <p:cNvPr id="173" name="Rectangle 172"/>
          <p:cNvSpPr/>
          <p:nvPr/>
        </p:nvSpPr>
        <p:spPr>
          <a:xfrm>
            <a:off x="580485" y="6408358"/>
            <a:ext cx="4572000" cy="369332"/>
          </a:xfrm>
          <a:prstGeom prst="rect">
            <a:avLst/>
          </a:prstGeom>
        </p:spPr>
        <p:txBody>
          <a:bodyPr>
            <a:spAutoFit/>
          </a:bodyPr>
          <a:lstStyle/>
          <a:p>
            <a:pPr algn="ctr"/>
            <a:r>
              <a:rPr lang="en-US" dirty="0" smtClean="0">
                <a:solidFill>
                  <a:srgbClr val="3333FF"/>
                </a:solidFill>
              </a:rPr>
              <a:t>Witness </a:t>
            </a:r>
            <a:r>
              <a:rPr lang="en-US" dirty="0" err="1" smtClean="0">
                <a:solidFill>
                  <a:srgbClr val="3333FF"/>
                </a:solidFill>
              </a:rPr>
              <a:t>beamline</a:t>
            </a:r>
            <a:endParaRPr lang="en-US" dirty="0">
              <a:solidFill>
                <a:srgbClr val="3333FF"/>
              </a:solidFill>
            </a:endParaRPr>
          </a:p>
        </p:txBody>
      </p:sp>
      <p:sp>
        <p:nvSpPr>
          <p:cNvPr id="174" name="Rectangle 173"/>
          <p:cNvSpPr/>
          <p:nvPr/>
        </p:nvSpPr>
        <p:spPr bwMode="auto">
          <a:xfrm>
            <a:off x="1796281" y="4080197"/>
            <a:ext cx="5864200" cy="1757747"/>
          </a:xfrm>
          <a:prstGeom prst="rect">
            <a:avLst/>
          </a:prstGeom>
          <a:noFill/>
          <a:ln w="57150" cap="flat" cmpd="sng" algn="ctr">
            <a:solidFill>
              <a:srgbClr val="FFFF00"/>
            </a:solidFill>
            <a:prstDash val="solid"/>
            <a:round/>
            <a:headEnd type="none" w="med" len="med"/>
            <a:tailEnd type="none" w="med" len="med"/>
          </a:ln>
          <a:effectLst/>
          <a:extLst/>
        </p:spPr>
        <p:txBody>
          <a:bodyPr rtlCol="0" anchor="ctr"/>
          <a:lstStyle/>
          <a:p>
            <a:pPr algn="ctr"/>
            <a:endParaRPr lang="en-US" dirty="0"/>
          </a:p>
        </p:txBody>
      </p:sp>
      <p:cxnSp>
        <p:nvCxnSpPr>
          <p:cNvPr id="175" name="Straight Arrow Connector 174"/>
          <p:cNvCxnSpPr/>
          <p:nvPr/>
        </p:nvCxnSpPr>
        <p:spPr bwMode="auto">
          <a:xfrm>
            <a:off x="904561" y="4636937"/>
            <a:ext cx="891720" cy="320785"/>
          </a:xfrm>
          <a:prstGeom prst="straightConnector1">
            <a:avLst/>
          </a:prstGeom>
          <a:noFill/>
          <a:ln w="57150" cap="flat" cmpd="sng" algn="ctr">
            <a:solidFill>
              <a:srgbClr val="FFFF00"/>
            </a:solidFill>
            <a:prstDash val="solid"/>
            <a:round/>
            <a:headEnd type="none" w="med" len="med"/>
            <a:tailEnd type="triangle" w="lg" len="lg"/>
          </a:ln>
          <a:effectLst/>
          <a:extLst>
            <a:ext uri="{909E8E84-426E-40DD-AFC4-6F175D3DCCD1}">
              <a14:hiddenFill xmlns:a14="http://schemas.microsoft.com/office/drawing/2010/main" xmlns="">
                <a:solidFill>
                  <a:srgbClr val="FFFFFF"/>
                </a:solidFill>
              </a14:hiddenFill>
            </a:ext>
            <a:ext uri="{AF507438-7753-43E0-B8FC-AC1667EBCBE1}">
              <a14:hiddenEffects xmlns:a14="http://schemas.microsoft.com/office/drawing/2010/main" xmlns="">
                <a:effectLst>
                  <a:outerShdw dist="35921" dir="2700000" algn="ctr" rotWithShape="0">
                    <a:srgbClr val="808080"/>
                  </a:outerShdw>
                </a:effectLst>
              </a14:hiddenEffects>
            </a:ext>
          </a:extLst>
        </p:spPr>
      </p:cxnSp>
      <p:sp>
        <p:nvSpPr>
          <p:cNvPr id="176" name="TextBox 175"/>
          <p:cNvSpPr txBox="1"/>
          <p:nvPr/>
        </p:nvSpPr>
        <p:spPr>
          <a:xfrm>
            <a:off x="227837" y="3929051"/>
            <a:ext cx="1353448" cy="707886"/>
          </a:xfrm>
          <a:prstGeom prst="rect">
            <a:avLst/>
          </a:prstGeom>
          <a:noFill/>
          <a:ln>
            <a:solidFill>
              <a:srgbClr val="FFFF00"/>
            </a:solidFill>
          </a:ln>
        </p:spPr>
        <p:txBody>
          <a:bodyPr wrap="none" rtlCol="0">
            <a:spAutoFit/>
          </a:bodyPr>
          <a:lstStyle/>
          <a:p>
            <a:pPr algn="ctr"/>
            <a:r>
              <a:rPr lang="en-US" sz="2000" dirty="0" smtClean="0">
                <a:solidFill>
                  <a:srgbClr val="FF0000"/>
                </a:solidFill>
              </a:rPr>
              <a:t>Drive</a:t>
            </a:r>
          </a:p>
          <a:p>
            <a:pPr algn="ctr"/>
            <a:r>
              <a:rPr lang="en-US" sz="2000" dirty="0" smtClean="0">
                <a:solidFill>
                  <a:srgbClr val="FF0000"/>
                </a:solidFill>
              </a:rPr>
              <a:t>Switchyard</a:t>
            </a:r>
            <a:endParaRPr lang="en-US" sz="2000" dirty="0">
              <a:solidFill>
                <a:srgbClr val="FF0000"/>
              </a:solidFill>
            </a:endParaRPr>
          </a:p>
        </p:txBody>
      </p:sp>
      <p:sp>
        <p:nvSpPr>
          <p:cNvPr id="177" name="Text Box 7"/>
          <p:cNvSpPr txBox="1">
            <a:spLocks noChangeArrowheads="1"/>
          </p:cNvSpPr>
          <p:nvPr/>
        </p:nvSpPr>
        <p:spPr bwMode="auto">
          <a:xfrm>
            <a:off x="180975" y="74613"/>
            <a:ext cx="8820150" cy="492443"/>
          </a:xfrm>
          <a:prstGeom prst="rect">
            <a:avLst/>
          </a:prstGeom>
          <a:noFill/>
          <a:ln w="9525">
            <a:noFill/>
            <a:miter lim="800000"/>
            <a:headEnd/>
            <a:tailEnd/>
          </a:ln>
          <a:effectLst/>
        </p:spPr>
        <p:txBody>
          <a:bodyPr>
            <a:spAutoFit/>
          </a:bodyPr>
          <a:lstStyle/>
          <a:p>
            <a:r>
              <a:rPr lang="en-US" sz="2600" b="1" dirty="0" smtClean="0">
                <a:solidFill>
                  <a:srgbClr val="4B5C29"/>
                </a:solidFill>
                <a:latin typeface="+mj-lt"/>
                <a:ea typeface="+mj-ea"/>
                <a:cs typeface="+mj-cs"/>
              </a:rPr>
              <a:t>AWA </a:t>
            </a:r>
            <a:r>
              <a:rPr lang="en-US" sz="2600" b="1" dirty="0" err="1" smtClean="0">
                <a:solidFill>
                  <a:srgbClr val="4B5C29"/>
                </a:solidFill>
                <a:latin typeface="+mj-lt"/>
                <a:ea typeface="+mj-ea"/>
                <a:cs typeface="+mj-cs"/>
              </a:rPr>
              <a:t>Beamlines</a:t>
            </a:r>
            <a:r>
              <a:rPr lang="en-US" sz="2600" b="1" dirty="0" smtClean="0">
                <a:solidFill>
                  <a:srgbClr val="4B5C29"/>
                </a:solidFill>
                <a:latin typeface="+mj-lt"/>
                <a:ea typeface="+mj-ea"/>
                <a:cs typeface="+mj-cs"/>
              </a:rPr>
              <a:t> in 2015</a:t>
            </a:r>
            <a:endParaRPr lang="en-US" sz="2600" b="1" dirty="0">
              <a:solidFill>
                <a:srgbClr val="4B5C29"/>
              </a:solidFill>
              <a:latin typeface="+mj-lt"/>
              <a:ea typeface="+mj-ea"/>
              <a:cs typeface="+mj-cs"/>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2" descr="C:\Users\sdoran\Documents\Desktop Projects\AWA\Experiment Assemblies\11.7GHz Two Beam Staging-b.jpg"/>
          <p:cNvPicPr>
            <a:picLocks noChangeAspect="1" noChangeArrowheads="1"/>
          </p:cNvPicPr>
          <p:nvPr/>
        </p:nvPicPr>
        <p:blipFill>
          <a:blip r:embed="rId2" cstate="screen"/>
          <a:srcRect/>
          <a:stretch>
            <a:fillRect/>
          </a:stretch>
        </p:blipFill>
        <p:spPr bwMode="auto">
          <a:xfrm>
            <a:off x="309045" y="2581070"/>
            <a:ext cx="8525910" cy="2165305"/>
          </a:xfrm>
          <a:prstGeom prst="rect">
            <a:avLst/>
          </a:prstGeom>
          <a:noFill/>
        </p:spPr>
      </p:pic>
      <p:sp>
        <p:nvSpPr>
          <p:cNvPr id="14" name="TextBox 13"/>
          <p:cNvSpPr txBox="1"/>
          <p:nvPr/>
        </p:nvSpPr>
        <p:spPr>
          <a:xfrm>
            <a:off x="0" y="4828313"/>
            <a:ext cx="1519311" cy="954107"/>
          </a:xfrm>
          <a:prstGeom prst="rect">
            <a:avLst/>
          </a:prstGeom>
          <a:noFill/>
        </p:spPr>
        <p:txBody>
          <a:bodyPr wrap="square" rtlCol="0">
            <a:spAutoFit/>
          </a:bodyPr>
          <a:lstStyle/>
          <a:p>
            <a:r>
              <a:rPr lang="en-US" sz="2800" dirty="0" smtClean="0">
                <a:solidFill>
                  <a:srgbClr val="C00000"/>
                </a:solidFill>
              </a:rPr>
              <a:t>15MeV</a:t>
            </a:r>
          </a:p>
          <a:p>
            <a:r>
              <a:rPr lang="en-US" sz="2800" dirty="0" smtClean="0">
                <a:solidFill>
                  <a:srgbClr val="C00000"/>
                </a:solidFill>
              </a:rPr>
              <a:t>1nC</a:t>
            </a:r>
            <a:endParaRPr lang="en-US" sz="2800" dirty="0">
              <a:solidFill>
                <a:srgbClr val="C00000"/>
              </a:solidFill>
            </a:endParaRPr>
          </a:p>
        </p:txBody>
      </p:sp>
      <p:sp>
        <p:nvSpPr>
          <p:cNvPr id="15" name="TextBox 14"/>
          <p:cNvSpPr txBox="1"/>
          <p:nvPr/>
        </p:nvSpPr>
        <p:spPr>
          <a:xfrm>
            <a:off x="7624689" y="4241149"/>
            <a:ext cx="1519311" cy="523220"/>
          </a:xfrm>
          <a:prstGeom prst="rect">
            <a:avLst/>
          </a:prstGeom>
          <a:noFill/>
        </p:spPr>
        <p:txBody>
          <a:bodyPr wrap="square" rtlCol="0">
            <a:spAutoFit/>
          </a:bodyPr>
          <a:lstStyle/>
          <a:p>
            <a:pPr algn="r"/>
            <a:r>
              <a:rPr lang="en-US" sz="2800" u="sng" dirty="0" smtClean="0">
                <a:solidFill>
                  <a:srgbClr val="C00000"/>
                </a:solidFill>
              </a:rPr>
              <a:t>100MeV</a:t>
            </a:r>
          </a:p>
        </p:txBody>
      </p:sp>
      <p:sp>
        <p:nvSpPr>
          <p:cNvPr id="10" name="Oval 9"/>
          <p:cNvSpPr/>
          <p:nvPr/>
        </p:nvSpPr>
        <p:spPr>
          <a:xfrm>
            <a:off x="215910" y="4700656"/>
            <a:ext cx="45719" cy="4571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1" name="Straight Arrow Connector 10"/>
          <p:cNvCxnSpPr/>
          <p:nvPr/>
        </p:nvCxnSpPr>
        <p:spPr>
          <a:xfrm flipV="1">
            <a:off x="365317" y="4644384"/>
            <a:ext cx="546471" cy="45719"/>
          </a:xfrm>
          <a:prstGeom prst="straightConnector1">
            <a:avLst/>
          </a:prstGeom>
          <a:ln>
            <a:tailEnd type="arrow"/>
          </a:ln>
        </p:spPr>
        <p:style>
          <a:lnRef idx="3">
            <a:schemeClr val="accent1"/>
          </a:lnRef>
          <a:fillRef idx="0">
            <a:schemeClr val="accent1"/>
          </a:fillRef>
          <a:effectRef idx="2">
            <a:schemeClr val="accent1"/>
          </a:effectRef>
          <a:fontRef idx="minor">
            <a:schemeClr val="tx1"/>
          </a:fontRef>
        </p:style>
      </p:cxnSp>
      <p:sp>
        <p:nvSpPr>
          <p:cNvPr id="18" name="Oval 17"/>
          <p:cNvSpPr/>
          <p:nvPr/>
        </p:nvSpPr>
        <p:spPr>
          <a:xfrm>
            <a:off x="7632202" y="4181307"/>
            <a:ext cx="45719" cy="45719"/>
          </a:xfrm>
          <a:prstGeom prst="ellipse">
            <a:avLst/>
          </a:prstGeom>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9" name="Straight Arrow Connector 18"/>
          <p:cNvCxnSpPr/>
          <p:nvPr/>
        </p:nvCxnSpPr>
        <p:spPr>
          <a:xfrm flipV="1">
            <a:off x="7781609" y="4125035"/>
            <a:ext cx="546471" cy="45719"/>
          </a:xfrm>
          <a:prstGeom prst="straightConnector1">
            <a:avLst/>
          </a:prstGeom>
          <a:ln>
            <a:solidFill>
              <a:srgbClr val="FF0000"/>
            </a:solidFill>
            <a:tailEnd type="arrow"/>
          </a:ln>
        </p:spPr>
        <p:style>
          <a:lnRef idx="3">
            <a:schemeClr val="accent1"/>
          </a:lnRef>
          <a:fillRef idx="0">
            <a:schemeClr val="accent1"/>
          </a:fillRef>
          <a:effectRef idx="2">
            <a:schemeClr val="accent1"/>
          </a:effectRef>
          <a:fontRef idx="minor">
            <a:schemeClr val="tx1"/>
          </a:fontRef>
        </p:style>
      </p:cxnSp>
      <p:cxnSp>
        <p:nvCxnSpPr>
          <p:cNvPr id="21" name="Straight Arrow Connector 20"/>
          <p:cNvCxnSpPr/>
          <p:nvPr/>
        </p:nvCxnSpPr>
        <p:spPr>
          <a:xfrm flipH="1">
            <a:off x="4439302" y="2581069"/>
            <a:ext cx="836082" cy="84406"/>
          </a:xfrm>
          <a:prstGeom prst="straightConnector1">
            <a:avLst/>
          </a:prstGeom>
          <a:ln>
            <a:tailEnd type="arrow"/>
          </a:ln>
        </p:spPr>
        <p:style>
          <a:lnRef idx="3">
            <a:schemeClr val="accent1"/>
          </a:lnRef>
          <a:fillRef idx="0">
            <a:schemeClr val="accent1"/>
          </a:fillRef>
          <a:effectRef idx="2">
            <a:schemeClr val="accent1"/>
          </a:effectRef>
          <a:fontRef idx="minor">
            <a:schemeClr val="tx1"/>
          </a:fontRef>
        </p:style>
      </p:cxnSp>
      <p:grpSp>
        <p:nvGrpSpPr>
          <p:cNvPr id="2" name="Group 30"/>
          <p:cNvGrpSpPr/>
          <p:nvPr/>
        </p:nvGrpSpPr>
        <p:grpSpPr>
          <a:xfrm rot="21326131">
            <a:off x="5353782" y="2425364"/>
            <a:ext cx="2365049" cy="118721"/>
            <a:chOff x="5308526" y="1655291"/>
            <a:chExt cx="1219495" cy="45719"/>
          </a:xfrm>
        </p:grpSpPr>
        <p:sp>
          <p:nvSpPr>
            <p:cNvPr id="20" name="Oval 19"/>
            <p:cNvSpPr/>
            <p:nvPr/>
          </p:nvSpPr>
          <p:spPr>
            <a:xfrm>
              <a:off x="5308526" y="1655291"/>
              <a:ext cx="45719" cy="4571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Oval 21"/>
            <p:cNvSpPr/>
            <p:nvPr/>
          </p:nvSpPr>
          <p:spPr>
            <a:xfrm>
              <a:off x="5476208" y="1655291"/>
              <a:ext cx="45719" cy="4571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Oval 22"/>
            <p:cNvSpPr/>
            <p:nvPr/>
          </p:nvSpPr>
          <p:spPr>
            <a:xfrm>
              <a:off x="5643890" y="1655291"/>
              <a:ext cx="45719" cy="4571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Oval 23"/>
            <p:cNvSpPr/>
            <p:nvPr/>
          </p:nvSpPr>
          <p:spPr>
            <a:xfrm>
              <a:off x="5811572" y="1655291"/>
              <a:ext cx="45719" cy="4571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Oval 24"/>
            <p:cNvSpPr/>
            <p:nvPr/>
          </p:nvSpPr>
          <p:spPr>
            <a:xfrm>
              <a:off x="5979254" y="1655291"/>
              <a:ext cx="45719" cy="4571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Oval 25"/>
            <p:cNvSpPr/>
            <p:nvPr/>
          </p:nvSpPr>
          <p:spPr>
            <a:xfrm>
              <a:off x="6146936" y="1655291"/>
              <a:ext cx="45719" cy="4571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Oval 26"/>
            <p:cNvSpPr/>
            <p:nvPr/>
          </p:nvSpPr>
          <p:spPr>
            <a:xfrm>
              <a:off x="6314618" y="1655291"/>
              <a:ext cx="45719" cy="4571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Oval 27"/>
            <p:cNvSpPr/>
            <p:nvPr/>
          </p:nvSpPr>
          <p:spPr>
            <a:xfrm>
              <a:off x="6482302" y="1655291"/>
              <a:ext cx="45719" cy="4571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9" name="TextBox 28"/>
          <p:cNvSpPr txBox="1"/>
          <p:nvPr/>
        </p:nvSpPr>
        <p:spPr>
          <a:xfrm>
            <a:off x="6634853" y="1646686"/>
            <a:ext cx="2044913" cy="523220"/>
          </a:xfrm>
          <a:prstGeom prst="rect">
            <a:avLst/>
          </a:prstGeom>
          <a:noFill/>
        </p:spPr>
        <p:txBody>
          <a:bodyPr wrap="square" rtlCol="0">
            <a:spAutoFit/>
          </a:bodyPr>
          <a:lstStyle/>
          <a:p>
            <a:r>
              <a:rPr lang="en-US" sz="2800" dirty="0" smtClean="0">
                <a:solidFill>
                  <a:srgbClr val="0070C0"/>
                </a:solidFill>
              </a:rPr>
              <a:t>16X40nC</a:t>
            </a:r>
            <a:endParaRPr lang="en-US" sz="2800" dirty="0">
              <a:solidFill>
                <a:srgbClr val="0070C0"/>
              </a:solidFill>
            </a:endParaRPr>
          </a:p>
        </p:txBody>
      </p:sp>
      <p:sp>
        <p:nvSpPr>
          <p:cNvPr id="33" name="TextBox 32"/>
          <p:cNvSpPr txBox="1"/>
          <p:nvPr/>
        </p:nvSpPr>
        <p:spPr>
          <a:xfrm>
            <a:off x="253719" y="145140"/>
            <a:ext cx="8440337" cy="492443"/>
          </a:xfrm>
          <a:prstGeom prst="rect">
            <a:avLst/>
          </a:prstGeom>
          <a:noFill/>
        </p:spPr>
        <p:txBody>
          <a:bodyPr wrap="square" rtlCol="0">
            <a:spAutoFit/>
          </a:bodyPr>
          <a:lstStyle/>
          <a:p>
            <a:r>
              <a:rPr lang="en-US" altLang="zh-CN" sz="2600" b="1" dirty="0" smtClean="0">
                <a:solidFill>
                  <a:srgbClr val="4B5C29"/>
                </a:solidFill>
                <a:latin typeface="+mj-lt"/>
                <a:ea typeface="+mj-ea"/>
                <a:cs typeface="+mj-cs"/>
              </a:rPr>
              <a:t>Goal of Two Beam Acceleration @ AWA in near term</a:t>
            </a:r>
          </a:p>
        </p:txBody>
      </p:sp>
      <p:sp>
        <p:nvSpPr>
          <p:cNvPr id="30" name="Slide Number Placeholder 29"/>
          <p:cNvSpPr>
            <a:spLocks noGrp="1"/>
          </p:cNvSpPr>
          <p:nvPr>
            <p:ph type="sldNum" sz="quarter" idx="12"/>
          </p:nvPr>
        </p:nvSpPr>
        <p:spPr/>
        <p:txBody>
          <a:bodyPr/>
          <a:lstStyle/>
          <a:p>
            <a:fld id="{B6F15528-21DE-4FAA-801E-634DDDAF4B2B}" type="slidenum">
              <a:rPr lang="en-US" smtClean="0"/>
              <a:pPr/>
              <a:t>20</a:t>
            </a:fld>
            <a:endParaRPr lang="en-US"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9138" name="Rectangle 2"/>
          <p:cNvSpPr>
            <a:spLocks noGrp="1"/>
          </p:cNvSpPr>
          <p:nvPr>
            <p:ph type="title"/>
          </p:nvPr>
        </p:nvSpPr>
        <p:spPr>
          <a:xfrm>
            <a:off x="52388" y="101600"/>
            <a:ext cx="8229600" cy="676275"/>
          </a:xfrm>
        </p:spPr>
        <p:txBody>
          <a:bodyPr/>
          <a:lstStyle/>
          <a:p>
            <a:r>
              <a:rPr lang="en-US" altLang="zh-CN" dirty="0" smtClean="0">
                <a:ea typeface="宋体" pitchFamily="2" charset="-122"/>
              </a:rPr>
              <a:t>SUMMARY</a:t>
            </a:r>
            <a:endParaRPr lang="en-US" altLang="zh-CN" dirty="0">
              <a:ea typeface="宋体" pitchFamily="2" charset="-122"/>
            </a:endParaRPr>
          </a:p>
        </p:txBody>
      </p:sp>
      <p:sp>
        <p:nvSpPr>
          <p:cNvPr id="219139" name="Rectangle 3"/>
          <p:cNvSpPr>
            <a:spLocks noGrp="1"/>
          </p:cNvSpPr>
          <p:nvPr>
            <p:ph type="body" idx="1"/>
          </p:nvPr>
        </p:nvSpPr>
        <p:spPr>
          <a:xfrm>
            <a:off x="374074" y="1278406"/>
            <a:ext cx="8423562" cy="4527304"/>
          </a:xfrm>
        </p:spPr>
        <p:txBody>
          <a:bodyPr/>
          <a:lstStyle/>
          <a:p>
            <a:pPr algn="just"/>
            <a:r>
              <a:rPr lang="en-US" sz="2200" dirty="0" smtClean="0">
                <a:solidFill>
                  <a:schemeClr val="bg2">
                    <a:lumMod val="10000"/>
                  </a:schemeClr>
                </a:solidFill>
                <a:latin typeface="Times New Roman" pitchFamily="18" charset="0"/>
                <a:cs typeface="Times New Roman" pitchFamily="18" charset="0"/>
              </a:rPr>
              <a:t>Developing and demonstrating the key technologies for Future Accelerators. Potential applications of Argonne’s wakefield technology include Linear Colliders and future light sources.</a:t>
            </a:r>
          </a:p>
          <a:p>
            <a:pPr algn="just"/>
            <a:r>
              <a:rPr lang="en-US" sz="2200" dirty="0" smtClean="0">
                <a:solidFill>
                  <a:schemeClr val="bg2">
                    <a:lumMod val="10000"/>
                  </a:schemeClr>
                </a:solidFill>
                <a:latin typeface="Times New Roman" pitchFamily="18" charset="0"/>
                <a:cs typeface="Times New Roman" pitchFamily="18" charset="0"/>
              </a:rPr>
              <a:t>In the recent past, the effort in the group has been balanced between the major upgrade of the AWA facility and maintaining an active Experimental program with excellent progress on both fronts.</a:t>
            </a:r>
          </a:p>
          <a:p>
            <a:pPr algn="just"/>
            <a:r>
              <a:rPr lang="en-US" sz="2200" dirty="0" smtClean="0">
                <a:solidFill>
                  <a:schemeClr val="bg2">
                    <a:lumMod val="10000"/>
                  </a:schemeClr>
                </a:solidFill>
                <a:latin typeface="Times New Roman" pitchFamily="18" charset="0"/>
                <a:cs typeface="Times New Roman" pitchFamily="18" charset="0"/>
              </a:rPr>
              <a:t>As the upgrade finished, the AWA program  is entering a new phase, which concentrates on demonstration of  Staging, High Efficiency Collinear Wakefield Acceleration, and High Gradient Acceleration. The Argonne technology may open up a path to new accelerator applications reliant on compact and efficient acceleration schemes.</a:t>
            </a:r>
          </a:p>
        </p:txBody>
      </p:sp>
      <p:sp>
        <p:nvSpPr>
          <p:cNvPr id="4" name="Slide Number Placeholder 3"/>
          <p:cNvSpPr>
            <a:spLocks noGrp="1"/>
          </p:cNvSpPr>
          <p:nvPr>
            <p:ph type="sldNum" sz="quarter" idx="12"/>
          </p:nvPr>
        </p:nvSpPr>
        <p:spPr/>
        <p:txBody>
          <a:bodyPr/>
          <a:lstStyle/>
          <a:p>
            <a:fld id="{9CB5389A-1711-45FC-BAEC-D67A6DEAC3B5}" type="slidenum">
              <a:rPr lang="en-US" altLang="zh-CN" smtClean="0"/>
              <a:pPr/>
              <a:t>21</a:t>
            </a:fld>
            <a:endParaRPr lang="en-US" altLang="zh-CN"/>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CB3A64FC-EFA9-4F80-A923-BAF87AAC86B7}" type="slidenum">
              <a:rPr lang="en-US" altLang="zh-CN" smtClean="0"/>
              <a:pPr/>
              <a:t>3</a:t>
            </a:fld>
            <a:endParaRPr lang="en-US" altLang="zh-CN"/>
          </a:p>
        </p:txBody>
      </p:sp>
      <p:pic>
        <p:nvPicPr>
          <p:cNvPr id="536579" name="Picture 3"/>
          <p:cNvPicPr>
            <a:picLocks noChangeAspect="1" noChangeArrowheads="1"/>
          </p:cNvPicPr>
          <p:nvPr/>
        </p:nvPicPr>
        <p:blipFill>
          <a:blip r:embed="rId2" cstate="print"/>
          <a:srcRect/>
          <a:stretch>
            <a:fillRect/>
          </a:stretch>
        </p:blipFill>
        <p:spPr bwMode="auto">
          <a:xfrm>
            <a:off x="522504" y="857250"/>
            <a:ext cx="3990975" cy="6000750"/>
          </a:xfrm>
          <a:prstGeom prst="rect">
            <a:avLst/>
          </a:prstGeom>
          <a:noFill/>
          <a:ln w="9525">
            <a:noFill/>
            <a:miter lim="800000"/>
            <a:headEnd/>
            <a:tailEnd/>
          </a:ln>
        </p:spPr>
      </p:pic>
      <p:pic>
        <p:nvPicPr>
          <p:cNvPr id="536581" name="Picture 5"/>
          <p:cNvPicPr>
            <a:picLocks noChangeAspect="1" noChangeArrowheads="1"/>
          </p:cNvPicPr>
          <p:nvPr/>
        </p:nvPicPr>
        <p:blipFill>
          <a:blip r:embed="rId3" cstate="print"/>
          <a:srcRect l="43760" r="9075"/>
          <a:stretch>
            <a:fillRect/>
          </a:stretch>
        </p:blipFill>
        <p:spPr bwMode="auto">
          <a:xfrm>
            <a:off x="4630057" y="822166"/>
            <a:ext cx="4034972" cy="6022906"/>
          </a:xfrm>
          <a:prstGeom prst="rect">
            <a:avLst/>
          </a:prstGeom>
          <a:noFill/>
          <a:ln w="9525">
            <a:noFill/>
            <a:miter lim="800000"/>
            <a:headEnd/>
            <a:tailEnd/>
          </a:ln>
        </p:spPr>
      </p:pic>
      <p:sp>
        <p:nvSpPr>
          <p:cNvPr id="7" name="Text Box 7"/>
          <p:cNvSpPr txBox="1">
            <a:spLocks noChangeArrowheads="1"/>
          </p:cNvSpPr>
          <p:nvPr/>
        </p:nvSpPr>
        <p:spPr bwMode="auto">
          <a:xfrm>
            <a:off x="180975" y="74613"/>
            <a:ext cx="8820150" cy="492443"/>
          </a:xfrm>
          <a:prstGeom prst="rect">
            <a:avLst/>
          </a:prstGeom>
          <a:noFill/>
          <a:ln w="9525">
            <a:noFill/>
            <a:miter lim="800000"/>
            <a:headEnd/>
            <a:tailEnd/>
          </a:ln>
          <a:effectLst/>
        </p:spPr>
        <p:txBody>
          <a:bodyPr wrap="square">
            <a:spAutoFit/>
          </a:bodyPr>
          <a:lstStyle/>
          <a:p>
            <a:r>
              <a:rPr lang="en-US" sz="2600" b="1" dirty="0" smtClean="0">
                <a:solidFill>
                  <a:srgbClr val="4B5C29"/>
                </a:solidFill>
                <a:latin typeface="+mj-lt"/>
                <a:ea typeface="+mj-ea"/>
                <a:cs typeface="+mj-cs"/>
              </a:rPr>
              <a:t>AWA </a:t>
            </a:r>
            <a:r>
              <a:rPr lang="en-US" sz="2600" b="1" dirty="0" err="1" smtClean="0">
                <a:solidFill>
                  <a:srgbClr val="4B5C29"/>
                </a:solidFill>
                <a:latin typeface="+mj-lt"/>
                <a:ea typeface="+mj-ea"/>
                <a:cs typeface="+mj-cs"/>
              </a:rPr>
              <a:t>Beamlines</a:t>
            </a:r>
            <a:r>
              <a:rPr lang="en-US" sz="2600" b="1" dirty="0" smtClean="0">
                <a:solidFill>
                  <a:srgbClr val="4B5C29"/>
                </a:solidFill>
                <a:latin typeface="+mj-lt"/>
                <a:ea typeface="+mj-ea"/>
                <a:cs typeface="+mj-cs"/>
              </a:rPr>
              <a:t> in 2015</a:t>
            </a:r>
            <a:endParaRPr lang="en-US" sz="2600" b="1" dirty="0">
              <a:solidFill>
                <a:srgbClr val="4B5C29"/>
              </a:solidFill>
              <a:latin typeface="+mj-lt"/>
              <a:ea typeface="+mj-ea"/>
              <a:cs typeface="+mj-cs"/>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52002"/>
            <a:ext cx="8229600" cy="1143000"/>
          </a:xfrm>
        </p:spPr>
        <p:txBody>
          <a:bodyPr/>
          <a:lstStyle/>
          <a:p>
            <a:r>
              <a:rPr lang="en-US" dirty="0"/>
              <a:t>1. D</a:t>
            </a:r>
            <a:r>
              <a:rPr lang="en-US" dirty="0">
                <a:solidFill>
                  <a:srgbClr val="BF5C28"/>
                </a:solidFill>
              </a:rPr>
              <a:t>rive linac: commissioning</a:t>
            </a:r>
            <a:r>
              <a:rPr lang="en-US" dirty="0"/>
              <a:t> underway</a:t>
            </a:r>
          </a:p>
        </p:txBody>
      </p:sp>
      <p:sp>
        <p:nvSpPr>
          <p:cNvPr id="3" name="Slide Number Placeholder 2"/>
          <p:cNvSpPr>
            <a:spLocks noGrp="1"/>
          </p:cNvSpPr>
          <p:nvPr>
            <p:ph type="sldNum" sz="quarter" idx="12"/>
          </p:nvPr>
        </p:nvSpPr>
        <p:spPr/>
        <p:txBody>
          <a:bodyPr/>
          <a:lstStyle/>
          <a:p>
            <a:pPr>
              <a:defRPr/>
            </a:pPr>
            <a:fld id="{A72868C4-47DE-4166-875D-9A6043BD550E}" type="slidenum">
              <a:rPr lang="en-US" smtClean="0"/>
              <a:pPr>
                <a:defRPr/>
              </a:pPr>
              <a:t>4</a:t>
            </a:fld>
            <a:endParaRPr lang="en-US" dirty="0"/>
          </a:p>
        </p:txBody>
      </p:sp>
      <p:sp>
        <p:nvSpPr>
          <p:cNvPr id="14" name="Rectangle 13"/>
          <p:cNvSpPr/>
          <p:nvPr/>
        </p:nvSpPr>
        <p:spPr bwMode="auto">
          <a:xfrm>
            <a:off x="989466" y="2575980"/>
            <a:ext cx="7154033" cy="3785652"/>
          </a:xfrm>
          <a:prstGeom prst="rect">
            <a:avLst/>
          </a:prstGeom>
        </p:spPr>
        <p:txBody>
          <a:bodyPr wrap="square">
            <a:spAutoFit/>
          </a:bodyPr>
          <a:lstStyle/>
          <a:p>
            <a:pPr marL="342900" indent="-342900">
              <a:buClr>
                <a:srgbClr val="1F497D"/>
              </a:buClr>
              <a:buFont typeface="Wingdings" pitchFamily="2" charset="2"/>
              <a:buChar char="§"/>
              <a:defRPr/>
            </a:pPr>
            <a:r>
              <a:rPr lang="en-US" altLang="zh-CN" sz="2000" b="0" kern="0" dirty="0">
                <a:solidFill>
                  <a:srgbClr val="0000FF"/>
                </a:solidFill>
                <a:latin typeface="Calibri"/>
                <a:ea typeface="宋体" pitchFamily="2" charset="-122"/>
                <a:cs typeface="+mn-cs"/>
              </a:rPr>
              <a:t>Single bunch operation</a:t>
            </a:r>
          </a:p>
          <a:p>
            <a:pPr marL="742950" lvl="1" indent="-285750">
              <a:buClr>
                <a:srgbClr val="1F497D"/>
              </a:buClr>
              <a:buFontTx/>
              <a:buChar char="–"/>
              <a:defRPr/>
            </a:pPr>
            <a:r>
              <a:rPr lang="en-US" altLang="zh-CN" sz="2000" b="0" kern="0" dirty="0" smtClean="0">
                <a:latin typeface="Calibri"/>
                <a:ea typeface="宋体" pitchFamily="2" charset="-122"/>
                <a:cs typeface="+mn-cs"/>
              </a:rPr>
              <a:t>19 MeV; Oct 2013</a:t>
            </a:r>
          </a:p>
          <a:p>
            <a:pPr marL="742950" lvl="1" indent="-285750">
              <a:buClr>
                <a:srgbClr val="1F497D"/>
              </a:buClr>
              <a:buFontTx/>
              <a:buChar char="–"/>
              <a:defRPr/>
            </a:pPr>
            <a:r>
              <a:rPr lang="en-US" altLang="zh-CN" sz="2000" b="0" kern="0" dirty="0" smtClean="0">
                <a:latin typeface="Calibri"/>
                <a:ea typeface="宋体" pitchFamily="2" charset="-122"/>
                <a:cs typeface="+mn-cs"/>
              </a:rPr>
              <a:t>70 MeV; Dec 2014</a:t>
            </a:r>
            <a:endParaRPr lang="en-US" altLang="zh-CN" sz="2000" b="0" kern="0" dirty="0">
              <a:latin typeface="Calibri"/>
              <a:ea typeface="宋体" pitchFamily="2" charset="-122"/>
              <a:cs typeface="+mn-cs"/>
            </a:endParaRPr>
          </a:p>
          <a:p>
            <a:pPr marL="742950" lvl="1" indent="-285750">
              <a:buClr>
                <a:srgbClr val="1F497D"/>
              </a:buClr>
              <a:buFontTx/>
              <a:buChar char="–"/>
              <a:defRPr/>
            </a:pPr>
            <a:r>
              <a:rPr lang="en-US" altLang="zh-CN" sz="2000" b="0" kern="0" dirty="0">
                <a:solidFill>
                  <a:srgbClr val="404040"/>
                </a:solidFill>
                <a:latin typeface="Calibri"/>
                <a:ea typeface="宋体" pitchFamily="2" charset="-122"/>
                <a:cs typeface="+mn-cs"/>
              </a:rPr>
              <a:t>Q </a:t>
            </a:r>
            <a:r>
              <a:rPr lang="en-US" altLang="zh-CN" sz="2000" b="0" kern="0" dirty="0">
                <a:solidFill>
                  <a:srgbClr val="000000"/>
                </a:solidFill>
                <a:latin typeface="Calibri"/>
                <a:ea typeface="宋体" pitchFamily="2" charset="-122"/>
                <a:cs typeface="+mn-cs"/>
              </a:rPr>
              <a:t>= 0.1-100 nC</a:t>
            </a:r>
            <a:endParaRPr lang="en-US" altLang="zh-CN" sz="2000" b="0" kern="0" dirty="0">
              <a:solidFill>
                <a:srgbClr val="404040"/>
              </a:solidFill>
              <a:latin typeface="Calibri"/>
              <a:ea typeface="宋体" pitchFamily="2" charset="-122"/>
              <a:cs typeface="+mn-cs"/>
            </a:endParaRPr>
          </a:p>
          <a:p>
            <a:pPr marL="342900" indent="-342900">
              <a:buClr>
                <a:srgbClr val="1F497D"/>
              </a:buClr>
              <a:buFont typeface="Wingdings" pitchFamily="2" charset="2"/>
              <a:buChar char="§"/>
              <a:defRPr/>
            </a:pPr>
            <a:r>
              <a:rPr lang="en-US" altLang="zh-CN" sz="2000" b="0" kern="0" dirty="0" smtClean="0">
                <a:solidFill>
                  <a:srgbClr val="0000FF"/>
                </a:solidFill>
                <a:latin typeface="Calibri"/>
                <a:ea typeface="宋体" pitchFamily="2" charset="-122"/>
                <a:cs typeface="+mn-cs"/>
              </a:rPr>
              <a:t>Bunch </a:t>
            </a:r>
            <a:r>
              <a:rPr lang="en-US" altLang="zh-CN" sz="2000" b="0" kern="0" dirty="0">
                <a:solidFill>
                  <a:srgbClr val="0000FF"/>
                </a:solidFill>
                <a:latin typeface="Calibri"/>
                <a:ea typeface="宋体" pitchFamily="2" charset="-122"/>
                <a:cs typeface="+mn-cs"/>
              </a:rPr>
              <a:t>train </a:t>
            </a:r>
            <a:r>
              <a:rPr lang="en-US" altLang="zh-CN" sz="2000" b="0" kern="0" dirty="0" smtClean="0">
                <a:solidFill>
                  <a:srgbClr val="0000FF"/>
                </a:solidFill>
                <a:latin typeface="Calibri"/>
                <a:ea typeface="宋体" pitchFamily="2" charset="-122"/>
                <a:cs typeface="+mn-cs"/>
              </a:rPr>
              <a:t>operation (19 MeV)</a:t>
            </a:r>
            <a:endParaRPr lang="en-US" altLang="zh-CN" sz="2000" b="0" kern="0" dirty="0">
              <a:solidFill>
                <a:srgbClr val="0000FF"/>
              </a:solidFill>
              <a:latin typeface="Calibri"/>
              <a:ea typeface="宋体" pitchFamily="2" charset="-122"/>
              <a:cs typeface="+mn-cs"/>
            </a:endParaRPr>
          </a:p>
          <a:p>
            <a:pPr marL="742950" lvl="1" indent="-285750">
              <a:buClr>
                <a:srgbClr val="1F497D"/>
              </a:buClr>
              <a:buFontTx/>
              <a:buChar char="–"/>
              <a:defRPr/>
            </a:pPr>
            <a:r>
              <a:rPr lang="en-US" altLang="zh-CN" sz="2000" b="0" kern="0" dirty="0" smtClean="0">
                <a:latin typeface="Calibri"/>
                <a:ea typeface="宋体" pitchFamily="2" charset="-122"/>
                <a:cs typeface="+mn-cs"/>
              </a:rPr>
              <a:t>16 </a:t>
            </a:r>
            <a:r>
              <a:rPr lang="en-US" altLang="zh-CN" sz="2000" b="0" kern="0" dirty="0">
                <a:latin typeface="Calibri"/>
                <a:ea typeface="宋体" pitchFamily="2" charset="-122"/>
                <a:cs typeface="+mn-cs"/>
              </a:rPr>
              <a:t>bunches x </a:t>
            </a:r>
            <a:r>
              <a:rPr lang="en-US" altLang="zh-CN" sz="2000" b="0" kern="0" dirty="0" smtClean="0">
                <a:latin typeface="Calibri"/>
                <a:ea typeface="宋体" pitchFamily="2" charset="-122"/>
                <a:cs typeface="+mn-cs"/>
              </a:rPr>
              <a:t>35 </a:t>
            </a:r>
            <a:r>
              <a:rPr lang="en-US" altLang="zh-CN" sz="2000" b="0" kern="0" dirty="0">
                <a:latin typeface="Calibri"/>
                <a:ea typeface="宋体" pitchFamily="2" charset="-122"/>
                <a:cs typeface="+mn-cs"/>
              </a:rPr>
              <a:t>nC </a:t>
            </a:r>
            <a:r>
              <a:rPr lang="en-US" altLang="zh-CN" sz="2000" b="0" kern="0" dirty="0" smtClean="0">
                <a:latin typeface="Calibri"/>
                <a:ea typeface="宋体" pitchFamily="2" charset="-122"/>
                <a:cs typeface="+mn-cs"/>
              </a:rPr>
              <a:t>(560 nC); Feb 2014 </a:t>
            </a:r>
            <a:endParaRPr lang="en-US" altLang="zh-CN" sz="2000" b="0" kern="0" dirty="0">
              <a:latin typeface="Calibri"/>
              <a:ea typeface="宋体" pitchFamily="2" charset="-122"/>
              <a:cs typeface="+mn-cs"/>
            </a:endParaRPr>
          </a:p>
          <a:p>
            <a:pPr marL="742950" lvl="1" indent="-285750">
              <a:buClr>
                <a:srgbClr val="1F497D"/>
              </a:buClr>
              <a:buFontTx/>
              <a:buChar char="–"/>
              <a:defRPr/>
            </a:pPr>
            <a:r>
              <a:rPr lang="en-US" altLang="zh-CN" sz="2000" b="0" kern="0" dirty="0">
                <a:latin typeface="Calibri"/>
                <a:ea typeface="宋体" pitchFamily="2" charset="-122"/>
                <a:cs typeface="+mn-cs"/>
              </a:rPr>
              <a:t>32 bunches x </a:t>
            </a:r>
            <a:r>
              <a:rPr lang="en-US" altLang="zh-CN" sz="2000" b="0" kern="0" dirty="0" smtClean="0">
                <a:latin typeface="Calibri"/>
                <a:ea typeface="宋体" pitchFamily="2" charset="-122"/>
                <a:cs typeface="+mn-cs"/>
              </a:rPr>
              <a:t>17 </a:t>
            </a:r>
            <a:r>
              <a:rPr lang="en-US" altLang="zh-CN" sz="2000" b="0" kern="0" dirty="0">
                <a:latin typeface="Calibri"/>
                <a:ea typeface="宋体" pitchFamily="2" charset="-122"/>
                <a:cs typeface="+mn-cs"/>
              </a:rPr>
              <a:t>nC </a:t>
            </a:r>
            <a:r>
              <a:rPr lang="en-US" altLang="zh-CN" sz="2000" b="0" kern="0" dirty="0" smtClean="0">
                <a:latin typeface="Calibri"/>
                <a:ea typeface="宋体" pitchFamily="2" charset="-122"/>
                <a:cs typeface="+mn-cs"/>
              </a:rPr>
              <a:t>(544 </a:t>
            </a:r>
            <a:r>
              <a:rPr lang="en-US" altLang="zh-CN" sz="2000" b="0" kern="0" dirty="0" err="1" smtClean="0">
                <a:latin typeface="Calibri"/>
                <a:ea typeface="宋体" pitchFamily="2" charset="-122"/>
                <a:cs typeface="+mn-cs"/>
              </a:rPr>
              <a:t>nC</a:t>
            </a:r>
            <a:r>
              <a:rPr lang="en-US" altLang="zh-CN" sz="2000" b="0" kern="0" dirty="0" smtClean="0">
                <a:latin typeface="Calibri"/>
                <a:ea typeface="宋体" pitchFamily="2" charset="-122"/>
                <a:cs typeface="+mn-cs"/>
              </a:rPr>
              <a:t>)</a:t>
            </a:r>
            <a:r>
              <a:rPr lang="en-US" altLang="zh-CN" sz="2000" b="0" kern="0" dirty="0">
                <a:latin typeface="Calibri"/>
                <a:ea typeface="宋体" pitchFamily="2" charset="-122"/>
              </a:rPr>
              <a:t> </a:t>
            </a:r>
            <a:r>
              <a:rPr lang="en-US" altLang="zh-CN" sz="2000" b="0" kern="0" dirty="0" smtClean="0">
                <a:latin typeface="Calibri"/>
                <a:ea typeface="宋体" pitchFamily="2" charset="-122"/>
              </a:rPr>
              <a:t>Apr </a:t>
            </a:r>
            <a:r>
              <a:rPr lang="en-US" altLang="zh-CN" sz="2000" b="0" kern="0" dirty="0">
                <a:latin typeface="Calibri"/>
                <a:ea typeface="宋体" pitchFamily="2" charset="-122"/>
              </a:rPr>
              <a:t>2014 </a:t>
            </a:r>
            <a:endParaRPr lang="en-US" altLang="zh-CN" sz="2000" b="0" kern="0" dirty="0" smtClean="0">
              <a:latin typeface="Calibri"/>
              <a:ea typeface="宋体" pitchFamily="2" charset="-122"/>
              <a:cs typeface="+mn-cs"/>
            </a:endParaRPr>
          </a:p>
          <a:p>
            <a:pPr marL="342900" indent="-342900">
              <a:buClr>
                <a:srgbClr val="1F497D"/>
              </a:buClr>
              <a:buFont typeface="Wingdings" pitchFamily="2" charset="2"/>
              <a:buChar char="§"/>
              <a:defRPr/>
            </a:pPr>
            <a:r>
              <a:rPr lang="en-US" altLang="zh-CN" sz="2000" b="0" kern="0" dirty="0">
                <a:solidFill>
                  <a:srgbClr val="0000FF"/>
                </a:solidFill>
                <a:latin typeface="Calibri"/>
                <a:ea typeface="宋体" pitchFamily="2" charset="-122"/>
              </a:rPr>
              <a:t>Bunch train operation </a:t>
            </a:r>
            <a:r>
              <a:rPr lang="en-US" altLang="zh-CN" sz="2000" b="0" kern="0" dirty="0" smtClean="0">
                <a:solidFill>
                  <a:srgbClr val="0000FF"/>
                </a:solidFill>
                <a:latin typeface="Calibri"/>
                <a:ea typeface="宋体" pitchFamily="2" charset="-122"/>
              </a:rPr>
              <a:t>(70 </a:t>
            </a:r>
            <a:r>
              <a:rPr lang="en-US" altLang="zh-CN" sz="2000" b="0" kern="0" dirty="0">
                <a:solidFill>
                  <a:srgbClr val="0000FF"/>
                </a:solidFill>
                <a:latin typeface="Calibri"/>
                <a:ea typeface="宋体" pitchFamily="2" charset="-122"/>
              </a:rPr>
              <a:t>MeV)</a:t>
            </a:r>
          </a:p>
          <a:p>
            <a:pPr marL="742950" lvl="1" indent="-285750">
              <a:buClr>
                <a:srgbClr val="1F497D"/>
              </a:buClr>
              <a:buFontTx/>
              <a:buChar char="–"/>
              <a:defRPr/>
            </a:pPr>
            <a:r>
              <a:rPr lang="en-US" altLang="zh-CN" sz="2000" b="0" kern="0" dirty="0">
                <a:latin typeface="Calibri"/>
                <a:ea typeface="宋体" pitchFamily="2" charset="-122"/>
              </a:rPr>
              <a:t>8</a:t>
            </a:r>
            <a:r>
              <a:rPr lang="en-US" altLang="zh-CN" sz="2000" b="0" kern="0" dirty="0" smtClean="0">
                <a:latin typeface="Calibri"/>
                <a:ea typeface="宋体" pitchFamily="2" charset="-122"/>
              </a:rPr>
              <a:t> </a:t>
            </a:r>
            <a:r>
              <a:rPr lang="en-US" altLang="zh-CN" sz="2000" b="0" kern="0" dirty="0">
                <a:latin typeface="Calibri"/>
                <a:ea typeface="宋体" pitchFamily="2" charset="-122"/>
              </a:rPr>
              <a:t>bunches x 5</a:t>
            </a:r>
            <a:r>
              <a:rPr lang="en-US" altLang="zh-CN" sz="2000" b="0" kern="0" dirty="0" smtClean="0">
                <a:latin typeface="Calibri"/>
                <a:ea typeface="宋体" pitchFamily="2" charset="-122"/>
              </a:rPr>
              <a:t> nC,  (40 nC); Dec 2014 </a:t>
            </a:r>
          </a:p>
          <a:p>
            <a:pPr marL="742950" lvl="1" indent="-285750">
              <a:buClr>
                <a:srgbClr val="1F497D"/>
              </a:buClr>
              <a:buFontTx/>
              <a:buChar char="–"/>
              <a:defRPr/>
            </a:pPr>
            <a:r>
              <a:rPr lang="en-US" altLang="zh-CN" sz="2000" b="0" kern="0" dirty="0" smtClean="0">
                <a:latin typeface="Calibri"/>
                <a:ea typeface="宋体" pitchFamily="2" charset="-122"/>
              </a:rPr>
              <a:t>8 </a:t>
            </a:r>
            <a:r>
              <a:rPr lang="en-US" altLang="zh-CN" sz="2000" b="0" kern="0" dirty="0">
                <a:latin typeface="Calibri"/>
                <a:ea typeface="宋体" pitchFamily="2" charset="-122"/>
              </a:rPr>
              <a:t>bunches x </a:t>
            </a:r>
            <a:r>
              <a:rPr lang="en-US" altLang="zh-CN" sz="2000" b="0" kern="0" dirty="0" smtClean="0">
                <a:latin typeface="Calibri"/>
                <a:ea typeface="宋体" pitchFamily="2" charset="-122"/>
              </a:rPr>
              <a:t>12 nC (~100nC); Jan 2015</a:t>
            </a:r>
          </a:p>
          <a:p>
            <a:pPr marL="742950" lvl="1" indent="-285750">
              <a:buClr>
                <a:srgbClr val="1F497D"/>
              </a:buClr>
              <a:buFontTx/>
              <a:buChar char="–"/>
              <a:defRPr/>
            </a:pPr>
            <a:r>
              <a:rPr lang="en-US" altLang="zh-CN" sz="2000" b="0" kern="0" dirty="0">
                <a:latin typeface="Calibri"/>
                <a:ea typeface="宋体" pitchFamily="2" charset="-122"/>
              </a:rPr>
              <a:t>8 bunches x 5</a:t>
            </a:r>
            <a:r>
              <a:rPr lang="en-US" altLang="zh-CN" sz="2000" b="0" kern="0" dirty="0" smtClean="0">
                <a:latin typeface="Calibri"/>
                <a:ea typeface="宋体" pitchFamily="2" charset="-122"/>
              </a:rPr>
              <a:t>0 </a:t>
            </a:r>
            <a:r>
              <a:rPr lang="en-US" altLang="zh-CN" sz="2000" b="0" kern="0" dirty="0">
                <a:latin typeface="Calibri"/>
                <a:ea typeface="宋体" pitchFamily="2" charset="-122"/>
              </a:rPr>
              <a:t>nC </a:t>
            </a:r>
            <a:r>
              <a:rPr lang="en-US" altLang="zh-CN" sz="2000" b="0" kern="0" dirty="0" smtClean="0">
                <a:latin typeface="Calibri"/>
                <a:ea typeface="宋体" pitchFamily="2" charset="-122"/>
              </a:rPr>
              <a:t>(~400nC</a:t>
            </a:r>
            <a:r>
              <a:rPr lang="en-US" altLang="zh-CN" sz="2000" b="0" kern="0" dirty="0">
                <a:latin typeface="Calibri"/>
                <a:ea typeface="宋体" pitchFamily="2" charset="-122"/>
              </a:rPr>
              <a:t>); </a:t>
            </a:r>
            <a:r>
              <a:rPr lang="en-US" altLang="zh-CN" sz="2000" b="0" kern="0" dirty="0" smtClean="0">
                <a:latin typeface="Calibri"/>
                <a:ea typeface="宋体" pitchFamily="2" charset="-122"/>
              </a:rPr>
              <a:t>Mar 2015 (0.2 Hz)</a:t>
            </a:r>
            <a:endParaRPr lang="en-US" altLang="zh-CN" sz="2000" b="0" kern="0" dirty="0">
              <a:latin typeface="Calibri"/>
              <a:ea typeface="宋体" pitchFamily="2" charset="-122"/>
            </a:endParaRPr>
          </a:p>
          <a:p>
            <a:pPr marL="742950" lvl="1" indent="-285750">
              <a:buClr>
                <a:srgbClr val="1F497D"/>
              </a:buClr>
              <a:buFontTx/>
              <a:buChar char="–"/>
              <a:defRPr/>
            </a:pPr>
            <a:r>
              <a:rPr lang="en-US" altLang="zh-CN" sz="2000" b="0" kern="0" dirty="0">
                <a:latin typeface="Calibri"/>
                <a:ea typeface="宋体" pitchFamily="2" charset="-122"/>
              </a:rPr>
              <a:t>8 bunches x 50 </a:t>
            </a:r>
            <a:r>
              <a:rPr lang="en-US" altLang="zh-CN" sz="2000" b="0" kern="0" dirty="0" err="1">
                <a:latin typeface="Calibri"/>
                <a:ea typeface="宋体" pitchFamily="2" charset="-122"/>
              </a:rPr>
              <a:t>nC</a:t>
            </a:r>
            <a:r>
              <a:rPr lang="en-US" altLang="zh-CN" sz="2000" b="0" kern="0" dirty="0">
                <a:latin typeface="Calibri"/>
                <a:ea typeface="宋体" pitchFamily="2" charset="-122"/>
              </a:rPr>
              <a:t> </a:t>
            </a:r>
            <a:r>
              <a:rPr lang="en-US" altLang="zh-CN" sz="2000" b="0" kern="0" dirty="0" smtClean="0">
                <a:latin typeface="Calibri"/>
                <a:ea typeface="宋体" pitchFamily="2" charset="-122"/>
              </a:rPr>
              <a:t>(~360nC</a:t>
            </a:r>
            <a:r>
              <a:rPr lang="en-US" altLang="zh-CN" sz="2000" b="0" kern="0" dirty="0">
                <a:latin typeface="Calibri"/>
                <a:ea typeface="宋体" pitchFamily="2" charset="-122"/>
              </a:rPr>
              <a:t>); </a:t>
            </a:r>
            <a:r>
              <a:rPr lang="en-US" altLang="zh-CN" sz="2000" b="0" kern="0" dirty="0" smtClean="0">
                <a:latin typeface="Calibri"/>
                <a:ea typeface="宋体" pitchFamily="2" charset="-122"/>
              </a:rPr>
              <a:t>Apr 2015 (1 Hz)</a:t>
            </a:r>
            <a:endParaRPr lang="en-US" altLang="zh-CN" sz="2000" b="0" kern="0" dirty="0">
              <a:latin typeface="Calibri"/>
              <a:ea typeface="宋体" pitchFamily="2" charset="-122"/>
            </a:endParaRPr>
          </a:p>
        </p:txBody>
      </p:sp>
      <p:pic>
        <p:nvPicPr>
          <p:cNvPr id="15"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534220" y="1062022"/>
            <a:ext cx="8035241" cy="143248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16" name="AutoShape 29"/>
          <p:cNvSpPr>
            <a:spLocks noChangeArrowheads="1"/>
          </p:cNvSpPr>
          <p:nvPr/>
        </p:nvSpPr>
        <p:spPr bwMode="auto">
          <a:xfrm flipH="1">
            <a:off x="2452981" y="1069334"/>
            <a:ext cx="3225329" cy="228600"/>
          </a:xfrm>
          <a:prstGeom prst="rightArrow">
            <a:avLst>
              <a:gd name="adj1" fmla="val 50000"/>
              <a:gd name="adj2" fmla="val 300000"/>
            </a:avLst>
          </a:prstGeom>
          <a:solidFill>
            <a:srgbClr val="FF0000"/>
          </a:solidFill>
          <a:ln w="9525">
            <a:noFill/>
            <a:miter lim="800000"/>
            <a:headEnd/>
            <a:tailEnd/>
          </a:ln>
        </p:spPr>
        <p:txBody>
          <a:bodyPr wrap="none" anchor="ctr"/>
          <a:lstStyle/>
          <a:p>
            <a:pPr algn="ctr" eaLnBrk="0" hangingPunct="0">
              <a:spcBef>
                <a:spcPct val="50000"/>
              </a:spcBef>
            </a:pPr>
            <a:endParaRPr lang="en-US" sz="1000" dirty="0">
              <a:latin typeface="Arial" charset="0"/>
            </a:endParaRPr>
          </a:p>
        </p:txBody>
      </p:sp>
      <p:sp>
        <p:nvSpPr>
          <p:cNvPr id="10" name="Text Box 7"/>
          <p:cNvSpPr txBox="1">
            <a:spLocks noChangeArrowheads="1"/>
          </p:cNvSpPr>
          <p:nvPr/>
        </p:nvSpPr>
        <p:spPr bwMode="auto">
          <a:xfrm>
            <a:off x="180975" y="74613"/>
            <a:ext cx="8820150" cy="492443"/>
          </a:xfrm>
          <a:prstGeom prst="rect">
            <a:avLst/>
          </a:prstGeom>
          <a:noFill/>
          <a:ln w="9525">
            <a:noFill/>
            <a:miter lim="800000"/>
            <a:headEnd/>
            <a:tailEnd/>
          </a:ln>
          <a:effectLst/>
        </p:spPr>
        <p:txBody>
          <a:bodyPr wrap="square">
            <a:spAutoFit/>
          </a:bodyPr>
          <a:lstStyle/>
          <a:p>
            <a:r>
              <a:rPr lang="en-US" sz="2600" b="1" dirty="0" smtClean="0">
                <a:solidFill>
                  <a:srgbClr val="4B5C29"/>
                </a:solidFill>
                <a:latin typeface="+mj-lt"/>
                <a:ea typeface="+mj-ea"/>
                <a:cs typeface="+mj-cs"/>
              </a:rPr>
              <a:t>GW Drive Beam Power</a:t>
            </a:r>
            <a:endParaRPr lang="en-US" sz="2600" b="1" dirty="0">
              <a:solidFill>
                <a:srgbClr val="4B5C29"/>
              </a:solidFill>
              <a:latin typeface="+mj-lt"/>
              <a:ea typeface="+mj-ea"/>
              <a:cs typeface="+mj-cs"/>
            </a:endParaRPr>
          </a:p>
        </p:txBody>
      </p:sp>
    </p:spTree>
    <p:extLst>
      <p:ext uri="{BB962C8B-B14F-4D97-AF65-F5344CB8AC3E}">
        <p14:creationId xmlns:p14="http://schemas.microsoft.com/office/powerpoint/2010/main" xmlns="" val="104930983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Slide Number Placeholder 1"/>
          <p:cNvSpPr>
            <a:spLocks noGrp="1"/>
          </p:cNvSpPr>
          <p:nvPr>
            <p:ph type="sldNum" sz="quarter" idx="10"/>
          </p:nvPr>
        </p:nvSpPr>
        <p:spPr>
          <a:xfrm>
            <a:off x="457200" y="6116644"/>
            <a:ext cx="2133600" cy="365125"/>
          </a:xfrm>
        </p:spPr>
        <p:txBody>
          <a:bodyPr/>
          <a:lstStyle/>
          <a:p>
            <a:fld id="{30360707-F3C3-4233-903D-6B22CCB5966B}" type="slidenum">
              <a:rPr lang="en-US"/>
              <a:pPr/>
              <a:t>5</a:t>
            </a:fld>
            <a:endParaRPr lang="en-US"/>
          </a:p>
        </p:txBody>
      </p:sp>
      <p:pic>
        <p:nvPicPr>
          <p:cNvPr id="1054724" name="Picture 4"/>
          <p:cNvPicPr>
            <a:picLocks noChangeAspect="1" noChangeArrowheads="1"/>
          </p:cNvPicPr>
          <p:nvPr/>
        </p:nvPicPr>
        <p:blipFill>
          <a:blip r:embed="rId2" cstate="print"/>
          <a:srcRect t="25061" b="8591"/>
          <a:stretch>
            <a:fillRect/>
          </a:stretch>
        </p:blipFill>
        <p:spPr bwMode="auto">
          <a:xfrm>
            <a:off x="2765268" y="4531312"/>
            <a:ext cx="2628900" cy="1160462"/>
          </a:xfrm>
          <a:prstGeom prst="rect">
            <a:avLst/>
          </a:prstGeom>
          <a:noFill/>
          <a:ln w="9525" algn="ctr">
            <a:noFill/>
            <a:miter lim="800000"/>
            <a:headEnd/>
            <a:tailEnd/>
          </a:ln>
          <a:effectLst/>
        </p:spPr>
      </p:pic>
      <p:sp>
        <p:nvSpPr>
          <p:cNvPr id="1054727" name="Text Box 7"/>
          <p:cNvSpPr txBox="1">
            <a:spLocks noChangeArrowheads="1"/>
          </p:cNvSpPr>
          <p:nvPr/>
        </p:nvSpPr>
        <p:spPr bwMode="auto">
          <a:xfrm>
            <a:off x="180975" y="74613"/>
            <a:ext cx="8121196" cy="492443"/>
          </a:xfrm>
          <a:prstGeom prst="rect">
            <a:avLst/>
          </a:prstGeom>
          <a:noFill/>
          <a:ln w="9525">
            <a:noFill/>
            <a:miter lim="800000"/>
            <a:headEnd/>
            <a:tailEnd/>
          </a:ln>
          <a:effectLst/>
        </p:spPr>
        <p:txBody>
          <a:bodyPr wrap="square">
            <a:spAutoFit/>
          </a:bodyPr>
          <a:lstStyle/>
          <a:p>
            <a:r>
              <a:rPr lang="en-US" sz="2600" b="1" dirty="0">
                <a:solidFill>
                  <a:srgbClr val="4B5C29"/>
                </a:solidFill>
                <a:latin typeface="+mj-lt"/>
                <a:ea typeface="+mj-ea"/>
                <a:cs typeface="+mj-cs"/>
              </a:rPr>
              <a:t>Development of </a:t>
            </a:r>
            <a:r>
              <a:rPr lang="en-US" sz="2600" b="1" dirty="0" smtClean="0">
                <a:solidFill>
                  <a:srgbClr val="4B5C29"/>
                </a:solidFill>
                <a:latin typeface="+mj-lt"/>
                <a:ea typeface="+mj-ea"/>
                <a:cs typeface="+mj-cs"/>
              </a:rPr>
              <a:t>Wakefield </a:t>
            </a:r>
            <a:r>
              <a:rPr lang="en-US" sz="2600" b="1" dirty="0">
                <a:solidFill>
                  <a:srgbClr val="4B5C29"/>
                </a:solidFill>
                <a:latin typeface="+mj-lt"/>
                <a:ea typeface="+mj-ea"/>
                <a:cs typeface="+mj-cs"/>
              </a:rPr>
              <a:t>Power Extractors</a:t>
            </a:r>
          </a:p>
        </p:txBody>
      </p:sp>
      <p:sp>
        <p:nvSpPr>
          <p:cNvPr id="1054728" name="AutoShape 8"/>
          <p:cNvSpPr>
            <a:spLocks noChangeArrowheads="1"/>
          </p:cNvSpPr>
          <p:nvPr/>
        </p:nvSpPr>
        <p:spPr bwMode="auto">
          <a:xfrm>
            <a:off x="179388" y="1296146"/>
            <a:ext cx="8748712" cy="2734323"/>
          </a:xfrm>
          <a:prstGeom prst="flowChartAlternateProcess">
            <a:avLst/>
          </a:prstGeom>
          <a:noFill/>
          <a:ln w="9525">
            <a:solidFill>
              <a:schemeClr val="hlink"/>
            </a:solidFill>
            <a:miter lim="800000"/>
            <a:headEnd/>
            <a:tailEnd/>
          </a:ln>
          <a:effectLst/>
        </p:spPr>
        <p:txBody>
          <a:bodyPr wrap="none" anchor="ctr"/>
          <a:lstStyle/>
          <a:p>
            <a:endParaRPr lang="en-US"/>
          </a:p>
        </p:txBody>
      </p:sp>
      <p:sp>
        <p:nvSpPr>
          <p:cNvPr id="1054730" name="Text Box 10"/>
          <p:cNvSpPr txBox="1">
            <a:spLocks noChangeArrowheads="1"/>
          </p:cNvSpPr>
          <p:nvPr/>
        </p:nvSpPr>
        <p:spPr bwMode="auto">
          <a:xfrm>
            <a:off x="0" y="932432"/>
            <a:ext cx="5646198" cy="369332"/>
          </a:xfrm>
          <a:prstGeom prst="rect">
            <a:avLst/>
          </a:prstGeom>
          <a:noFill/>
          <a:ln w="9525">
            <a:noFill/>
            <a:miter lim="800000"/>
            <a:headEnd/>
            <a:tailEnd/>
          </a:ln>
          <a:effectLst/>
        </p:spPr>
        <p:txBody>
          <a:bodyPr wrap="square">
            <a:spAutoFit/>
          </a:bodyPr>
          <a:lstStyle/>
          <a:p>
            <a:pPr algn="l"/>
            <a:r>
              <a:rPr lang="en-US" dirty="0">
                <a:latin typeface="Comic Sans MS" pitchFamily="66" charset="0"/>
              </a:rPr>
              <a:t>X</a:t>
            </a:r>
            <a:r>
              <a:rPr lang="en-US" sz="1800" b="0" dirty="0" smtClean="0">
                <a:latin typeface="Comic Sans MS" pitchFamily="66" charset="0"/>
              </a:rPr>
              <a:t>-Band Metallic Wakefield </a:t>
            </a:r>
            <a:r>
              <a:rPr lang="en-US" sz="1800" b="0" dirty="0">
                <a:latin typeface="Comic Sans MS" pitchFamily="66" charset="0"/>
              </a:rPr>
              <a:t>Power extractor</a:t>
            </a:r>
          </a:p>
        </p:txBody>
      </p:sp>
      <p:sp>
        <p:nvSpPr>
          <p:cNvPr id="1054738" name="AutoShape 18"/>
          <p:cNvSpPr>
            <a:spLocks noChangeArrowheads="1"/>
          </p:cNvSpPr>
          <p:nvPr/>
        </p:nvSpPr>
        <p:spPr bwMode="auto">
          <a:xfrm>
            <a:off x="179388" y="4484694"/>
            <a:ext cx="8748712" cy="1856510"/>
          </a:xfrm>
          <a:prstGeom prst="flowChartAlternateProcess">
            <a:avLst/>
          </a:prstGeom>
          <a:noFill/>
          <a:ln w="9525">
            <a:solidFill>
              <a:schemeClr val="hlink"/>
            </a:solidFill>
            <a:miter lim="800000"/>
            <a:headEnd/>
            <a:tailEnd/>
          </a:ln>
          <a:effectLst/>
        </p:spPr>
        <p:txBody>
          <a:bodyPr wrap="none" anchor="ctr"/>
          <a:lstStyle/>
          <a:p>
            <a:endParaRPr lang="en-US"/>
          </a:p>
        </p:txBody>
      </p:sp>
      <p:sp>
        <p:nvSpPr>
          <p:cNvPr id="1054739" name="Text Box 19"/>
          <p:cNvSpPr txBox="1">
            <a:spLocks noChangeArrowheads="1"/>
          </p:cNvSpPr>
          <p:nvPr/>
        </p:nvSpPr>
        <p:spPr bwMode="auto">
          <a:xfrm>
            <a:off x="250825" y="4557719"/>
            <a:ext cx="2284557" cy="830997"/>
          </a:xfrm>
          <a:prstGeom prst="rect">
            <a:avLst/>
          </a:prstGeom>
          <a:noFill/>
          <a:ln w="9525">
            <a:noFill/>
            <a:miter lim="800000"/>
            <a:headEnd/>
            <a:tailEnd/>
          </a:ln>
          <a:effectLst/>
        </p:spPr>
        <p:txBody>
          <a:bodyPr wrap="square">
            <a:spAutoFit/>
          </a:bodyPr>
          <a:lstStyle/>
          <a:p>
            <a:pPr algn="l">
              <a:buFontTx/>
              <a:buChar char="•"/>
            </a:pPr>
            <a:r>
              <a:rPr lang="en-US" sz="1600" b="0" dirty="0">
                <a:solidFill>
                  <a:srgbClr val="CC3300"/>
                </a:solidFill>
              </a:rPr>
              <a:t>16ns,1MW &amp; </a:t>
            </a:r>
            <a:r>
              <a:rPr lang="en-US" sz="1600" b="0" dirty="0" smtClean="0">
                <a:solidFill>
                  <a:srgbClr val="CC3300"/>
                </a:solidFill>
              </a:rPr>
              <a:t>10ns</a:t>
            </a:r>
            <a:r>
              <a:rPr lang="en-US" sz="1600" b="0" dirty="0">
                <a:solidFill>
                  <a:srgbClr val="CC3300"/>
                </a:solidFill>
              </a:rPr>
              <a:t>, </a:t>
            </a:r>
            <a:r>
              <a:rPr lang="en-US" sz="1600" b="0" dirty="0" smtClean="0">
                <a:solidFill>
                  <a:srgbClr val="CC3300"/>
                </a:solidFill>
              </a:rPr>
              <a:t>20MW </a:t>
            </a:r>
            <a:r>
              <a:rPr lang="en-US" sz="1600" b="0" dirty="0">
                <a:solidFill>
                  <a:srgbClr val="CC3300"/>
                </a:solidFill>
              </a:rPr>
              <a:t>26GHz </a:t>
            </a:r>
            <a:r>
              <a:rPr lang="en-US" sz="1600" b="0" dirty="0" err="1">
                <a:solidFill>
                  <a:srgbClr val="CC3300"/>
                </a:solidFill>
              </a:rPr>
              <a:t>rf</a:t>
            </a:r>
            <a:r>
              <a:rPr lang="en-US" sz="1600" b="0" dirty="0">
                <a:solidFill>
                  <a:srgbClr val="CC3300"/>
                </a:solidFill>
              </a:rPr>
              <a:t> pulse </a:t>
            </a:r>
            <a:r>
              <a:rPr lang="en-US" sz="1600" b="0" dirty="0" smtClean="0">
                <a:solidFill>
                  <a:srgbClr val="CC3300"/>
                </a:solidFill>
              </a:rPr>
              <a:t>produced</a:t>
            </a:r>
            <a:endParaRPr lang="en-US" sz="1600" b="0" dirty="0">
              <a:solidFill>
                <a:srgbClr val="CC3300"/>
              </a:solidFill>
            </a:endParaRPr>
          </a:p>
        </p:txBody>
      </p:sp>
      <p:sp>
        <p:nvSpPr>
          <p:cNvPr id="1054740" name="Text Box 20"/>
          <p:cNvSpPr txBox="1">
            <a:spLocks noChangeArrowheads="1"/>
          </p:cNvSpPr>
          <p:nvPr/>
        </p:nvSpPr>
        <p:spPr bwMode="auto">
          <a:xfrm>
            <a:off x="71437" y="4162432"/>
            <a:ext cx="7534707" cy="369332"/>
          </a:xfrm>
          <a:prstGeom prst="rect">
            <a:avLst/>
          </a:prstGeom>
          <a:noFill/>
          <a:ln w="9525">
            <a:noFill/>
            <a:miter lim="800000"/>
            <a:headEnd/>
            <a:tailEnd/>
          </a:ln>
          <a:effectLst/>
        </p:spPr>
        <p:txBody>
          <a:bodyPr wrap="square">
            <a:spAutoFit/>
          </a:bodyPr>
          <a:lstStyle/>
          <a:p>
            <a:pPr algn="l"/>
            <a:r>
              <a:rPr lang="en-US" sz="1800" b="0" dirty="0" smtClean="0">
                <a:latin typeface="Comic Sans MS" pitchFamily="66" charset="0"/>
              </a:rPr>
              <a:t>K-Band Dielectric Wakefield </a:t>
            </a:r>
            <a:r>
              <a:rPr lang="en-US" sz="1800" b="0" dirty="0">
                <a:latin typeface="Comic Sans MS" pitchFamily="66" charset="0"/>
              </a:rPr>
              <a:t>Power </a:t>
            </a:r>
            <a:r>
              <a:rPr lang="en-US" sz="1800" b="0" dirty="0" smtClean="0">
                <a:latin typeface="Comic Sans MS" pitchFamily="66" charset="0"/>
              </a:rPr>
              <a:t>extractor</a:t>
            </a:r>
            <a:endParaRPr lang="en-US" sz="1800" b="0" dirty="0">
              <a:latin typeface="Comic Sans MS" pitchFamily="66" charset="0"/>
            </a:endParaRPr>
          </a:p>
        </p:txBody>
      </p:sp>
      <p:pic>
        <p:nvPicPr>
          <p:cNvPr id="1054741" name="Picture 21"/>
          <p:cNvPicPr>
            <a:picLocks noChangeAspect="1" noChangeArrowheads="1"/>
          </p:cNvPicPr>
          <p:nvPr/>
        </p:nvPicPr>
        <p:blipFill>
          <a:blip r:embed="rId3" cstate="print"/>
          <a:srcRect l="2162" r="7175"/>
          <a:stretch>
            <a:fillRect/>
          </a:stretch>
        </p:blipFill>
        <p:spPr bwMode="auto">
          <a:xfrm>
            <a:off x="5905500" y="4556132"/>
            <a:ext cx="2951163" cy="1770062"/>
          </a:xfrm>
          <a:prstGeom prst="rect">
            <a:avLst/>
          </a:prstGeom>
          <a:noFill/>
          <a:ln w="9525">
            <a:noFill/>
            <a:miter lim="800000"/>
            <a:headEnd/>
            <a:tailEnd/>
          </a:ln>
          <a:effectLst/>
        </p:spPr>
      </p:pic>
      <p:sp>
        <p:nvSpPr>
          <p:cNvPr id="1054742" name="Text Box 22"/>
          <p:cNvSpPr txBox="1">
            <a:spLocks noChangeArrowheads="1"/>
          </p:cNvSpPr>
          <p:nvPr/>
        </p:nvSpPr>
        <p:spPr bwMode="auto">
          <a:xfrm>
            <a:off x="6273653" y="5824544"/>
            <a:ext cx="2163762" cy="261610"/>
          </a:xfrm>
          <a:prstGeom prst="rect">
            <a:avLst/>
          </a:prstGeom>
          <a:noFill/>
          <a:ln w="9525">
            <a:noFill/>
            <a:miter lim="800000"/>
            <a:headEnd/>
            <a:tailEnd/>
          </a:ln>
          <a:effectLst/>
        </p:spPr>
        <p:txBody>
          <a:bodyPr wrap="square">
            <a:spAutoFit/>
          </a:bodyPr>
          <a:lstStyle/>
          <a:p>
            <a:pPr algn="l"/>
            <a:r>
              <a:rPr lang="en-US" sz="1100" b="0" dirty="0">
                <a:solidFill>
                  <a:schemeClr val="accent2"/>
                </a:solidFill>
                <a:ea typeface="Arial Unicode MS" pitchFamily="34" charset="-128"/>
                <a:cs typeface="Arial Unicode MS" pitchFamily="34" charset="-128"/>
              </a:rPr>
              <a:t>11.44+14.576=26.016 GHz</a:t>
            </a:r>
          </a:p>
        </p:txBody>
      </p:sp>
      <p:sp>
        <p:nvSpPr>
          <p:cNvPr id="1054743" name="Line 23"/>
          <p:cNvSpPr>
            <a:spLocks noChangeShapeType="1"/>
          </p:cNvSpPr>
          <p:nvPr/>
        </p:nvSpPr>
        <p:spPr bwMode="auto">
          <a:xfrm flipV="1">
            <a:off x="7380288" y="5608644"/>
            <a:ext cx="720725" cy="250825"/>
          </a:xfrm>
          <a:prstGeom prst="line">
            <a:avLst/>
          </a:prstGeom>
          <a:noFill/>
          <a:ln w="9525">
            <a:solidFill>
              <a:schemeClr val="accent2"/>
            </a:solidFill>
            <a:round/>
            <a:headEnd/>
            <a:tailEnd type="triangle" w="med" len="med"/>
          </a:ln>
          <a:effectLst/>
        </p:spPr>
        <p:txBody>
          <a:bodyPr/>
          <a:lstStyle/>
          <a:p>
            <a:endParaRPr lang="en-US"/>
          </a:p>
        </p:txBody>
      </p:sp>
      <p:sp>
        <p:nvSpPr>
          <p:cNvPr id="1054744" name="Text Box 24"/>
          <p:cNvSpPr txBox="1">
            <a:spLocks noChangeArrowheads="1"/>
          </p:cNvSpPr>
          <p:nvPr/>
        </p:nvSpPr>
        <p:spPr bwMode="auto">
          <a:xfrm>
            <a:off x="6551613" y="4433894"/>
            <a:ext cx="1836737" cy="274638"/>
          </a:xfrm>
          <a:prstGeom prst="rect">
            <a:avLst/>
          </a:prstGeom>
          <a:noFill/>
          <a:ln w="9525">
            <a:noFill/>
            <a:miter lim="800000"/>
            <a:headEnd/>
            <a:tailEnd/>
          </a:ln>
          <a:effectLst/>
        </p:spPr>
        <p:txBody>
          <a:bodyPr>
            <a:spAutoFit/>
          </a:bodyPr>
          <a:lstStyle/>
          <a:p>
            <a:pPr algn="l"/>
            <a:r>
              <a:rPr lang="en-US" sz="1200" b="0"/>
              <a:t>Downconverted signal</a:t>
            </a:r>
          </a:p>
        </p:txBody>
      </p:sp>
      <p:grpSp>
        <p:nvGrpSpPr>
          <p:cNvPr id="24" name="Group 23"/>
          <p:cNvGrpSpPr/>
          <p:nvPr/>
        </p:nvGrpSpPr>
        <p:grpSpPr>
          <a:xfrm>
            <a:off x="5133315" y="1448203"/>
            <a:ext cx="3739081" cy="2353902"/>
            <a:chOff x="1371600" y="1447800"/>
            <a:chExt cx="4495800" cy="2764293"/>
          </a:xfrm>
        </p:grpSpPr>
        <p:pic>
          <p:nvPicPr>
            <p:cNvPr id="26" name="Picture 2"/>
            <p:cNvPicPr>
              <a:picLocks noChangeAspect="1" noChangeArrowheads="1"/>
            </p:cNvPicPr>
            <p:nvPr/>
          </p:nvPicPr>
          <p:blipFill>
            <a:blip r:embed="rId4" cstate="print"/>
            <a:srcRect t="65162" r="6538" b="5797"/>
            <a:stretch>
              <a:fillRect/>
            </a:stretch>
          </p:blipFill>
          <p:spPr bwMode="auto">
            <a:xfrm>
              <a:off x="1371600" y="1447800"/>
              <a:ext cx="4495800" cy="1453754"/>
            </a:xfrm>
            <a:prstGeom prst="rect">
              <a:avLst/>
            </a:prstGeom>
            <a:noFill/>
            <a:ln w="9525">
              <a:noFill/>
              <a:miter lim="800000"/>
              <a:headEnd/>
              <a:tailEnd/>
            </a:ln>
          </p:spPr>
        </p:pic>
        <p:pic>
          <p:nvPicPr>
            <p:cNvPr id="27" name="Picture 3"/>
            <p:cNvPicPr>
              <a:picLocks noChangeAspect="1" noChangeArrowheads="1"/>
            </p:cNvPicPr>
            <p:nvPr/>
          </p:nvPicPr>
          <p:blipFill>
            <a:blip r:embed="rId5" cstate="print"/>
            <a:srcRect l="5622" t="65039" r="6822" b="6386"/>
            <a:stretch>
              <a:fillRect/>
            </a:stretch>
          </p:blipFill>
          <p:spPr bwMode="auto">
            <a:xfrm>
              <a:off x="1619672" y="2877780"/>
              <a:ext cx="4247728" cy="1334313"/>
            </a:xfrm>
            <a:prstGeom prst="rect">
              <a:avLst/>
            </a:prstGeom>
            <a:noFill/>
            <a:ln w="9525">
              <a:noFill/>
              <a:miter lim="800000"/>
              <a:headEnd/>
              <a:tailEnd/>
            </a:ln>
          </p:spPr>
        </p:pic>
      </p:grpSp>
      <p:pic>
        <p:nvPicPr>
          <p:cNvPr id="28" name="Picture 2"/>
          <p:cNvPicPr>
            <a:picLocks noChangeAspect="1" noChangeArrowheads="1"/>
          </p:cNvPicPr>
          <p:nvPr/>
        </p:nvPicPr>
        <p:blipFill>
          <a:blip r:embed="rId6" cstate="print"/>
          <a:srcRect l="21333" t="11003" b="7973"/>
          <a:stretch>
            <a:fillRect/>
          </a:stretch>
        </p:blipFill>
        <p:spPr bwMode="auto">
          <a:xfrm>
            <a:off x="2708655" y="1745740"/>
            <a:ext cx="2359293" cy="1822484"/>
          </a:xfrm>
          <a:prstGeom prst="rect">
            <a:avLst/>
          </a:prstGeom>
          <a:noFill/>
          <a:ln w="9525">
            <a:noFill/>
            <a:miter lim="800000"/>
            <a:headEnd/>
            <a:tailEnd/>
          </a:ln>
        </p:spPr>
      </p:pic>
      <p:sp>
        <p:nvSpPr>
          <p:cNvPr id="29" name="TextBox 28"/>
          <p:cNvSpPr txBox="1"/>
          <p:nvPr/>
        </p:nvSpPr>
        <p:spPr>
          <a:xfrm>
            <a:off x="268367" y="2034991"/>
            <a:ext cx="2208503" cy="830997"/>
          </a:xfrm>
          <a:prstGeom prst="rect">
            <a:avLst/>
          </a:prstGeom>
          <a:noFill/>
        </p:spPr>
        <p:txBody>
          <a:bodyPr wrap="square" rtlCol="0">
            <a:spAutoFit/>
          </a:bodyPr>
          <a:lstStyle/>
          <a:p>
            <a:r>
              <a:rPr lang="en-US" sz="1600" dirty="0" smtClean="0">
                <a:solidFill>
                  <a:srgbClr val="0070C0"/>
                </a:solidFill>
                <a:latin typeface="Times New Roman" pitchFamily="18" charset="0"/>
                <a:cs typeface="Times New Roman" pitchFamily="18" charset="0"/>
              </a:rPr>
              <a:t>RF Generation of bunch train (25MW meas. to date )</a:t>
            </a:r>
            <a:endParaRPr lang="en-US" sz="1600" dirty="0">
              <a:solidFill>
                <a:srgbClr val="0070C0"/>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8F53F2CD-EDD5-40F2-9F9E-AF7E8F696785}" type="slidenum">
              <a:rPr lang="en-US" altLang="zh-CN" smtClean="0"/>
              <a:pPr/>
              <a:t>6</a:t>
            </a:fld>
            <a:endParaRPr lang="en-US" altLang="zh-CN"/>
          </a:p>
        </p:txBody>
      </p:sp>
      <p:grpSp>
        <p:nvGrpSpPr>
          <p:cNvPr id="19" name="Group 18"/>
          <p:cNvGrpSpPr/>
          <p:nvPr/>
        </p:nvGrpSpPr>
        <p:grpSpPr>
          <a:xfrm>
            <a:off x="1291772" y="926047"/>
            <a:ext cx="7260424" cy="5377542"/>
            <a:chOff x="1291772" y="926047"/>
            <a:chExt cx="7260424" cy="5377542"/>
          </a:xfrm>
        </p:grpSpPr>
        <p:pic>
          <p:nvPicPr>
            <p:cNvPr id="539650" name="Picture 2"/>
            <p:cNvPicPr>
              <a:picLocks noChangeAspect="1" noChangeArrowheads="1"/>
            </p:cNvPicPr>
            <p:nvPr/>
          </p:nvPicPr>
          <p:blipFill>
            <a:blip r:embed="rId2" cstate="print"/>
            <a:srcRect/>
            <a:stretch>
              <a:fillRect/>
            </a:stretch>
          </p:blipFill>
          <p:spPr bwMode="auto">
            <a:xfrm>
              <a:off x="1291772" y="926047"/>
              <a:ext cx="7170056" cy="5377542"/>
            </a:xfrm>
            <a:prstGeom prst="rect">
              <a:avLst/>
            </a:prstGeom>
            <a:noFill/>
            <a:ln w="9525">
              <a:noFill/>
              <a:miter lim="800000"/>
              <a:headEnd/>
              <a:tailEnd/>
            </a:ln>
          </p:spPr>
        </p:pic>
        <p:cxnSp>
          <p:nvCxnSpPr>
            <p:cNvPr id="5" name="Straight Arrow Connector 4"/>
            <p:cNvCxnSpPr/>
            <p:nvPr/>
          </p:nvCxnSpPr>
          <p:spPr>
            <a:xfrm flipH="1" flipV="1">
              <a:off x="6702484" y="2882427"/>
              <a:ext cx="1463320" cy="254177"/>
            </a:xfrm>
            <a:prstGeom prst="straightConnector1">
              <a:avLst/>
            </a:prstGeom>
            <a:ln w="76200">
              <a:solidFill>
                <a:srgbClr val="FFFF00"/>
              </a:solidFill>
              <a:tailEnd type="arrow"/>
            </a:ln>
          </p:spPr>
          <p:style>
            <a:lnRef idx="1">
              <a:schemeClr val="accent1"/>
            </a:lnRef>
            <a:fillRef idx="0">
              <a:schemeClr val="accent1"/>
            </a:fillRef>
            <a:effectRef idx="0">
              <a:schemeClr val="accent1"/>
            </a:effectRef>
            <a:fontRef idx="minor">
              <a:schemeClr val="tx1"/>
            </a:fontRef>
          </p:style>
        </p:cxnSp>
        <p:sp>
          <p:nvSpPr>
            <p:cNvPr id="6" name="TextBox 5"/>
            <p:cNvSpPr txBox="1"/>
            <p:nvPr/>
          </p:nvSpPr>
          <p:spPr>
            <a:xfrm rot="659096">
              <a:off x="6846344" y="3062304"/>
              <a:ext cx="1705852" cy="369332"/>
            </a:xfrm>
            <a:prstGeom prst="rect">
              <a:avLst/>
            </a:prstGeom>
            <a:noFill/>
          </p:spPr>
          <p:txBody>
            <a:bodyPr wrap="square" rtlCol="0">
              <a:spAutoFit/>
            </a:bodyPr>
            <a:lstStyle/>
            <a:p>
              <a:r>
                <a:rPr lang="en-US" b="1" dirty="0" smtClean="0">
                  <a:solidFill>
                    <a:srgbClr val="FFFF00"/>
                  </a:solidFill>
                </a:rPr>
                <a:t>Drive Beam</a:t>
              </a:r>
              <a:endParaRPr lang="en-US" b="1" dirty="0">
                <a:solidFill>
                  <a:srgbClr val="FFFF00"/>
                </a:solidFill>
              </a:endParaRPr>
            </a:p>
          </p:txBody>
        </p:sp>
        <p:cxnSp>
          <p:nvCxnSpPr>
            <p:cNvPr id="7" name="Straight Arrow Connector 6"/>
            <p:cNvCxnSpPr/>
            <p:nvPr/>
          </p:nvCxnSpPr>
          <p:spPr>
            <a:xfrm flipH="1">
              <a:off x="4486940" y="2913321"/>
              <a:ext cx="808074" cy="531628"/>
            </a:xfrm>
            <a:prstGeom prst="straightConnector1">
              <a:avLst/>
            </a:prstGeom>
            <a:ln w="76200">
              <a:solidFill>
                <a:srgbClr val="FFFF00"/>
              </a:solidFill>
              <a:tailEnd type="arrow"/>
            </a:ln>
          </p:spPr>
          <p:style>
            <a:lnRef idx="1">
              <a:schemeClr val="accent1"/>
            </a:lnRef>
            <a:fillRef idx="0">
              <a:schemeClr val="accent1"/>
            </a:fillRef>
            <a:effectRef idx="0">
              <a:schemeClr val="accent1"/>
            </a:effectRef>
            <a:fontRef idx="minor">
              <a:schemeClr val="tx1"/>
            </a:fontRef>
          </p:style>
        </p:cxnSp>
        <p:sp>
          <p:nvSpPr>
            <p:cNvPr id="8" name="TextBox 7"/>
            <p:cNvSpPr txBox="1"/>
            <p:nvPr/>
          </p:nvSpPr>
          <p:spPr>
            <a:xfrm rot="20297462">
              <a:off x="4787181" y="3215589"/>
              <a:ext cx="805544" cy="369332"/>
            </a:xfrm>
            <a:prstGeom prst="rect">
              <a:avLst/>
            </a:prstGeom>
            <a:noFill/>
          </p:spPr>
          <p:txBody>
            <a:bodyPr wrap="square" rtlCol="0">
              <a:spAutoFit/>
            </a:bodyPr>
            <a:lstStyle/>
            <a:p>
              <a:r>
                <a:rPr lang="en-US" b="1" dirty="0" smtClean="0">
                  <a:solidFill>
                    <a:srgbClr val="FFFF00"/>
                  </a:solidFill>
                </a:rPr>
                <a:t>RF</a:t>
              </a:r>
              <a:endParaRPr lang="en-US" b="1" dirty="0">
                <a:solidFill>
                  <a:srgbClr val="FFFF00"/>
                </a:solidFill>
              </a:endParaRPr>
            </a:p>
          </p:txBody>
        </p:sp>
        <p:cxnSp>
          <p:nvCxnSpPr>
            <p:cNvPr id="16" name="Straight Arrow Connector 15"/>
            <p:cNvCxnSpPr/>
            <p:nvPr/>
          </p:nvCxnSpPr>
          <p:spPr>
            <a:xfrm>
              <a:off x="3172046" y="5181600"/>
              <a:ext cx="613145" cy="262270"/>
            </a:xfrm>
            <a:prstGeom prst="straightConnector1">
              <a:avLst/>
            </a:prstGeom>
            <a:ln w="76200">
              <a:solidFill>
                <a:srgbClr val="FFFF00"/>
              </a:solidFill>
              <a:tailEnd type="arrow"/>
            </a:ln>
          </p:spPr>
          <p:style>
            <a:lnRef idx="1">
              <a:schemeClr val="accent1"/>
            </a:lnRef>
            <a:fillRef idx="0">
              <a:schemeClr val="accent1"/>
            </a:fillRef>
            <a:effectRef idx="0">
              <a:schemeClr val="accent1"/>
            </a:effectRef>
            <a:fontRef idx="minor">
              <a:schemeClr val="tx1"/>
            </a:fontRef>
          </p:style>
        </p:cxnSp>
        <p:sp>
          <p:nvSpPr>
            <p:cNvPr id="18" name="TextBox 17"/>
            <p:cNvSpPr txBox="1"/>
            <p:nvPr/>
          </p:nvSpPr>
          <p:spPr>
            <a:xfrm rot="1404073">
              <a:off x="2586097" y="5448846"/>
              <a:ext cx="1993460" cy="369332"/>
            </a:xfrm>
            <a:prstGeom prst="rect">
              <a:avLst/>
            </a:prstGeom>
            <a:noFill/>
          </p:spPr>
          <p:txBody>
            <a:bodyPr wrap="square" rtlCol="0">
              <a:spAutoFit/>
            </a:bodyPr>
            <a:lstStyle/>
            <a:p>
              <a:r>
                <a:rPr lang="en-US" b="1" dirty="0" smtClean="0">
                  <a:solidFill>
                    <a:srgbClr val="FFFF00"/>
                  </a:solidFill>
                </a:rPr>
                <a:t>Witness Beam</a:t>
              </a:r>
              <a:endParaRPr lang="en-US" b="1" dirty="0">
                <a:solidFill>
                  <a:srgbClr val="FFFF00"/>
                </a:solidFill>
              </a:endParaRPr>
            </a:p>
          </p:txBody>
        </p:sp>
      </p:grpSp>
      <p:sp>
        <p:nvSpPr>
          <p:cNvPr id="20" name="Title 1"/>
          <p:cNvSpPr>
            <a:spLocks noGrp="1"/>
          </p:cNvSpPr>
          <p:nvPr>
            <p:ph type="title"/>
          </p:nvPr>
        </p:nvSpPr>
        <p:spPr>
          <a:xfrm>
            <a:off x="210458" y="129498"/>
            <a:ext cx="8229600" cy="675273"/>
          </a:xfrm>
        </p:spPr>
        <p:txBody>
          <a:bodyPr/>
          <a:lstStyle/>
          <a:p>
            <a:r>
              <a:rPr lang="en-US" dirty="0" smtClean="0"/>
              <a:t>Current </a:t>
            </a:r>
            <a:r>
              <a:rPr lang="en-US" dirty="0" smtClean="0"/>
              <a:t>Setup for TBA</a:t>
            </a:r>
            <a:endParaRPr lang="en-US" dirty="0"/>
          </a:p>
        </p:txBody>
      </p:sp>
      <p:pic>
        <p:nvPicPr>
          <p:cNvPr id="12" name="Picture 3"/>
          <p:cNvPicPr>
            <a:picLocks noChangeAspect="1" noChangeArrowheads="1"/>
          </p:cNvPicPr>
          <p:nvPr/>
        </p:nvPicPr>
        <p:blipFill>
          <a:blip r:embed="rId3" cstate="print"/>
          <a:srcRect l="27906" r="23825"/>
          <a:stretch>
            <a:fillRect/>
          </a:stretch>
        </p:blipFill>
        <p:spPr bwMode="auto">
          <a:xfrm>
            <a:off x="6706592" y="3831770"/>
            <a:ext cx="1733541" cy="2387441"/>
          </a:xfrm>
          <a:prstGeom prst="rect">
            <a:avLst/>
          </a:prstGeom>
          <a:noFill/>
          <a:ln w="9525">
            <a:noFill/>
            <a:miter lim="800000"/>
            <a:headEnd/>
            <a:tailEnd/>
          </a:ln>
        </p:spPr>
      </p:pic>
      <p:cxnSp>
        <p:nvCxnSpPr>
          <p:cNvPr id="13" name="Curved Connector 12"/>
          <p:cNvCxnSpPr/>
          <p:nvPr/>
        </p:nvCxnSpPr>
        <p:spPr>
          <a:xfrm>
            <a:off x="3875314" y="5050971"/>
            <a:ext cx="3288759" cy="351273"/>
          </a:xfrm>
          <a:prstGeom prst="curvedConnector3">
            <a:avLst>
              <a:gd name="adj1" fmla="val 50000"/>
            </a:avLst>
          </a:prstGeom>
          <a:ln w="76200">
            <a:solidFill>
              <a:srgbClr val="FFFF00"/>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cstate="print"/>
          <a:srcRect/>
          <a:stretch>
            <a:fillRect/>
          </a:stretch>
        </p:blipFill>
        <p:spPr bwMode="auto">
          <a:xfrm>
            <a:off x="143508" y="1212329"/>
            <a:ext cx="7071437" cy="5132995"/>
          </a:xfrm>
          <a:prstGeom prst="rect">
            <a:avLst/>
          </a:prstGeom>
          <a:noFill/>
          <a:ln w="9525">
            <a:noFill/>
            <a:miter lim="800000"/>
            <a:headEnd/>
            <a:tailEnd/>
          </a:ln>
        </p:spPr>
      </p:pic>
      <p:sp>
        <p:nvSpPr>
          <p:cNvPr id="2" name="Slide Number Placeholder 1"/>
          <p:cNvSpPr>
            <a:spLocks noGrp="1"/>
          </p:cNvSpPr>
          <p:nvPr>
            <p:ph type="sldNum" sz="quarter" idx="12"/>
          </p:nvPr>
        </p:nvSpPr>
        <p:spPr/>
        <p:txBody>
          <a:bodyPr/>
          <a:lstStyle/>
          <a:p>
            <a:fld id="{CB3A64FC-EFA9-4F80-A923-BAF87AAC86B7}" type="slidenum">
              <a:rPr lang="en-US" altLang="zh-CN" smtClean="0"/>
              <a:pPr/>
              <a:t>7</a:t>
            </a:fld>
            <a:endParaRPr lang="en-US" altLang="zh-CN"/>
          </a:p>
        </p:txBody>
      </p:sp>
      <p:sp>
        <p:nvSpPr>
          <p:cNvPr id="3" name="Title 1"/>
          <p:cNvSpPr txBox="1">
            <a:spLocks/>
          </p:cNvSpPr>
          <p:nvPr/>
        </p:nvSpPr>
        <p:spPr>
          <a:xfrm>
            <a:off x="210458" y="129498"/>
            <a:ext cx="8229600" cy="675273"/>
          </a:xfrm>
          <a:prstGeom prst="rect">
            <a:avLst/>
          </a:prstGeom>
        </p:spPr>
        <p:txBody>
          <a:bodyPr/>
          <a:lstStyle/>
          <a:p>
            <a:pPr defTabSz="457200" eaLnBrk="0" fontAlgn="base" hangingPunct="0">
              <a:spcBef>
                <a:spcPct val="0"/>
              </a:spcBef>
              <a:spcAft>
                <a:spcPct val="0"/>
              </a:spcAft>
              <a:defRPr/>
            </a:pPr>
            <a:r>
              <a:rPr lang="en-US" sz="2600" b="1" kern="0" dirty="0" smtClean="0">
                <a:solidFill>
                  <a:srgbClr val="4B5C29"/>
                </a:solidFill>
                <a:latin typeface="Trebuchet MS"/>
              </a:rPr>
              <a:t>TBA Experiment at AWA (ongoing efforts)</a:t>
            </a:r>
            <a:endParaRPr lang="en-US" sz="2600" b="1" kern="0" dirty="0">
              <a:solidFill>
                <a:srgbClr val="4B5C29"/>
              </a:solidFill>
              <a:latin typeface="Trebuchet MS"/>
            </a:endParaRPr>
          </a:p>
        </p:txBody>
      </p:sp>
      <p:grpSp>
        <p:nvGrpSpPr>
          <p:cNvPr id="4" name="Group 5"/>
          <p:cNvGrpSpPr/>
          <p:nvPr/>
        </p:nvGrpSpPr>
        <p:grpSpPr>
          <a:xfrm>
            <a:off x="6084168" y="764704"/>
            <a:ext cx="2808313" cy="2628292"/>
            <a:chOff x="4319971" y="2744924"/>
            <a:chExt cx="2808313" cy="2628292"/>
          </a:xfrm>
        </p:grpSpPr>
        <p:pic>
          <p:nvPicPr>
            <p:cNvPr id="7" name="Picture 2"/>
            <p:cNvPicPr>
              <a:picLocks noChangeAspect="1" noChangeArrowheads="1"/>
            </p:cNvPicPr>
            <p:nvPr/>
          </p:nvPicPr>
          <p:blipFill>
            <a:blip r:embed="rId3" cstate="print"/>
            <a:srcRect l="24959" t="40022" r="21182" b="25160"/>
            <a:stretch>
              <a:fillRect/>
            </a:stretch>
          </p:blipFill>
          <p:spPr bwMode="auto">
            <a:xfrm>
              <a:off x="4319971" y="4113076"/>
              <a:ext cx="2540105" cy="1260140"/>
            </a:xfrm>
            <a:prstGeom prst="rect">
              <a:avLst/>
            </a:prstGeom>
            <a:noFill/>
            <a:ln w="9525">
              <a:noFill/>
              <a:miter lim="800000"/>
              <a:headEnd/>
              <a:tailEnd/>
            </a:ln>
          </p:spPr>
        </p:pic>
        <p:pic>
          <p:nvPicPr>
            <p:cNvPr id="8" name="Picture 3"/>
            <p:cNvPicPr>
              <a:picLocks noChangeAspect="1" noChangeArrowheads="1"/>
            </p:cNvPicPr>
            <p:nvPr/>
          </p:nvPicPr>
          <p:blipFill>
            <a:blip r:embed="rId4" cstate="print"/>
            <a:srcRect l="25000" t="38690" r="21053" b="26216"/>
            <a:stretch>
              <a:fillRect/>
            </a:stretch>
          </p:blipFill>
          <p:spPr bwMode="auto">
            <a:xfrm>
              <a:off x="4319971" y="2816932"/>
              <a:ext cx="2540105" cy="1260140"/>
            </a:xfrm>
            <a:prstGeom prst="rect">
              <a:avLst/>
            </a:prstGeom>
            <a:noFill/>
            <a:ln w="9525">
              <a:noFill/>
              <a:miter lim="800000"/>
              <a:headEnd/>
              <a:tailEnd/>
            </a:ln>
          </p:spPr>
        </p:pic>
        <p:sp>
          <p:nvSpPr>
            <p:cNvPr id="9" name="TextBox 8"/>
            <p:cNvSpPr txBox="1"/>
            <p:nvPr/>
          </p:nvSpPr>
          <p:spPr>
            <a:xfrm>
              <a:off x="4391980" y="2744924"/>
              <a:ext cx="1908212" cy="461665"/>
            </a:xfrm>
            <a:prstGeom prst="rect">
              <a:avLst/>
            </a:prstGeom>
            <a:noFill/>
          </p:spPr>
          <p:txBody>
            <a:bodyPr wrap="square" rtlCol="0">
              <a:spAutoFit/>
            </a:bodyPr>
            <a:lstStyle/>
            <a:p>
              <a:r>
                <a:rPr lang="en-US" sz="2400" dirty="0" smtClean="0">
                  <a:solidFill>
                    <a:schemeClr val="bg1"/>
                  </a:solidFill>
                  <a:latin typeface="Times New Roman" pitchFamily="18" charset="0"/>
                  <a:cs typeface="Times New Roman" pitchFamily="18" charset="0"/>
                </a:rPr>
                <a:t>Drive off</a:t>
              </a:r>
              <a:endParaRPr lang="en-US" sz="2400" dirty="0">
                <a:solidFill>
                  <a:schemeClr val="bg1"/>
                </a:solidFill>
                <a:latin typeface="Times New Roman" pitchFamily="18" charset="0"/>
                <a:cs typeface="Times New Roman" pitchFamily="18" charset="0"/>
              </a:endParaRPr>
            </a:p>
          </p:txBody>
        </p:sp>
        <p:sp>
          <p:nvSpPr>
            <p:cNvPr id="10" name="TextBox 9"/>
            <p:cNvSpPr txBox="1"/>
            <p:nvPr/>
          </p:nvSpPr>
          <p:spPr>
            <a:xfrm>
              <a:off x="4391980" y="4011451"/>
              <a:ext cx="1908212" cy="461665"/>
            </a:xfrm>
            <a:prstGeom prst="rect">
              <a:avLst/>
            </a:prstGeom>
            <a:noFill/>
          </p:spPr>
          <p:txBody>
            <a:bodyPr wrap="square" rtlCol="0">
              <a:spAutoFit/>
            </a:bodyPr>
            <a:lstStyle/>
            <a:p>
              <a:r>
                <a:rPr lang="en-US" sz="2400" dirty="0" smtClean="0">
                  <a:solidFill>
                    <a:schemeClr val="bg1"/>
                  </a:solidFill>
                  <a:latin typeface="Times New Roman" pitchFamily="18" charset="0"/>
                  <a:cs typeface="Times New Roman" pitchFamily="18" charset="0"/>
                </a:rPr>
                <a:t>Drive on</a:t>
              </a:r>
              <a:endParaRPr lang="en-US" sz="2400" dirty="0">
                <a:solidFill>
                  <a:schemeClr val="bg1"/>
                </a:solidFill>
                <a:latin typeface="Times New Roman" pitchFamily="18" charset="0"/>
                <a:cs typeface="Times New Roman" pitchFamily="18" charset="0"/>
              </a:endParaRPr>
            </a:p>
          </p:txBody>
        </p:sp>
        <p:cxnSp>
          <p:nvCxnSpPr>
            <p:cNvPr id="11" name="Straight Arrow Connector 10"/>
            <p:cNvCxnSpPr/>
            <p:nvPr/>
          </p:nvCxnSpPr>
          <p:spPr>
            <a:xfrm flipH="1">
              <a:off x="4752020" y="5265204"/>
              <a:ext cx="1764196" cy="0"/>
            </a:xfrm>
            <a:prstGeom prst="straightConnector1">
              <a:avLst/>
            </a:prstGeom>
            <a:ln w="57150">
              <a:solidFill>
                <a:schemeClr val="bg1"/>
              </a:solidFill>
              <a:tailEnd type="arrow"/>
            </a:ln>
          </p:spPr>
          <p:style>
            <a:lnRef idx="1">
              <a:schemeClr val="accent1"/>
            </a:lnRef>
            <a:fillRef idx="0">
              <a:schemeClr val="accent1"/>
            </a:fillRef>
            <a:effectRef idx="0">
              <a:schemeClr val="accent1"/>
            </a:effectRef>
            <a:fontRef idx="minor">
              <a:schemeClr val="tx1"/>
            </a:fontRef>
          </p:style>
        </p:cxnSp>
        <p:sp>
          <p:nvSpPr>
            <p:cNvPr id="12" name="TextBox 11"/>
            <p:cNvSpPr txBox="1"/>
            <p:nvPr/>
          </p:nvSpPr>
          <p:spPr>
            <a:xfrm>
              <a:off x="5184068" y="4869160"/>
              <a:ext cx="1944216" cy="369332"/>
            </a:xfrm>
            <a:prstGeom prst="rect">
              <a:avLst/>
            </a:prstGeom>
            <a:noFill/>
          </p:spPr>
          <p:txBody>
            <a:bodyPr wrap="square" rtlCol="0">
              <a:spAutoFit/>
            </a:bodyPr>
            <a:lstStyle/>
            <a:p>
              <a:r>
                <a:rPr lang="en-US" dirty="0" smtClean="0">
                  <a:solidFill>
                    <a:schemeClr val="bg1"/>
                  </a:solidFill>
                </a:rPr>
                <a:t>Higher energy</a:t>
              </a:r>
              <a:endParaRPr lang="en-US" dirty="0">
                <a:solidFill>
                  <a:schemeClr val="bg1"/>
                </a:solidFill>
              </a:endParaRPr>
            </a:p>
          </p:txBody>
        </p:sp>
      </p:grpSp>
      <p:cxnSp>
        <p:nvCxnSpPr>
          <p:cNvPr id="14" name="Straight Arrow Connector 13"/>
          <p:cNvCxnSpPr/>
          <p:nvPr/>
        </p:nvCxnSpPr>
        <p:spPr>
          <a:xfrm flipV="1">
            <a:off x="4391980" y="2024844"/>
            <a:ext cx="1368152" cy="50405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CB3A64FC-EFA9-4F80-A923-BAF87AAC86B7}" type="slidenum">
              <a:rPr lang="en-US" altLang="zh-CN" smtClean="0"/>
              <a:pPr/>
              <a:t>8</a:t>
            </a:fld>
            <a:endParaRPr lang="en-US" altLang="zh-CN"/>
          </a:p>
        </p:txBody>
      </p:sp>
      <p:sp>
        <p:nvSpPr>
          <p:cNvPr id="3" name="Text Box 7"/>
          <p:cNvSpPr txBox="1">
            <a:spLocks noChangeArrowheads="1"/>
          </p:cNvSpPr>
          <p:nvPr/>
        </p:nvSpPr>
        <p:spPr bwMode="auto">
          <a:xfrm>
            <a:off x="0" y="310140"/>
            <a:ext cx="9144000" cy="461665"/>
          </a:xfrm>
          <a:prstGeom prst="rect">
            <a:avLst/>
          </a:prstGeom>
          <a:noFill/>
          <a:ln w="9525">
            <a:noFill/>
            <a:miter lim="800000"/>
            <a:headEnd/>
            <a:tailEnd/>
          </a:ln>
          <a:effectLst/>
        </p:spPr>
        <p:txBody>
          <a:bodyPr wrap="square">
            <a:spAutoFit/>
          </a:bodyPr>
          <a:lstStyle/>
          <a:p>
            <a:pPr defTabSz="457200" eaLnBrk="0" hangingPunct="0"/>
            <a:r>
              <a:rPr lang="en-US" altLang="zh-CN" sz="2400" b="1" dirty="0" smtClean="0">
                <a:solidFill>
                  <a:schemeClr val="hlink"/>
                </a:solidFill>
                <a:latin typeface="Trebuchet MS" pitchFamily="34" charset="0"/>
              </a:rPr>
              <a:t>Fabricated 26GHz short pulse DLA Structure</a:t>
            </a:r>
            <a:endParaRPr lang="en-US" altLang="zh-CN" sz="2400" b="1" dirty="0">
              <a:solidFill>
                <a:schemeClr val="hlink"/>
              </a:solidFill>
              <a:latin typeface="Trebuchet MS" pitchFamily="34" charset="0"/>
            </a:endParaRPr>
          </a:p>
        </p:txBody>
      </p:sp>
      <p:pic>
        <p:nvPicPr>
          <p:cNvPr id="4" name="Picture 119" descr="26GHz DLA whole structure"/>
          <p:cNvPicPr>
            <a:picLocks noChangeAspect="1" noChangeArrowheads="1"/>
          </p:cNvPicPr>
          <p:nvPr/>
        </p:nvPicPr>
        <p:blipFill>
          <a:blip r:embed="rId2" cstate="print"/>
          <a:srcRect l="26657" t="4572" r="21922" b="10857"/>
          <a:stretch>
            <a:fillRect/>
          </a:stretch>
        </p:blipFill>
        <p:spPr bwMode="auto">
          <a:xfrm>
            <a:off x="0" y="1025670"/>
            <a:ext cx="3172691" cy="2484993"/>
          </a:xfrm>
          <a:prstGeom prst="rect">
            <a:avLst/>
          </a:prstGeom>
          <a:noFill/>
          <a:ln w="9525">
            <a:noFill/>
            <a:miter lim="800000"/>
            <a:headEnd/>
            <a:tailEnd/>
          </a:ln>
        </p:spPr>
      </p:pic>
      <p:graphicFrame>
        <p:nvGraphicFramePr>
          <p:cNvPr id="5" name="Group 2"/>
          <p:cNvGraphicFramePr>
            <a:graphicFrameLocks noGrp="1"/>
          </p:cNvGraphicFramePr>
          <p:nvPr/>
        </p:nvGraphicFramePr>
        <p:xfrm>
          <a:off x="3276601" y="661038"/>
          <a:ext cx="5618018" cy="3097530"/>
        </p:xfrm>
        <a:graphic>
          <a:graphicData uri="http://schemas.openxmlformats.org/drawingml/2006/table">
            <a:tbl>
              <a:tblPr/>
              <a:tblGrid>
                <a:gridCol w="3745345"/>
                <a:gridCol w="1872673"/>
              </a:tblGrid>
              <a:tr h="0">
                <a:tc gridSpan="2">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altLang="zh-CN" sz="1600" b="0" i="0" u="none" strike="noStrike" cap="none" normalizeH="0" baseline="0" dirty="0" smtClean="0">
                        <a:ln>
                          <a:noFill/>
                        </a:ln>
                        <a:solidFill>
                          <a:srgbClr val="FF9900"/>
                        </a:solidFill>
                        <a:effectLst/>
                        <a:latin typeface="Comic Sans MS" pitchFamily="66" charset="0"/>
                        <a:ea typeface="宋体" pitchFamily="2" charset="-122"/>
                      </a:endParaRPr>
                    </a:p>
                  </a:txBody>
                  <a:tcPr horzOverflow="overflow">
                    <a:lnL cap="flat">
                      <a:noFill/>
                    </a:lnL>
                    <a:lnR cap="flat">
                      <a:noFill/>
                    </a:lnR>
                    <a:lnT cap="flat">
                      <a:noFill/>
                    </a:lnT>
                    <a:lnB w="38100" cap="flat" cmpd="sng" algn="ctr">
                      <a:solidFill>
                        <a:srgbClr val="CC3300"/>
                      </a:solidFill>
                      <a:prstDash val="solid"/>
                      <a:round/>
                      <a:headEnd type="none" w="med" len="med"/>
                      <a:tailEnd type="none" w="med" len="med"/>
                    </a:lnB>
                    <a:lnTlToBr>
                      <a:noFill/>
                    </a:lnTlToBr>
                    <a:lnBlToTr>
                      <a:noFill/>
                    </a:lnBlToTr>
                    <a:noFill/>
                  </a:tcPr>
                </a:tc>
                <a:tc hMerge="1">
                  <a:txBody>
                    <a:bodyPr/>
                    <a:lstStyle/>
                    <a:p>
                      <a:endParaRPr lang="en-US"/>
                    </a:p>
                  </a:txBody>
                  <a:tcPr/>
                </a:tc>
              </a:tr>
              <a:tr h="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1400" b="1" i="0" u="none" strike="noStrike" cap="none" normalizeH="0" baseline="0" dirty="0" smtClean="0">
                          <a:ln>
                            <a:noFill/>
                          </a:ln>
                          <a:solidFill>
                            <a:srgbClr val="006600"/>
                          </a:solidFill>
                          <a:effectLst/>
                          <a:latin typeface="Arial" charset="0"/>
                          <a:ea typeface="宋体" pitchFamily="2" charset="-122"/>
                        </a:rPr>
                        <a:t>parameters</a:t>
                      </a:r>
                      <a:endParaRPr kumimoji="0" lang="en-US" altLang="zh-CN" sz="1400" b="0" i="0" u="none" strike="noStrike" cap="none" normalizeH="0" baseline="0" dirty="0" smtClean="0">
                        <a:ln>
                          <a:noFill/>
                        </a:ln>
                        <a:solidFill>
                          <a:srgbClr val="006600"/>
                        </a:solidFill>
                        <a:effectLst/>
                        <a:latin typeface="Arial" charset="0"/>
                        <a:ea typeface="宋体" pitchFamily="2" charset="-122"/>
                      </a:endParaRPr>
                    </a:p>
                  </a:txBody>
                  <a:tcPr horzOverflow="overflow">
                    <a:lnL cap="flat">
                      <a:noFill/>
                    </a:lnL>
                    <a:lnR>
                      <a:noFill/>
                    </a:lnR>
                    <a:lnT w="38100" cap="flat" cmpd="sng" algn="ctr">
                      <a:solidFill>
                        <a:srgbClr val="CC3300"/>
                      </a:solidFill>
                      <a:prstDash val="solid"/>
                      <a:round/>
                      <a:headEnd type="none" w="med" len="med"/>
                      <a:tailEnd type="none" w="med" len="med"/>
                    </a:lnT>
                    <a:lnB w="12700" cap="flat" cmpd="sng" algn="ctr">
                      <a:solidFill>
                        <a:srgbClr val="CC33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400" b="1" i="0" u="none" strike="noStrike" cap="none" normalizeH="0" baseline="0" smtClean="0">
                          <a:ln>
                            <a:noFill/>
                          </a:ln>
                          <a:solidFill>
                            <a:srgbClr val="006600"/>
                          </a:solidFill>
                          <a:effectLst/>
                          <a:latin typeface="Arial" charset="0"/>
                          <a:ea typeface="宋体" pitchFamily="2" charset="-122"/>
                        </a:rPr>
                        <a:t>value</a:t>
                      </a:r>
                      <a:endParaRPr kumimoji="0" lang="en-US" altLang="zh-CN" sz="1400" b="0" i="0" u="none" strike="noStrike" cap="none" normalizeH="0" baseline="0" smtClean="0">
                        <a:ln>
                          <a:noFill/>
                        </a:ln>
                        <a:solidFill>
                          <a:srgbClr val="006600"/>
                        </a:solidFill>
                        <a:effectLst/>
                        <a:latin typeface="Arial" charset="0"/>
                        <a:ea typeface="宋体" pitchFamily="2" charset="-122"/>
                      </a:endParaRPr>
                    </a:p>
                  </a:txBody>
                  <a:tcPr horzOverflow="overflow">
                    <a:lnL>
                      <a:noFill/>
                    </a:lnL>
                    <a:lnR cap="flat">
                      <a:noFill/>
                    </a:lnR>
                    <a:lnT w="38100" cap="flat" cmpd="sng" algn="ctr">
                      <a:solidFill>
                        <a:srgbClr val="CC3300"/>
                      </a:solidFill>
                      <a:prstDash val="solid"/>
                      <a:round/>
                      <a:headEnd type="none" w="med" len="med"/>
                      <a:tailEnd type="none" w="med" len="med"/>
                    </a:lnT>
                    <a:lnB w="12700" cap="flat" cmpd="sng" algn="ctr">
                      <a:solidFill>
                        <a:srgbClr val="CC3300"/>
                      </a:solidFill>
                      <a:prstDash val="solid"/>
                      <a:round/>
                      <a:headEnd type="none" w="med" len="med"/>
                      <a:tailEnd type="none" w="med" len="med"/>
                    </a:lnB>
                    <a:lnTlToBr>
                      <a:noFill/>
                    </a:lnTlToBr>
                    <a:lnBlToTr>
                      <a:noFill/>
                    </a:lnBlToTr>
                    <a:noFill/>
                  </a:tcPr>
                </a:tc>
              </a:tr>
              <a:tr h="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1400" b="0" i="0" u="none" strike="noStrike" cap="none" normalizeH="0" baseline="0" smtClean="0">
                          <a:ln>
                            <a:noFill/>
                          </a:ln>
                          <a:solidFill>
                            <a:srgbClr val="006600"/>
                          </a:solidFill>
                          <a:effectLst/>
                          <a:latin typeface="Arial" charset="0"/>
                          <a:ea typeface="宋体" pitchFamily="2" charset="-122"/>
                        </a:rPr>
                        <a:t>ID / OD of dielectric tube</a:t>
                      </a:r>
                    </a:p>
                  </a:txBody>
                  <a:tcPr horzOverflow="overflow">
                    <a:lnL cap="flat">
                      <a:noFill/>
                    </a:lnL>
                    <a:lnR>
                      <a:noFill/>
                    </a:lnR>
                    <a:lnT w="12700" cap="flat" cmpd="sng" algn="ctr">
                      <a:solidFill>
                        <a:srgbClr val="CC3300"/>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400" b="0" i="0" u="none" strike="noStrike" cap="none" normalizeH="0" baseline="0" smtClean="0">
                          <a:ln>
                            <a:noFill/>
                          </a:ln>
                          <a:solidFill>
                            <a:srgbClr val="006600"/>
                          </a:solidFill>
                          <a:effectLst/>
                          <a:latin typeface="Arial" charset="0"/>
                          <a:ea typeface="宋体" pitchFamily="2" charset="-122"/>
                        </a:rPr>
                        <a:t>3 mm /5.025 mm</a:t>
                      </a:r>
                    </a:p>
                  </a:txBody>
                  <a:tcPr horzOverflow="overflow">
                    <a:lnL>
                      <a:noFill/>
                    </a:lnL>
                    <a:lnR cap="flat">
                      <a:noFill/>
                    </a:lnR>
                    <a:lnT w="12700" cap="flat" cmpd="sng" algn="ctr">
                      <a:solidFill>
                        <a:srgbClr val="CC3300"/>
                      </a:solidFill>
                      <a:prstDash val="solid"/>
                      <a:round/>
                      <a:headEnd type="none" w="med" len="med"/>
                      <a:tailEnd type="none" w="med" len="med"/>
                    </a:lnT>
                    <a:lnB>
                      <a:noFill/>
                    </a:lnB>
                    <a:lnTlToBr>
                      <a:noFill/>
                    </a:lnTlToBr>
                    <a:lnBlToTr>
                      <a:noFill/>
                    </a:lnBlToTr>
                    <a:noFill/>
                  </a:tcPr>
                </a:tc>
              </a:tr>
              <a:tr h="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1400" b="0" i="0" u="none" strike="noStrike" cap="none" normalizeH="0" baseline="0" smtClean="0">
                          <a:ln>
                            <a:noFill/>
                          </a:ln>
                          <a:solidFill>
                            <a:srgbClr val="006600"/>
                          </a:solidFill>
                          <a:effectLst/>
                          <a:latin typeface="Arial" charset="0"/>
                          <a:ea typeface="宋体" pitchFamily="2" charset="-122"/>
                        </a:rPr>
                        <a:t>Dielectric constant</a:t>
                      </a:r>
                    </a:p>
                  </a:txBody>
                  <a:tcPr horzOverflow="overflow">
                    <a:lnL cap="flat">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400" b="0" i="0" u="none" strike="noStrike" cap="none" normalizeH="0" baseline="0" smtClean="0">
                          <a:ln>
                            <a:noFill/>
                          </a:ln>
                          <a:solidFill>
                            <a:srgbClr val="006600"/>
                          </a:solidFill>
                          <a:effectLst/>
                          <a:latin typeface="Arial" charset="0"/>
                          <a:ea typeface="宋体" pitchFamily="2" charset="-122"/>
                        </a:rPr>
                        <a:t>9.7</a:t>
                      </a:r>
                    </a:p>
                  </a:txBody>
                  <a:tcPr horzOverflow="overflow">
                    <a:lnL>
                      <a:noFill/>
                    </a:lnL>
                    <a:lnR cap="flat">
                      <a:noFill/>
                    </a:lnR>
                    <a:lnT>
                      <a:noFill/>
                    </a:lnT>
                    <a:lnB>
                      <a:noFill/>
                    </a:lnB>
                    <a:lnTlToBr>
                      <a:noFill/>
                    </a:lnTlToBr>
                    <a:lnBlToTr>
                      <a:noFill/>
                    </a:lnBlToTr>
                    <a:noFill/>
                  </a:tcPr>
                </a:tc>
              </a:tr>
              <a:tr h="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1400" b="0" i="0" u="none" strike="noStrike" cap="none" normalizeH="0" baseline="0" dirty="0" smtClean="0">
                          <a:ln>
                            <a:noFill/>
                          </a:ln>
                          <a:solidFill>
                            <a:srgbClr val="006600"/>
                          </a:solidFill>
                          <a:effectLst/>
                          <a:latin typeface="Arial" charset="0"/>
                          <a:ea typeface="宋体" pitchFamily="2" charset="-122"/>
                        </a:rPr>
                        <a:t>Length of dielectric tubes</a:t>
                      </a:r>
                    </a:p>
                  </a:txBody>
                  <a:tcPr horzOverflow="overflow">
                    <a:lnL cap="flat">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400" b="0" i="0" u="none" strike="noStrike" cap="none" normalizeH="0" baseline="0" dirty="0" smtClean="0">
                          <a:ln>
                            <a:noFill/>
                          </a:ln>
                          <a:solidFill>
                            <a:srgbClr val="006600"/>
                          </a:solidFill>
                          <a:effectLst/>
                          <a:latin typeface="Arial" charset="0"/>
                          <a:ea typeface="宋体" pitchFamily="2" charset="-122"/>
                        </a:rPr>
                        <a:t>105 mm</a:t>
                      </a:r>
                    </a:p>
                  </a:txBody>
                  <a:tcPr horzOverflow="overflow">
                    <a:lnL>
                      <a:noFill/>
                    </a:lnL>
                    <a:lnR cap="flat">
                      <a:noFill/>
                    </a:lnR>
                    <a:lnT>
                      <a:noFill/>
                    </a:lnT>
                    <a:lnB>
                      <a:noFill/>
                    </a:lnB>
                    <a:lnTlToBr>
                      <a:noFill/>
                    </a:lnTlToBr>
                    <a:lnBlToTr>
                      <a:noFill/>
                    </a:lnBlToTr>
                    <a:noFill/>
                  </a:tcPr>
                </a:tc>
              </a:tr>
              <a:tr h="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1400" b="0" i="0" u="none" strike="noStrike" cap="none" normalizeH="0" baseline="0" smtClean="0">
                          <a:ln>
                            <a:noFill/>
                          </a:ln>
                          <a:solidFill>
                            <a:srgbClr val="006600"/>
                          </a:solidFill>
                          <a:effectLst/>
                          <a:latin typeface="Arial" charset="0"/>
                          <a:ea typeface="宋体" pitchFamily="2" charset="-122"/>
                        </a:rPr>
                        <a:t>Vg</a:t>
                      </a:r>
                    </a:p>
                  </a:txBody>
                  <a:tcPr horzOverflow="overflow">
                    <a:lnL cap="flat">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400" b="0" i="0" u="none" strike="noStrike" cap="none" normalizeH="0" baseline="0" smtClean="0">
                          <a:ln>
                            <a:noFill/>
                          </a:ln>
                          <a:solidFill>
                            <a:srgbClr val="006600"/>
                          </a:solidFill>
                          <a:effectLst/>
                          <a:latin typeface="Arial" charset="0"/>
                          <a:ea typeface="宋体" pitchFamily="2" charset="-122"/>
                          <a:sym typeface="Symbol" pitchFamily="18" charset="2"/>
                        </a:rPr>
                        <a:t>11.13%c</a:t>
                      </a:r>
                    </a:p>
                  </a:txBody>
                  <a:tcPr horzOverflow="overflow">
                    <a:lnL>
                      <a:noFill/>
                    </a:lnL>
                    <a:lnR cap="flat">
                      <a:noFill/>
                    </a:lnR>
                    <a:lnT>
                      <a:noFill/>
                    </a:lnT>
                    <a:lnB>
                      <a:noFill/>
                    </a:lnB>
                    <a:lnTlToBr>
                      <a:noFill/>
                    </a:lnTlToBr>
                    <a:lnBlToTr>
                      <a:noFill/>
                    </a:lnBlToTr>
                    <a:noFill/>
                  </a:tcPr>
                </a:tc>
              </a:tr>
              <a:tr h="31432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1400" b="0" i="0" u="none" strike="noStrike" cap="none" normalizeH="0" baseline="0" dirty="0" smtClean="0">
                          <a:ln>
                            <a:noFill/>
                          </a:ln>
                          <a:solidFill>
                            <a:srgbClr val="006600"/>
                          </a:solidFill>
                          <a:effectLst/>
                          <a:latin typeface="Arial" charset="0"/>
                          <a:ea typeface="宋体" pitchFamily="2" charset="-122"/>
                        </a:rPr>
                        <a:t>R/Q</a:t>
                      </a:r>
                    </a:p>
                  </a:txBody>
                  <a:tcPr horzOverflow="overflow">
                    <a:lnL cap="flat">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400" b="0" i="0" u="none" strike="noStrike" cap="none" normalizeH="0" baseline="0" smtClean="0">
                          <a:ln>
                            <a:noFill/>
                          </a:ln>
                          <a:solidFill>
                            <a:srgbClr val="006600"/>
                          </a:solidFill>
                          <a:effectLst/>
                          <a:latin typeface="Arial" charset="0"/>
                          <a:ea typeface="宋体" pitchFamily="2" charset="-122"/>
                        </a:rPr>
                        <a:t>21.98 k</a:t>
                      </a:r>
                      <a:r>
                        <a:rPr kumimoji="0" lang="en-US" altLang="zh-CN" sz="1400" b="0" i="0" u="none" strike="noStrike" cap="none" normalizeH="0" baseline="0" smtClean="0">
                          <a:ln>
                            <a:noFill/>
                          </a:ln>
                          <a:solidFill>
                            <a:srgbClr val="006600"/>
                          </a:solidFill>
                          <a:effectLst/>
                          <a:latin typeface="Arial" charset="0"/>
                          <a:ea typeface="宋体" pitchFamily="2" charset="-122"/>
                          <a:sym typeface="Symbol" pitchFamily="18" charset="2"/>
                        </a:rPr>
                        <a:t>/m</a:t>
                      </a:r>
                    </a:p>
                  </a:txBody>
                  <a:tcPr horzOverflow="overflow">
                    <a:lnL>
                      <a:noFill/>
                    </a:lnL>
                    <a:lnR cap="flat">
                      <a:noFill/>
                    </a:lnR>
                    <a:lnT>
                      <a:noFill/>
                    </a:lnT>
                    <a:lnB>
                      <a:noFill/>
                    </a:lnB>
                    <a:lnTlToBr>
                      <a:noFill/>
                    </a:lnTlToBr>
                    <a:lnBlToTr>
                      <a:noFill/>
                    </a:lnBlToTr>
                    <a:noFill/>
                  </a:tcPr>
                </a:tc>
              </a:tr>
              <a:tr h="31432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1400" b="0" i="0" u="none" strike="noStrike" cap="none" normalizeH="0" baseline="0" smtClean="0">
                          <a:ln>
                            <a:noFill/>
                          </a:ln>
                          <a:solidFill>
                            <a:srgbClr val="006600"/>
                          </a:solidFill>
                          <a:effectLst/>
                          <a:latin typeface="Arial" charset="0"/>
                          <a:ea typeface="宋体" pitchFamily="2" charset="-122"/>
                        </a:rPr>
                        <a:t>Q (loss tan=10^-4)</a:t>
                      </a:r>
                    </a:p>
                  </a:txBody>
                  <a:tcPr horzOverflow="overflow">
                    <a:lnL cap="flat">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400" b="0" i="0" u="none" strike="noStrike" cap="none" normalizeH="0" baseline="0" smtClean="0">
                          <a:ln>
                            <a:noFill/>
                          </a:ln>
                          <a:solidFill>
                            <a:srgbClr val="006600"/>
                          </a:solidFill>
                          <a:effectLst/>
                          <a:latin typeface="Arial" charset="0"/>
                          <a:ea typeface="宋体" pitchFamily="2" charset="-122"/>
                        </a:rPr>
                        <a:t>2295</a:t>
                      </a:r>
                    </a:p>
                  </a:txBody>
                  <a:tcPr horzOverflow="overflow">
                    <a:lnL>
                      <a:noFill/>
                    </a:lnL>
                    <a:lnR cap="flat">
                      <a:noFill/>
                    </a:lnR>
                    <a:lnT>
                      <a:noFill/>
                    </a:lnT>
                    <a:lnB>
                      <a:noFill/>
                    </a:lnB>
                    <a:lnTlToBr>
                      <a:noFill/>
                    </a:lnTlToBr>
                    <a:lnBlToTr>
                      <a:noFill/>
                    </a:lnBlToTr>
                    <a:noFill/>
                  </a:tcPr>
                </a:tc>
              </a:tr>
              <a:tr h="19685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1400" b="0" i="0" u="none" strike="noStrike" cap="none" normalizeH="0" baseline="0" dirty="0" smtClean="0">
                          <a:ln>
                            <a:noFill/>
                          </a:ln>
                          <a:solidFill>
                            <a:srgbClr val="006600"/>
                          </a:solidFill>
                          <a:effectLst/>
                          <a:latin typeface="Arial" charset="0"/>
                          <a:ea typeface="宋体" pitchFamily="2" charset="-122"/>
                        </a:rPr>
                        <a:t>Shunt impedance</a:t>
                      </a:r>
                    </a:p>
                  </a:txBody>
                  <a:tcPr horzOverflow="overflow">
                    <a:lnL cap="flat">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400" b="0" i="0" u="none" strike="noStrike" cap="none" normalizeH="0" baseline="0" smtClean="0">
                          <a:ln>
                            <a:noFill/>
                          </a:ln>
                          <a:solidFill>
                            <a:srgbClr val="006600"/>
                          </a:solidFill>
                          <a:effectLst/>
                          <a:latin typeface="Arial" charset="0"/>
                          <a:ea typeface="宋体" pitchFamily="2" charset="-122"/>
                        </a:rPr>
                        <a:t>50.44 M</a:t>
                      </a:r>
                      <a:r>
                        <a:rPr kumimoji="0" lang="en-US" altLang="zh-CN" sz="1400" b="0" i="0" u="none" strike="noStrike" cap="none" normalizeH="0" baseline="0" smtClean="0">
                          <a:ln>
                            <a:noFill/>
                          </a:ln>
                          <a:solidFill>
                            <a:srgbClr val="006600"/>
                          </a:solidFill>
                          <a:effectLst/>
                          <a:latin typeface="Arial" charset="0"/>
                          <a:ea typeface="宋体" pitchFamily="2" charset="-122"/>
                          <a:sym typeface="Symbol" pitchFamily="18" charset="2"/>
                        </a:rPr>
                        <a:t>/m</a:t>
                      </a:r>
                    </a:p>
                  </a:txBody>
                  <a:tcPr horzOverflow="overflow">
                    <a:lnL>
                      <a:noFill/>
                    </a:lnL>
                    <a:lnR cap="flat">
                      <a:noFill/>
                    </a:lnR>
                    <a:lnT>
                      <a:noFill/>
                    </a:lnT>
                    <a:lnB>
                      <a:noFill/>
                    </a:lnB>
                    <a:lnTlToBr>
                      <a:noFill/>
                    </a:lnTlToBr>
                    <a:lnBlToTr>
                      <a:noFill/>
                    </a:lnBlToTr>
                    <a:noFill/>
                  </a:tcPr>
                </a:tc>
              </a:tr>
              <a:tr h="19685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1400" b="0" i="0" u="none" strike="noStrike" cap="none" normalizeH="0" baseline="0" dirty="0" err="1" smtClean="0">
                          <a:ln>
                            <a:noFill/>
                          </a:ln>
                          <a:solidFill>
                            <a:srgbClr val="FF3300"/>
                          </a:solidFill>
                          <a:effectLst/>
                          <a:latin typeface="Arial" charset="0"/>
                          <a:ea typeface="宋体" pitchFamily="2" charset="-122"/>
                        </a:rPr>
                        <a:t>E</a:t>
                      </a:r>
                      <a:r>
                        <a:rPr kumimoji="0" lang="en-US" altLang="zh-CN" sz="1400" b="0" i="0" u="none" strike="noStrike" cap="none" normalizeH="0" baseline="-25000" dirty="0" err="1" smtClean="0">
                          <a:ln>
                            <a:noFill/>
                          </a:ln>
                          <a:solidFill>
                            <a:srgbClr val="FF3300"/>
                          </a:solidFill>
                          <a:effectLst/>
                          <a:latin typeface="Arial" charset="0"/>
                          <a:ea typeface="宋体" pitchFamily="2" charset="-122"/>
                        </a:rPr>
                        <a:t>acc</a:t>
                      </a:r>
                      <a:r>
                        <a:rPr kumimoji="0" lang="en-US" altLang="zh-CN" sz="1400" b="0" i="0" u="none" strike="noStrike" cap="none" normalizeH="0" baseline="-25000" dirty="0" smtClean="0">
                          <a:ln>
                            <a:noFill/>
                          </a:ln>
                          <a:solidFill>
                            <a:srgbClr val="FF3300"/>
                          </a:solidFill>
                          <a:effectLst/>
                          <a:latin typeface="Arial" charset="0"/>
                          <a:ea typeface="宋体" pitchFamily="2" charset="-122"/>
                        </a:rPr>
                        <a:t> </a:t>
                      </a:r>
                      <a:r>
                        <a:rPr kumimoji="0" lang="en-US" altLang="zh-CN" sz="1400" b="0" i="0" u="none" strike="noStrike" cap="none" normalizeH="0" baseline="0" dirty="0" smtClean="0">
                          <a:ln>
                            <a:noFill/>
                          </a:ln>
                          <a:solidFill>
                            <a:srgbClr val="FF3300"/>
                          </a:solidFill>
                          <a:effectLst/>
                          <a:latin typeface="Arial" charset="0"/>
                          <a:ea typeface="宋体" pitchFamily="2" charset="-122"/>
                        </a:rPr>
                        <a:t>for 316MW input</a:t>
                      </a:r>
                      <a:endParaRPr kumimoji="0" lang="en-US" altLang="zh-CN" sz="1400" b="0" i="0" u="none" strike="noStrike" cap="none" normalizeH="0" baseline="-25000" dirty="0" smtClean="0">
                        <a:ln>
                          <a:noFill/>
                        </a:ln>
                        <a:solidFill>
                          <a:srgbClr val="FF3300"/>
                        </a:solidFill>
                        <a:effectLst/>
                        <a:latin typeface="Arial" charset="0"/>
                        <a:ea typeface="宋体" pitchFamily="2" charset="-122"/>
                      </a:endParaRPr>
                    </a:p>
                  </a:txBody>
                  <a:tcPr horzOverflow="overflow">
                    <a:lnL cap="flat">
                      <a:noFill/>
                    </a:lnL>
                    <a:lnR>
                      <a:noFill/>
                    </a:lnR>
                    <a:lnT>
                      <a:noFill/>
                    </a:lnT>
                    <a:lnB w="12700" cap="flat" cmpd="sng" algn="ctr">
                      <a:solidFill>
                        <a:srgbClr val="CC33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400" b="0" i="0" u="none" strike="noStrike" cap="none" normalizeH="0" baseline="0" dirty="0" smtClean="0">
                          <a:ln>
                            <a:noFill/>
                          </a:ln>
                          <a:solidFill>
                            <a:srgbClr val="FF3300"/>
                          </a:solidFill>
                          <a:effectLst/>
                          <a:latin typeface="Arial" charset="0"/>
                          <a:ea typeface="宋体" pitchFamily="2" charset="-122"/>
                        </a:rPr>
                        <a:t> 158 MV/m</a:t>
                      </a:r>
                    </a:p>
                  </a:txBody>
                  <a:tcPr horzOverflow="overflow">
                    <a:lnL>
                      <a:noFill/>
                    </a:lnL>
                    <a:lnR cap="flat">
                      <a:noFill/>
                    </a:lnR>
                    <a:lnT>
                      <a:noFill/>
                    </a:lnT>
                    <a:lnB w="12700" cap="flat" cmpd="sng" algn="ctr">
                      <a:solidFill>
                        <a:srgbClr val="CC3300"/>
                      </a:solidFill>
                      <a:prstDash val="solid"/>
                      <a:round/>
                      <a:headEnd type="none" w="med" len="med"/>
                      <a:tailEnd type="none" w="med" len="med"/>
                    </a:lnB>
                    <a:lnTlToBr>
                      <a:noFill/>
                    </a:lnTlToBr>
                    <a:lnBlToTr>
                      <a:noFill/>
                    </a:lnBlToTr>
                    <a:noFill/>
                  </a:tcPr>
                </a:tc>
              </a:tr>
            </a:tbl>
          </a:graphicData>
        </a:graphic>
      </p:graphicFrame>
      <p:pic>
        <p:nvPicPr>
          <p:cNvPr id="6" name="Picture 4"/>
          <p:cNvPicPr>
            <a:picLocks noChangeAspect="1" noChangeArrowheads="1"/>
          </p:cNvPicPr>
          <p:nvPr/>
        </p:nvPicPr>
        <p:blipFill>
          <a:blip r:embed="rId3" cstate="print"/>
          <a:srcRect l="14894" t="23199" r="20213" b="11200"/>
          <a:stretch>
            <a:fillRect/>
          </a:stretch>
        </p:blipFill>
        <p:spPr bwMode="auto">
          <a:xfrm>
            <a:off x="387940" y="3830838"/>
            <a:ext cx="1468582" cy="987080"/>
          </a:xfrm>
          <a:prstGeom prst="rect">
            <a:avLst/>
          </a:prstGeom>
          <a:noFill/>
          <a:ln w="9525">
            <a:noFill/>
            <a:miter lim="800000"/>
            <a:headEnd/>
            <a:tailEnd/>
          </a:ln>
          <a:effectLst/>
        </p:spPr>
      </p:pic>
      <p:pic>
        <p:nvPicPr>
          <p:cNvPr id="7" name="Picture 6"/>
          <p:cNvPicPr>
            <a:picLocks noChangeAspect="1" noChangeArrowheads="1"/>
          </p:cNvPicPr>
          <p:nvPr/>
        </p:nvPicPr>
        <p:blipFill>
          <a:blip r:embed="rId4" cstate="print"/>
          <a:srcRect l="44678" t="7333" r="13637" b="38000"/>
          <a:stretch>
            <a:fillRect/>
          </a:stretch>
        </p:blipFill>
        <p:spPr bwMode="auto">
          <a:xfrm>
            <a:off x="1820364" y="3823855"/>
            <a:ext cx="1151448" cy="1004454"/>
          </a:xfrm>
          <a:prstGeom prst="rect">
            <a:avLst/>
          </a:prstGeom>
          <a:noFill/>
          <a:ln w="9525">
            <a:noFill/>
            <a:miter lim="800000"/>
            <a:headEnd/>
            <a:tailEnd/>
          </a:ln>
          <a:effectLst/>
        </p:spPr>
      </p:pic>
      <p:pic>
        <p:nvPicPr>
          <p:cNvPr id="8" name="Picture 10"/>
          <p:cNvPicPr>
            <a:picLocks noChangeAspect="1" noChangeArrowheads="1"/>
          </p:cNvPicPr>
          <p:nvPr/>
        </p:nvPicPr>
        <p:blipFill>
          <a:blip r:embed="rId5" cstate="print"/>
          <a:srcRect r="10357"/>
          <a:stretch>
            <a:fillRect/>
          </a:stretch>
        </p:blipFill>
        <p:spPr bwMode="auto">
          <a:xfrm>
            <a:off x="1705721" y="4806992"/>
            <a:ext cx="1259164" cy="1053481"/>
          </a:xfrm>
          <a:prstGeom prst="rect">
            <a:avLst/>
          </a:prstGeom>
          <a:noFill/>
          <a:ln w="9525">
            <a:noFill/>
            <a:miter lim="800000"/>
            <a:headEnd/>
            <a:tailEnd/>
          </a:ln>
          <a:effectLst/>
        </p:spPr>
      </p:pic>
      <p:pic>
        <p:nvPicPr>
          <p:cNvPr id="9" name="Picture 2"/>
          <p:cNvPicPr>
            <a:picLocks noChangeAspect="1" noChangeArrowheads="1"/>
          </p:cNvPicPr>
          <p:nvPr/>
        </p:nvPicPr>
        <p:blipFill>
          <a:blip r:embed="rId6" cstate="print"/>
          <a:srcRect/>
          <a:stretch>
            <a:fillRect/>
          </a:stretch>
        </p:blipFill>
        <p:spPr bwMode="auto">
          <a:xfrm>
            <a:off x="387940" y="4820179"/>
            <a:ext cx="1383856" cy="1037469"/>
          </a:xfrm>
          <a:prstGeom prst="rect">
            <a:avLst/>
          </a:prstGeom>
          <a:noFill/>
          <a:ln w="9525">
            <a:noFill/>
            <a:miter lim="800000"/>
            <a:headEnd/>
            <a:tailEnd/>
          </a:ln>
          <a:effectLst/>
        </p:spPr>
      </p:pic>
      <p:pic>
        <p:nvPicPr>
          <p:cNvPr id="10" name="Picture 2"/>
          <p:cNvPicPr>
            <a:picLocks noChangeAspect="1" noChangeArrowheads="1"/>
          </p:cNvPicPr>
          <p:nvPr/>
        </p:nvPicPr>
        <p:blipFill>
          <a:blip r:embed="rId7" cstate="print"/>
          <a:srcRect t="12273" b="29091"/>
          <a:stretch>
            <a:fillRect/>
          </a:stretch>
        </p:blipFill>
        <p:spPr bwMode="auto">
          <a:xfrm>
            <a:off x="387940" y="5837123"/>
            <a:ext cx="2618509" cy="1020877"/>
          </a:xfrm>
          <a:prstGeom prst="rect">
            <a:avLst/>
          </a:prstGeom>
          <a:noFill/>
          <a:ln w="9525">
            <a:noFill/>
            <a:miter lim="800000"/>
            <a:headEnd/>
            <a:tailEnd/>
          </a:ln>
          <a:effectLst/>
        </p:spPr>
      </p:pic>
      <p:pic>
        <p:nvPicPr>
          <p:cNvPr id="11" name="Picture 3"/>
          <p:cNvPicPr>
            <a:picLocks noChangeAspect="1" noChangeArrowheads="1"/>
          </p:cNvPicPr>
          <p:nvPr/>
        </p:nvPicPr>
        <p:blipFill>
          <a:blip r:embed="rId8" cstate="print"/>
          <a:srcRect/>
          <a:stretch>
            <a:fillRect/>
          </a:stretch>
        </p:blipFill>
        <p:spPr bwMode="auto">
          <a:xfrm>
            <a:off x="4045527" y="3890840"/>
            <a:ext cx="3948546" cy="2967160"/>
          </a:xfrm>
          <a:prstGeom prst="rect">
            <a:avLst/>
          </a:prstGeom>
          <a:noFill/>
          <a:ln w="9525">
            <a:noFill/>
            <a:miter lim="800000"/>
            <a:headEnd/>
            <a:tailEnd/>
          </a:ln>
          <a:effectLst/>
        </p:spPr>
      </p:pic>
      <p:sp>
        <p:nvSpPr>
          <p:cNvPr id="12" name="TextBox 11"/>
          <p:cNvSpPr txBox="1"/>
          <p:nvPr/>
        </p:nvSpPr>
        <p:spPr>
          <a:xfrm>
            <a:off x="4724393" y="4197922"/>
            <a:ext cx="2466116" cy="584775"/>
          </a:xfrm>
          <a:prstGeom prst="rect">
            <a:avLst/>
          </a:prstGeom>
          <a:noFill/>
        </p:spPr>
        <p:txBody>
          <a:bodyPr wrap="square" rtlCol="0">
            <a:spAutoFit/>
          </a:bodyPr>
          <a:lstStyle/>
          <a:p>
            <a:r>
              <a:rPr lang="en-US" sz="1600" dirty="0" smtClean="0">
                <a:solidFill>
                  <a:srgbClr val="002060"/>
                </a:solidFill>
              </a:rPr>
              <a:t>S21=-2.1dB            S11=-18.9dB@26GHz</a:t>
            </a:r>
            <a:endParaRPr lang="en-US" sz="1600" dirty="0">
              <a:solidFill>
                <a:srgbClr val="002060"/>
              </a:solidFill>
            </a:endParaRPr>
          </a:p>
        </p:txBody>
      </p:sp>
      <p:cxnSp>
        <p:nvCxnSpPr>
          <p:cNvPr id="14" name="Straight Arrow Connector 13"/>
          <p:cNvCxnSpPr/>
          <p:nvPr/>
        </p:nvCxnSpPr>
        <p:spPr>
          <a:xfrm>
            <a:off x="5417127" y="4696691"/>
            <a:ext cx="387928" cy="29094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CB3A64FC-EFA9-4F80-A923-BAF87AAC86B7}" type="slidenum">
              <a:rPr lang="en-US" altLang="zh-CN" smtClean="0"/>
              <a:pPr/>
              <a:t>9</a:t>
            </a:fld>
            <a:endParaRPr lang="en-US" altLang="zh-CN"/>
          </a:p>
        </p:txBody>
      </p:sp>
      <p:sp>
        <p:nvSpPr>
          <p:cNvPr id="3" name="Slide Number Placeholder 4"/>
          <p:cNvSpPr txBox="1">
            <a:spLocks/>
          </p:cNvSpPr>
          <p:nvPr/>
        </p:nvSpPr>
        <p:spPr>
          <a:xfrm>
            <a:off x="8610600" y="6489700"/>
            <a:ext cx="384175" cy="365125"/>
          </a:xfrm>
          <a:prstGeom prst="rect">
            <a:avLst/>
          </a:prstGeom>
          <a:noFill/>
          <a:ln>
            <a:miter lim="800000"/>
            <a:headEnd/>
            <a:tailEnd/>
          </a:ln>
        </p:spPr>
        <p:txBody>
          <a:bodyPr vert="horz" wrap="square" lIns="91440" tIns="45720" rIns="91440" bIns="45720" numCol="1" anchor="ctr" anchorCtr="0" compatLnSpc="1">
            <a:prstTxWarp prst="textNoShape">
              <a:avLst/>
            </a:prstTxWarp>
          </a:bodyPr>
          <a:lstStyle/>
          <a:p>
            <a:pPr marL="0" marR="0" lvl="0" indent="0" algn="r" defTabSz="914400" rtl="0" eaLnBrk="1" fontAlgn="base" latinLnBrk="0" hangingPunct="1">
              <a:lnSpc>
                <a:spcPct val="100000"/>
              </a:lnSpc>
              <a:spcBef>
                <a:spcPct val="0"/>
              </a:spcBef>
              <a:spcAft>
                <a:spcPct val="0"/>
              </a:spcAft>
              <a:buClrTx/>
              <a:buSzTx/>
              <a:buFontTx/>
              <a:buNone/>
              <a:tabLst/>
              <a:defRPr/>
            </a:pPr>
            <a:fld id="{15E5F379-D7EC-494D-AE41-049057B2C97F}" type="slidenum">
              <a:rPr kumimoji="0" lang="en-US" sz="1000" b="0" i="0" u="none" strike="noStrike" kern="1200" cap="none" spc="0" normalizeH="0" baseline="0" noProof="0" smtClean="0">
                <a:ln>
                  <a:noFill/>
                </a:ln>
                <a:solidFill>
                  <a:srgbClr val="BFBFBF"/>
                </a:solidFill>
                <a:effectLst/>
                <a:uLnTx/>
                <a:uFillTx/>
                <a:latin typeface="+mn-lt"/>
                <a:ea typeface="ＭＳ Ｐゴシック" pitchFamily="34" charset="-128"/>
                <a:cs typeface="+mn-cs"/>
              </a:rPr>
              <a:pPr marL="0" marR="0" lvl="0" indent="0" algn="r" defTabSz="914400" rtl="0" eaLnBrk="1" fontAlgn="base" latinLnBrk="0" hangingPunct="1">
                <a:lnSpc>
                  <a:spcPct val="100000"/>
                </a:lnSpc>
                <a:spcBef>
                  <a:spcPct val="0"/>
                </a:spcBef>
                <a:spcAft>
                  <a:spcPct val="0"/>
                </a:spcAft>
                <a:buClrTx/>
                <a:buSzTx/>
                <a:buFontTx/>
                <a:buNone/>
                <a:tabLst/>
                <a:defRPr/>
              </a:pPr>
              <a:t>9</a:t>
            </a:fld>
            <a:endParaRPr kumimoji="0" lang="en-US" sz="1000" b="0" i="0" u="none" strike="noStrike" kern="1200" cap="none" spc="0" normalizeH="0" baseline="0" noProof="0">
              <a:ln>
                <a:noFill/>
              </a:ln>
              <a:solidFill>
                <a:srgbClr val="BFBFBF"/>
              </a:solidFill>
              <a:effectLst/>
              <a:uLnTx/>
              <a:uFillTx/>
              <a:latin typeface="+mn-lt"/>
              <a:ea typeface="ＭＳ Ｐゴシック" pitchFamily="34" charset="-128"/>
              <a:cs typeface="+mn-cs"/>
            </a:endParaRPr>
          </a:p>
        </p:txBody>
      </p:sp>
      <p:sp>
        <p:nvSpPr>
          <p:cNvPr id="6" name="Rectangle 2"/>
          <p:cNvSpPr txBox="1">
            <a:spLocks noChangeArrowheads="1"/>
          </p:cNvSpPr>
          <p:nvPr/>
        </p:nvSpPr>
        <p:spPr>
          <a:xfrm>
            <a:off x="76200" y="76200"/>
            <a:ext cx="8305800" cy="925286"/>
          </a:xfrm>
          <a:prstGeom prst="rect">
            <a:avLst/>
          </a:prstGeom>
        </p:spPr>
        <p:txBody>
          <a:bodyPr/>
          <a:lstStyle/>
          <a:p>
            <a:pPr marL="0" marR="0" lvl="0" indent="0" algn="l" defTabSz="457200" rtl="0" eaLnBrk="1" fontAlgn="base" latinLnBrk="0" hangingPunct="1">
              <a:lnSpc>
                <a:spcPct val="100000"/>
              </a:lnSpc>
              <a:spcBef>
                <a:spcPct val="0"/>
              </a:spcBef>
              <a:spcAft>
                <a:spcPct val="0"/>
              </a:spcAft>
              <a:buClrTx/>
              <a:buSzTx/>
              <a:buFontTx/>
              <a:buNone/>
              <a:tabLst/>
              <a:defRPr/>
            </a:pPr>
            <a:r>
              <a:rPr kumimoji="0" lang="en-US" sz="2600" i="0" u="none" strike="noStrike" kern="0" cap="none" spc="0" normalizeH="0" baseline="0" noProof="0" dirty="0" smtClean="0">
                <a:ln>
                  <a:noFill/>
                </a:ln>
                <a:solidFill>
                  <a:srgbClr val="002060"/>
                </a:solidFill>
                <a:effectLst/>
                <a:uLnTx/>
                <a:uFillTx/>
                <a:ea typeface="+mj-ea"/>
                <a:cs typeface="Arial" pitchFamily="34" charset="0"/>
              </a:rPr>
              <a:t>Ongoing </a:t>
            </a:r>
            <a:r>
              <a:rPr lang="en-US" sz="2600" kern="0" dirty="0" smtClean="0">
                <a:solidFill>
                  <a:srgbClr val="002060"/>
                </a:solidFill>
                <a:ea typeface="+mj-ea"/>
                <a:cs typeface="Arial" pitchFamily="34" charset="0"/>
              </a:rPr>
              <a:t>experiment @AWA---High power </a:t>
            </a:r>
            <a:r>
              <a:rPr lang="en-US" sz="2600" kern="0" dirty="0" err="1" smtClean="0">
                <a:solidFill>
                  <a:srgbClr val="002060"/>
                </a:solidFill>
                <a:ea typeface="+mj-ea"/>
                <a:cs typeface="Arial" pitchFamily="34" charset="0"/>
              </a:rPr>
              <a:t>rf</a:t>
            </a:r>
            <a:r>
              <a:rPr lang="en-US" sz="2600" kern="0" dirty="0" smtClean="0">
                <a:solidFill>
                  <a:srgbClr val="002060"/>
                </a:solidFill>
                <a:ea typeface="+mj-ea"/>
                <a:cs typeface="Arial" pitchFamily="34" charset="0"/>
              </a:rPr>
              <a:t> test of 26GHz DLA</a:t>
            </a:r>
            <a:endParaRPr kumimoji="0" lang="en-US" sz="2600" i="0" u="none" strike="noStrike" kern="0" cap="none" spc="0" normalizeH="0" baseline="0" noProof="0" dirty="0" smtClean="0">
              <a:ln>
                <a:noFill/>
              </a:ln>
              <a:solidFill>
                <a:srgbClr val="002060"/>
              </a:solidFill>
              <a:effectLst/>
              <a:uLnTx/>
              <a:uFillTx/>
              <a:ea typeface="+mj-ea"/>
              <a:cs typeface="Arial" pitchFamily="34" charset="0"/>
            </a:endParaRPr>
          </a:p>
        </p:txBody>
      </p:sp>
      <p:pic>
        <p:nvPicPr>
          <p:cNvPr id="863233" name="Picture 1"/>
          <p:cNvPicPr>
            <a:picLocks noChangeAspect="1" noChangeArrowheads="1"/>
          </p:cNvPicPr>
          <p:nvPr/>
        </p:nvPicPr>
        <p:blipFill>
          <a:blip r:embed="rId2" cstate="print"/>
          <a:srcRect/>
          <a:stretch>
            <a:fillRect/>
          </a:stretch>
        </p:blipFill>
        <p:spPr bwMode="auto">
          <a:xfrm>
            <a:off x="887766" y="1189609"/>
            <a:ext cx="7640534" cy="5080986"/>
          </a:xfrm>
          <a:prstGeom prst="rect">
            <a:avLst/>
          </a:prstGeom>
          <a:noFill/>
          <a:ln w="9525">
            <a:noFill/>
            <a:miter lim="800000"/>
            <a:headEnd/>
            <a:tailEnd/>
          </a:ln>
        </p:spPr>
      </p:pic>
      <p:cxnSp>
        <p:nvCxnSpPr>
          <p:cNvPr id="8" name="Straight Arrow Connector 7"/>
          <p:cNvCxnSpPr/>
          <p:nvPr/>
        </p:nvCxnSpPr>
        <p:spPr>
          <a:xfrm flipH="1" flipV="1">
            <a:off x="3933371" y="4934857"/>
            <a:ext cx="2104572" cy="435429"/>
          </a:xfrm>
          <a:prstGeom prst="straightConnector1">
            <a:avLst/>
          </a:prstGeom>
          <a:ln w="76200">
            <a:solidFill>
              <a:srgbClr val="FFFF00"/>
            </a:solidFill>
            <a:tailEnd type="arrow"/>
          </a:ln>
        </p:spPr>
        <p:style>
          <a:lnRef idx="1">
            <a:schemeClr val="accent1"/>
          </a:lnRef>
          <a:fillRef idx="0">
            <a:schemeClr val="accent1"/>
          </a:fillRef>
          <a:effectRef idx="0">
            <a:schemeClr val="accent1"/>
          </a:effectRef>
          <a:fontRef idx="minor">
            <a:schemeClr val="tx1"/>
          </a:fontRef>
        </p:style>
      </p:cxnSp>
      <p:sp>
        <p:nvSpPr>
          <p:cNvPr id="9" name="TextBox 8"/>
          <p:cNvSpPr txBox="1"/>
          <p:nvPr/>
        </p:nvSpPr>
        <p:spPr>
          <a:xfrm rot="659096">
            <a:off x="4209142" y="5181600"/>
            <a:ext cx="1741715" cy="369332"/>
          </a:xfrm>
          <a:prstGeom prst="rect">
            <a:avLst/>
          </a:prstGeom>
          <a:noFill/>
        </p:spPr>
        <p:txBody>
          <a:bodyPr wrap="square" rtlCol="0">
            <a:spAutoFit/>
          </a:bodyPr>
          <a:lstStyle/>
          <a:p>
            <a:r>
              <a:rPr lang="en-US" b="1" dirty="0" smtClean="0">
                <a:solidFill>
                  <a:srgbClr val="FFFF00"/>
                </a:solidFill>
              </a:rPr>
              <a:t>Drive Beam</a:t>
            </a:r>
            <a:endParaRPr lang="en-US" b="1" dirty="0">
              <a:solidFill>
                <a:srgbClr val="FFFF00"/>
              </a:solidFill>
            </a:endParaRPr>
          </a:p>
        </p:txBody>
      </p:sp>
      <p:cxnSp>
        <p:nvCxnSpPr>
          <p:cNvPr id="10" name="Straight Arrow Connector 9"/>
          <p:cNvCxnSpPr/>
          <p:nvPr/>
        </p:nvCxnSpPr>
        <p:spPr>
          <a:xfrm flipV="1">
            <a:off x="4811486" y="3933371"/>
            <a:ext cx="950685" cy="370116"/>
          </a:xfrm>
          <a:prstGeom prst="straightConnector1">
            <a:avLst/>
          </a:prstGeom>
          <a:ln w="76200">
            <a:solidFill>
              <a:srgbClr val="FFFF00"/>
            </a:solidFill>
            <a:tailEnd type="arrow"/>
          </a:ln>
        </p:spPr>
        <p:style>
          <a:lnRef idx="1">
            <a:schemeClr val="accent1"/>
          </a:lnRef>
          <a:fillRef idx="0">
            <a:schemeClr val="accent1"/>
          </a:fillRef>
          <a:effectRef idx="0">
            <a:schemeClr val="accent1"/>
          </a:effectRef>
          <a:fontRef idx="minor">
            <a:schemeClr val="tx1"/>
          </a:fontRef>
        </p:style>
      </p:cxnSp>
      <p:sp>
        <p:nvSpPr>
          <p:cNvPr id="12" name="TextBox 11"/>
          <p:cNvSpPr txBox="1"/>
          <p:nvPr/>
        </p:nvSpPr>
        <p:spPr>
          <a:xfrm rot="20297462">
            <a:off x="4680857" y="3853542"/>
            <a:ext cx="805544" cy="369332"/>
          </a:xfrm>
          <a:prstGeom prst="rect">
            <a:avLst/>
          </a:prstGeom>
          <a:noFill/>
        </p:spPr>
        <p:txBody>
          <a:bodyPr wrap="square" rtlCol="0">
            <a:spAutoFit/>
          </a:bodyPr>
          <a:lstStyle/>
          <a:p>
            <a:r>
              <a:rPr lang="en-US" b="1" dirty="0" smtClean="0">
                <a:solidFill>
                  <a:srgbClr val="FFFF00"/>
                </a:solidFill>
              </a:rPr>
              <a:t>RF</a:t>
            </a:r>
            <a:endParaRPr lang="en-US" b="1" dirty="0">
              <a:solidFill>
                <a:srgbClr val="FFFF00"/>
              </a:solidFill>
            </a:endParaRPr>
          </a:p>
        </p:txBody>
      </p:sp>
      <p:cxnSp>
        <p:nvCxnSpPr>
          <p:cNvPr id="13" name="Straight Arrow Connector 12"/>
          <p:cNvCxnSpPr/>
          <p:nvPr/>
        </p:nvCxnSpPr>
        <p:spPr>
          <a:xfrm flipH="1">
            <a:off x="5167085" y="2438402"/>
            <a:ext cx="711200" cy="116112"/>
          </a:xfrm>
          <a:prstGeom prst="straightConnector1">
            <a:avLst/>
          </a:prstGeom>
          <a:ln w="76200">
            <a:solidFill>
              <a:srgbClr val="FFFF00"/>
            </a:solidFill>
            <a:tailEnd type="arrow"/>
          </a:ln>
        </p:spPr>
        <p:style>
          <a:lnRef idx="1">
            <a:schemeClr val="accent1"/>
          </a:lnRef>
          <a:fillRef idx="0">
            <a:schemeClr val="accent1"/>
          </a:fillRef>
          <a:effectRef idx="0">
            <a:schemeClr val="accent1"/>
          </a:effectRef>
          <a:fontRef idx="minor">
            <a:schemeClr val="tx1"/>
          </a:fontRef>
        </p:style>
      </p:cxnSp>
      <p:sp>
        <p:nvSpPr>
          <p:cNvPr id="15" name="TextBox 14"/>
          <p:cNvSpPr txBox="1"/>
          <p:nvPr/>
        </p:nvSpPr>
        <p:spPr>
          <a:xfrm rot="20681135">
            <a:off x="5355770" y="2104571"/>
            <a:ext cx="805544" cy="369332"/>
          </a:xfrm>
          <a:prstGeom prst="rect">
            <a:avLst/>
          </a:prstGeom>
          <a:noFill/>
        </p:spPr>
        <p:txBody>
          <a:bodyPr wrap="square" rtlCol="0">
            <a:spAutoFit/>
          </a:bodyPr>
          <a:lstStyle/>
          <a:p>
            <a:r>
              <a:rPr lang="en-US" b="1" dirty="0" smtClean="0">
                <a:solidFill>
                  <a:srgbClr val="FFFF00"/>
                </a:solidFill>
              </a:rPr>
              <a:t>RF</a:t>
            </a:r>
            <a:endParaRPr lang="en-US" b="1" dirty="0">
              <a:solidFill>
                <a:srgbClr val="FFFF00"/>
              </a:solidFill>
            </a:endParaRPr>
          </a:p>
        </p:txBody>
      </p:sp>
    </p:spTree>
  </p:cSld>
  <p:clrMapOvr>
    <a:masterClrMapping/>
  </p:clrMapOvr>
</p:sld>
</file>

<file path=ppt/theme/theme1.xml><?xml version="1.0" encoding="utf-8"?>
<a:theme xmlns:a="http://schemas.openxmlformats.org/drawingml/2006/main" name="1_2009_visual identity">
  <a:themeElements>
    <a:clrScheme name="1_2009_visual identity 1">
      <a:dk1>
        <a:srgbClr val="7F7F7F"/>
      </a:dk1>
      <a:lt1>
        <a:srgbClr val="FFFFFF"/>
      </a:lt1>
      <a:dk2>
        <a:srgbClr val="1F497D"/>
      </a:dk2>
      <a:lt2>
        <a:srgbClr val="EEECE1"/>
      </a:lt2>
      <a:accent1>
        <a:srgbClr val="5C0426"/>
      </a:accent1>
      <a:accent2>
        <a:srgbClr val="9D7D9E"/>
      </a:accent2>
      <a:accent3>
        <a:srgbClr val="FFFFFF"/>
      </a:accent3>
      <a:accent4>
        <a:srgbClr val="6C6C6C"/>
      </a:accent4>
      <a:accent5>
        <a:srgbClr val="B5AAAC"/>
      </a:accent5>
      <a:accent6>
        <a:srgbClr val="8E718F"/>
      </a:accent6>
      <a:hlink>
        <a:srgbClr val="253D51"/>
      </a:hlink>
      <a:folHlink>
        <a:srgbClr val="1B1545"/>
      </a:folHlink>
    </a:clrScheme>
    <a:fontScheme name="1_2009_visual identity">
      <a:majorFont>
        <a:latin typeface="Trebuchet MS"/>
        <a:ea typeface="ＭＳ Ｐゴシック"/>
        <a:cs typeface=""/>
      </a:majorFont>
      <a:minorFont>
        <a:latin typeface="Calibri"/>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1_2009_visual identity 1">
        <a:dk1>
          <a:srgbClr val="7F7F7F"/>
        </a:dk1>
        <a:lt1>
          <a:srgbClr val="FFFFFF"/>
        </a:lt1>
        <a:dk2>
          <a:srgbClr val="1F497D"/>
        </a:dk2>
        <a:lt2>
          <a:srgbClr val="EEECE1"/>
        </a:lt2>
        <a:accent1>
          <a:srgbClr val="5C0426"/>
        </a:accent1>
        <a:accent2>
          <a:srgbClr val="9D7D9E"/>
        </a:accent2>
        <a:accent3>
          <a:srgbClr val="FFFFFF"/>
        </a:accent3>
        <a:accent4>
          <a:srgbClr val="6C6C6C"/>
        </a:accent4>
        <a:accent5>
          <a:srgbClr val="B5AAAC"/>
        </a:accent5>
        <a:accent6>
          <a:srgbClr val="8E718F"/>
        </a:accent6>
        <a:hlink>
          <a:srgbClr val="253D51"/>
        </a:hlink>
        <a:folHlink>
          <a:srgbClr val="1B1545"/>
        </a:folHlink>
      </a:clrScheme>
      <a:clrMap bg1="lt1" tx1="dk1" bg2="lt2" tx2="dk2" accent1="accent1" accent2="accent2" accent3="accent3" accent4="accent4" accent5="accent5" accent6="accent6" hlink="hlink" folHlink="folHlink"/>
    </a:extraClrScheme>
  </a:extraClrSchemeLst>
</a:theme>
</file>

<file path=ppt/theme/theme10.xml><?xml version="1.0" encoding="utf-8"?>
<a:theme xmlns:a="http://schemas.openxmlformats.org/drawingml/2006/main" name="9_2009_visual identity">
  <a:themeElements>
    <a:clrScheme name="9_2009_visual identity 1">
      <a:dk1>
        <a:srgbClr val="7F7F7F"/>
      </a:dk1>
      <a:lt1>
        <a:srgbClr val="FFFFFF"/>
      </a:lt1>
      <a:dk2>
        <a:srgbClr val="1F497D"/>
      </a:dk2>
      <a:lt2>
        <a:srgbClr val="EEECE1"/>
      </a:lt2>
      <a:accent1>
        <a:srgbClr val="5C0426"/>
      </a:accent1>
      <a:accent2>
        <a:srgbClr val="9D7D9E"/>
      </a:accent2>
      <a:accent3>
        <a:srgbClr val="FFFFFF"/>
      </a:accent3>
      <a:accent4>
        <a:srgbClr val="6C6C6C"/>
      </a:accent4>
      <a:accent5>
        <a:srgbClr val="B5AAAC"/>
      </a:accent5>
      <a:accent6>
        <a:srgbClr val="8E718F"/>
      </a:accent6>
      <a:hlink>
        <a:srgbClr val="253D51"/>
      </a:hlink>
      <a:folHlink>
        <a:srgbClr val="1B1545"/>
      </a:folHlink>
    </a:clrScheme>
    <a:fontScheme name="9_2009_visual identity">
      <a:majorFont>
        <a:latin typeface="Trebuchet MS"/>
        <a:ea typeface="ＭＳ Ｐゴシック"/>
        <a:cs typeface=""/>
      </a:majorFont>
      <a:minorFont>
        <a:latin typeface="Calibri"/>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9_2009_visual identity 1">
        <a:dk1>
          <a:srgbClr val="7F7F7F"/>
        </a:dk1>
        <a:lt1>
          <a:srgbClr val="FFFFFF"/>
        </a:lt1>
        <a:dk2>
          <a:srgbClr val="1F497D"/>
        </a:dk2>
        <a:lt2>
          <a:srgbClr val="EEECE1"/>
        </a:lt2>
        <a:accent1>
          <a:srgbClr val="5C0426"/>
        </a:accent1>
        <a:accent2>
          <a:srgbClr val="9D7D9E"/>
        </a:accent2>
        <a:accent3>
          <a:srgbClr val="FFFFFF"/>
        </a:accent3>
        <a:accent4>
          <a:srgbClr val="6C6C6C"/>
        </a:accent4>
        <a:accent5>
          <a:srgbClr val="B5AAAC"/>
        </a:accent5>
        <a:accent6>
          <a:srgbClr val="8E718F"/>
        </a:accent6>
        <a:hlink>
          <a:srgbClr val="253D51"/>
        </a:hlink>
        <a:folHlink>
          <a:srgbClr val="1B1545"/>
        </a:folHlink>
      </a:clrScheme>
      <a:clrMap bg1="lt1" tx1="dk1" bg2="lt2" tx2="dk2" accent1="accent1" accent2="accent2" accent3="accent3" accent4="accent4" accent5="accent5" accent6="accent6" hlink="hlink" folHlink="folHlink"/>
    </a:extraClrScheme>
  </a:extraClrSchemeLst>
</a:theme>
</file>

<file path=ppt/theme/theme11.xml><?xml version="1.0" encoding="utf-8"?>
<a:theme xmlns:a="http://schemas.openxmlformats.org/drawingml/2006/main" name="10_2009_visual identity">
  <a:themeElements>
    <a:clrScheme name="10_2009_visual identity 1">
      <a:dk1>
        <a:srgbClr val="7F7F7F"/>
      </a:dk1>
      <a:lt1>
        <a:srgbClr val="FFFFFF"/>
      </a:lt1>
      <a:dk2>
        <a:srgbClr val="1F497D"/>
      </a:dk2>
      <a:lt2>
        <a:srgbClr val="EEECE1"/>
      </a:lt2>
      <a:accent1>
        <a:srgbClr val="5C0426"/>
      </a:accent1>
      <a:accent2>
        <a:srgbClr val="9D7D9E"/>
      </a:accent2>
      <a:accent3>
        <a:srgbClr val="FFFFFF"/>
      </a:accent3>
      <a:accent4>
        <a:srgbClr val="6C6C6C"/>
      </a:accent4>
      <a:accent5>
        <a:srgbClr val="B5AAAC"/>
      </a:accent5>
      <a:accent6>
        <a:srgbClr val="8E718F"/>
      </a:accent6>
      <a:hlink>
        <a:srgbClr val="253D51"/>
      </a:hlink>
      <a:folHlink>
        <a:srgbClr val="1B1545"/>
      </a:folHlink>
    </a:clrScheme>
    <a:fontScheme name="10_2009_visual identity">
      <a:majorFont>
        <a:latin typeface="Trebuchet MS"/>
        <a:ea typeface="ＭＳ Ｐゴシック"/>
        <a:cs typeface=""/>
      </a:majorFont>
      <a:minorFont>
        <a:latin typeface="Calibri"/>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10_2009_visual identity 1">
        <a:dk1>
          <a:srgbClr val="7F7F7F"/>
        </a:dk1>
        <a:lt1>
          <a:srgbClr val="FFFFFF"/>
        </a:lt1>
        <a:dk2>
          <a:srgbClr val="1F497D"/>
        </a:dk2>
        <a:lt2>
          <a:srgbClr val="EEECE1"/>
        </a:lt2>
        <a:accent1>
          <a:srgbClr val="5C0426"/>
        </a:accent1>
        <a:accent2>
          <a:srgbClr val="9D7D9E"/>
        </a:accent2>
        <a:accent3>
          <a:srgbClr val="FFFFFF"/>
        </a:accent3>
        <a:accent4>
          <a:srgbClr val="6C6C6C"/>
        </a:accent4>
        <a:accent5>
          <a:srgbClr val="B5AAAC"/>
        </a:accent5>
        <a:accent6>
          <a:srgbClr val="8E718F"/>
        </a:accent6>
        <a:hlink>
          <a:srgbClr val="253D51"/>
        </a:hlink>
        <a:folHlink>
          <a:srgbClr val="1B1545"/>
        </a:folHlink>
      </a:clrScheme>
      <a:clrMap bg1="lt1" tx1="dk1" bg2="lt2" tx2="dk2" accent1="accent1" accent2="accent2" accent3="accent3" accent4="accent4" accent5="accent5" accent6="accent6" hlink="hlink" folHlink="folHlink"/>
    </a:extraClrScheme>
  </a:extraClrSchemeLst>
</a:theme>
</file>

<file path=ppt/theme/theme12.xml><?xml version="1.0" encoding="utf-8"?>
<a:theme xmlns:a="http://schemas.openxmlformats.org/drawingml/2006/main" name="11_2009_visual identity">
  <a:themeElements>
    <a:clrScheme name="11_2009_visual identity 1">
      <a:dk1>
        <a:srgbClr val="7F7F7F"/>
      </a:dk1>
      <a:lt1>
        <a:srgbClr val="FFFFFF"/>
      </a:lt1>
      <a:dk2>
        <a:srgbClr val="1F497D"/>
      </a:dk2>
      <a:lt2>
        <a:srgbClr val="EEECE1"/>
      </a:lt2>
      <a:accent1>
        <a:srgbClr val="5C0426"/>
      </a:accent1>
      <a:accent2>
        <a:srgbClr val="9D7D9E"/>
      </a:accent2>
      <a:accent3>
        <a:srgbClr val="FFFFFF"/>
      </a:accent3>
      <a:accent4>
        <a:srgbClr val="6C6C6C"/>
      </a:accent4>
      <a:accent5>
        <a:srgbClr val="B5AAAC"/>
      </a:accent5>
      <a:accent6>
        <a:srgbClr val="8E718F"/>
      </a:accent6>
      <a:hlink>
        <a:srgbClr val="253D51"/>
      </a:hlink>
      <a:folHlink>
        <a:srgbClr val="1B1545"/>
      </a:folHlink>
    </a:clrScheme>
    <a:fontScheme name="11_2009_visual identity">
      <a:majorFont>
        <a:latin typeface="Trebuchet MS"/>
        <a:ea typeface="ＭＳ Ｐゴシック"/>
        <a:cs typeface=""/>
      </a:majorFont>
      <a:minorFont>
        <a:latin typeface="Calibri"/>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11_2009_visual identity 1">
        <a:dk1>
          <a:srgbClr val="7F7F7F"/>
        </a:dk1>
        <a:lt1>
          <a:srgbClr val="FFFFFF"/>
        </a:lt1>
        <a:dk2>
          <a:srgbClr val="1F497D"/>
        </a:dk2>
        <a:lt2>
          <a:srgbClr val="EEECE1"/>
        </a:lt2>
        <a:accent1>
          <a:srgbClr val="5C0426"/>
        </a:accent1>
        <a:accent2>
          <a:srgbClr val="9D7D9E"/>
        </a:accent2>
        <a:accent3>
          <a:srgbClr val="FFFFFF"/>
        </a:accent3>
        <a:accent4>
          <a:srgbClr val="6C6C6C"/>
        </a:accent4>
        <a:accent5>
          <a:srgbClr val="B5AAAC"/>
        </a:accent5>
        <a:accent6>
          <a:srgbClr val="8E718F"/>
        </a:accent6>
        <a:hlink>
          <a:srgbClr val="253D51"/>
        </a:hlink>
        <a:folHlink>
          <a:srgbClr val="1B1545"/>
        </a:folHlink>
      </a:clrScheme>
      <a:clrMap bg1="lt1" tx1="dk1" bg2="lt2" tx2="dk2" accent1="accent1" accent2="accent2" accent3="accent3" accent4="accent4" accent5="accent5" accent6="accent6" hlink="hlink" folHlink="folHlink"/>
    </a:extraClrScheme>
  </a:extraClrSchemeLst>
</a:theme>
</file>

<file path=ppt/theme/theme1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2009_visual identity">
  <a:themeElements>
    <a:clrScheme name="2009_visual identity 1">
      <a:dk1>
        <a:srgbClr val="7F7F7F"/>
      </a:dk1>
      <a:lt1>
        <a:srgbClr val="FFFFFF"/>
      </a:lt1>
      <a:dk2>
        <a:srgbClr val="1F497D"/>
      </a:dk2>
      <a:lt2>
        <a:srgbClr val="EEECE1"/>
      </a:lt2>
      <a:accent1>
        <a:srgbClr val="5C0426"/>
      </a:accent1>
      <a:accent2>
        <a:srgbClr val="9D7D9E"/>
      </a:accent2>
      <a:accent3>
        <a:srgbClr val="FFFFFF"/>
      </a:accent3>
      <a:accent4>
        <a:srgbClr val="6C6C6C"/>
      </a:accent4>
      <a:accent5>
        <a:srgbClr val="B5AAAC"/>
      </a:accent5>
      <a:accent6>
        <a:srgbClr val="8E718F"/>
      </a:accent6>
      <a:hlink>
        <a:srgbClr val="253D51"/>
      </a:hlink>
      <a:folHlink>
        <a:srgbClr val="1B1545"/>
      </a:folHlink>
    </a:clrScheme>
    <a:fontScheme name="2009_visual identity">
      <a:majorFont>
        <a:latin typeface="Trebuchet MS"/>
        <a:ea typeface="ＭＳ Ｐゴシック"/>
        <a:cs typeface=""/>
      </a:majorFont>
      <a:minorFont>
        <a:latin typeface="Calibri"/>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2009_visual identity 1">
        <a:dk1>
          <a:srgbClr val="7F7F7F"/>
        </a:dk1>
        <a:lt1>
          <a:srgbClr val="FFFFFF"/>
        </a:lt1>
        <a:dk2>
          <a:srgbClr val="1F497D"/>
        </a:dk2>
        <a:lt2>
          <a:srgbClr val="EEECE1"/>
        </a:lt2>
        <a:accent1>
          <a:srgbClr val="5C0426"/>
        </a:accent1>
        <a:accent2>
          <a:srgbClr val="9D7D9E"/>
        </a:accent2>
        <a:accent3>
          <a:srgbClr val="FFFFFF"/>
        </a:accent3>
        <a:accent4>
          <a:srgbClr val="6C6C6C"/>
        </a:accent4>
        <a:accent5>
          <a:srgbClr val="B5AAAC"/>
        </a:accent5>
        <a:accent6>
          <a:srgbClr val="8E718F"/>
        </a:accent6>
        <a:hlink>
          <a:srgbClr val="253D51"/>
        </a:hlink>
        <a:folHlink>
          <a:srgbClr val="1B1545"/>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2_2009_visual identity">
  <a:themeElements>
    <a:clrScheme name="2_2009_visual identity 1">
      <a:dk1>
        <a:srgbClr val="7F7F7F"/>
      </a:dk1>
      <a:lt1>
        <a:srgbClr val="FFFFFF"/>
      </a:lt1>
      <a:dk2>
        <a:srgbClr val="1F497D"/>
      </a:dk2>
      <a:lt2>
        <a:srgbClr val="EEECE1"/>
      </a:lt2>
      <a:accent1>
        <a:srgbClr val="5C0426"/>
      </a:accent1>
      <a:accent2>
        <a:srgbClr val="9D7D9E"/>
      </a:accent2>
      <a:accent3>
        <a:srgbClr val="FFFFFF"/>
      </a:accent3>
      <a:accent4>
        <a:srgbClr val="6C6C6C"/>
      </a:accent4>
      <a:accent5>
        <a:srgbClr val="B5AAAC"/>
      </a:accent5>
      <a:accent6>
        <a:srgbClr val="8E718F"/>
      </a:accent6>
      <a:hlink>
        <a:srgbClr val="253D51"/>
      </a:hlink>
      <a:folHlink>
        <a:srgbClr val="1B1545"/>
      </a:folHlink>
    </a:clrScheme>
    <a:fontScheme name="2_2009_visual identity">
      <a:majorFont>
        <a:latin typeface="Trebuchet MS"/>
        <a:ea typeface="ＭＳ Ｐゴシック"/>
        <a:cs typeface=""/>
      </a:majorFont>
      <a:minorFont>
        <a:latin typeface="Calibri"/>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2_2009_visual identity 1">
        <a:dk1>
          <a:srgbClr val="7F7F7F"/>
        </a:dk1>
        <a:lt1>
          <a:srgbClr val="FFFFFF"/>
        </a:lt1>
        <a:dk2>
          <a:srgbClr val="1F497D"/>
        </a:dk2>
        <a:lt2>
          <a:srgbClr val="EEECE1"/>
        </a:lt2>
        <a:accent1>
          <a:srgbClr val="5C0426"/>
        </a:accent1>
        <a:accent2>
          <a:srgbClr val="9D7D9E"/>
        </a:accent2>
        <a:accent3>
          <a:srgbClr val="FFFFFF"/>
        </a:accent3>
        <a:accent4>
          <a:srgbClr val="6C6C6C"/>
        </a:accent4>
        <a:accent5>
          <a:srgbClr val="B5AAAC"/>
        </a:accent5>
        <a:accent6>
          <a:srgbClr val="8E718F"/>
        </a:accent6>
        <a:hlink>
          <a:srgbClr val="253D51"/>
        </a:hlink>
        <a:folHlink>
          <a:srgbClr val="1B1545"/>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3_2009_visual identity">
  <a:themeElements>
    <a:clrScheme name="3_2009_visual identity 1">
      <a:dk1>
        <a:srgbClr val="7F7F7F"/>
      </a:dk1>
      <a:lt1>
        <a:srgbClr val="FFFFFF"/>
      </a:lt1>
      <a:dk2>
        <a:srgbClr val="1F497D"/>
      </a:dk2>
      <a:lt2>
        <a:srgbClr val="EEECE1"/>
      </a:lt2>
      <a:accent1>
        <a:srgbClr val="5C0426"/>
      </a:accent1>
      <a:accent2>
        <a:srgbClr val="9D7D9E"/>
      </a:accent2>
      <a:accent3>
        <a:srgbClr val="FFFFFF"/>
      </a:accent3>
      <a:accent4>
        <a:srgbClr val="6C6C6C"/>
      </a:accent4>
      <a:accent5>
        <a:srgbClr val="B5AAAC"/>
      </a:accent5>
      <a:accent6>
        <a:srgbClr val="8E718F"/>
      </a:accent6>
      <a:hlink>
        <a:srgbClr val="253D51"/>
      </a:hlink>
      <a:folHlink>
        <a:srgbClr val="1B1545"/>
      </a:folHlink>
    </a:clrScheme>
    <a:fontScheme name="3_2009_visual identity">
      <a:majorFont>
        <a:latin typeface="Trebuchet MS"/>
        <a:ea typeface="ＭＳ Ｐゴシック"/>
        <a:cs typeface=""/>
      </a:majorFont>
      <a:minorFont>
        <a:latin typeface="Calibri"/>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3_2009_visual identity 1">
        <a:dk1>
          <a:srgbClr val="7F7F7F"/>
        </a:dk1>
        <a:lt1>
          <a:srgbClr val="FFFFFF"/>
        </a:lt1>
        <a:dk2>
          <a:srgbClr val="1F497D"/>
        </a:dk2>
        <a:lt2>
          <a:srgbClr val="EEECE1"/>
        </a:lt2>
        <a:accent1>
          <a:srgbClr val="5C0426"/>
        </a:accent1>
        <a:accent2>
          <a:srgbClr val="9D7D9E"/>
        </a:accent2>
        <a:accent3>
          <a:srgbClr val="FFFFFF"/>
        </a:accent3>
        <a:accent4>
          <a:srgbClr val="6C6C6C"/>
        </a:accent4>
        <a:accent5>
          <a:srgbClr val="B5AAAC"/>
        </a:accent5>
        <a:accent6>
          <a:srgbClr val="8E718F"/>
        </a:accent6>
        <a:hlink>
          <a:srgbClr val="253D51"/>
        </a:hlink>
        <a:folHlink>
          <a:srgbClr val="1B1545"/>
        </a:folHlink>
      </a:clrScheme>
      <a:clrMap bg1="lt1" tx1="dk1" bg2="lt2" tx2="dk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4_2009_visual identity">
  <a:themeElements>
    <a:clrScheme name="4_2009_visual identity 1">
      <a:dk1>
        <a:srgbClr val="7F7F7F"/>
      </a:dk1>
      <a:lt1>
        <a:srgbClr val="FFFFFF"/>
      </a:lt1>
      <a:dk2>
        <a:srgbClr val="1F497D"/>
      </a:dk2>
      <a:lt2>
        <a:srgbClr val="EEECE1"/>
      </a:lt2>
      <a:accent1>
        <a:srgbClr val="5C0426"/>
      </a:accent1>
      <a:accent2>
        <a:srgbClr val="9D7D9E"/>
      </a:accent2>
      <a:accent3>
        <a:srgbClr val="FFFFFF"/>
      </a:accent3>
      <a:accent4>
        <a:srgbClr val="6C6C6C"/>
      </a:accent4>
      <a:accent5>
        <a:srgbClr val="B5AAAC"/>
      </a:accent5>
      <a:accent6>
        <a:srgbClr val="8E718F"/>
      </a:accent6>
      <a:hlink>
        <a:srgbClr val="253D51"/>
      </a:hlink>
      <a:folHlink>
        <a:srgbClr val="1B1545"/>
      </a:folHlink>
    </a:clrScheme>
    <a:fontScheme name="4_2009_visual identity">
      <a:majorFont>
        <a:latin typeface="Trebuchet MS"/>
        <a:ea typeface="ＭＳ Ｐゴシック"/>
        <a:cs typeface=""/>
      </a:majorFont>
      <a:minorFont>
        <a:latin typeface="Calibri"/>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4_2009_visual identity 1">
        <a:dk1>
          <a:srgbClr val="7F7F7F"/>
        </a:dk1>
        <a:lt1>
          <a:srgbClr val="FFFFFF"/>
        </a:lt1>
        <a:dk2>
          <a:srgbClr val="1F497D"/>
        </a:dk2>
        <a:lt2>
          <a:srgbClr val="EEECE1"/>
        </a:lt2>
        <a:accent1>
          <a:srgbClr val="5C0426"/>
        </a:accent1>
        <a:accent2>
          <a:srgbClr val="9D7D9E"/>
        </a:accent2>
        <a:accent3>
          <a:srgbClr val="FFFFFF"/>
        </a:accent3>
        <a:accent4>
          <a:srgbClr val="6C6C6C"/>
        </a:accent4>
        <a:accent5>
          <a:srgbClr val="B5AAAC"/>
        </a:accent5>
        <a:accent6>
          <a:srgbClr val="8E718F"/>
        </a:accent6>
        <a:hlink>
          <a:srgbClr val="253D51"/>
        </a:hlink>
        <a:folHlink>
          <a:srgbClr val="1B1545"/>
        </a:folHlink>
      </a:clrScheme>
      <a:clrMap bg1="lt1" tx1="dk1" bg2="lt2" tx2="dk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5_2009_visual identity">
  <a:themeElements>
    <a:clrScheme name="5_2009_visual identity 1">
      <a:dk1>
        <a:srgbClr val="7F7F7F"/>
      </a:dk1>
      <a:lt1>
        <a:srgbClr val="FFFFFF"/>
      </a:lt1>
      <a:dk2>
        <a:srgbClr val="1F497D"/>
      </a:dk2>
      <a:lt2>
        <a:srgbClr val="EEECE1"/>
      </a:lt2>
      <a:accent1>
        <a:srgbClr val="5C0426"/>
      </a:accent1>
      <a:accent2>
        <a:srgbClr val="9D7D9E"/>
      </a:accent2>
      <a:accent3>
        <a:srgbClr val="FFFFFF"/>
      </a:accent3>
      <a:accent4>
        <a:srgbClr val="6C6C6C"/>
      </a:accent4>
      <a:accent5>
        <a:srgbClr val="B5AAAC"/>
      </a:accent5>
      <a:accent6>
        <a:srgbClr val="8E718F"/>
      </a:accent6>
      <a:hlink>
        <a:srgbClr val="253D51"/>
      </a:hlink>
      <a:folHlink>
        <a:srgbClr val="1B1545"/>
      </a:folHlink>
    </a:clrScheme>
    <a:fontScheme name="5_2009_visual identity">
      <a:majorFont>
        <a:latin typeface="Trebuchet MS"/>
        <a:ea typeface="ＭＳ Ｐゴシック"/>
        <a:cs typeface=""/>
      </a:majorFont>
      <a:minorFont>
        <a:latin typeface="Calibri"/>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5_2009_visual identity 1">
        <a:dk1>
          <a:srgbClr val="7F7F7F"/>
        </a:dk1>
        <a:lt1>
          <a:srgbClr val="FFFFFF"/>
        </a:lt1>
        <a:dk2>
          <a:srgbClr val="1F497D"/>
        </a:dk2>
        <a:lt2>
          <a:srgbClr val="EEECE1"/>
        </a:lt2>
        <a:accent1>
          <a:srgbClr val="5C0426"/>
        </a:accent1>
        <a:accent2>
          <a:srgbClr val="9D7D9E"/>
        </a:accent2>
        <a:accent3>
          <a:srgbClr val="FFFFFF"/>
        </a:accent3>
        <a:accent4>
          <a:srgbClr val="6C6C6C"/>
        </a:accent4>
        <a:accent5>
          <a:srgbClr val="B5AAAC"/>
        </a:accent5>
        <a:accent6>
          <a:srgbClr val="8E718F"/>
        </a:accent6>
        <a:hlink>
          <a:srgbClr val="253D51"/>
        </a:hlink>
        <a:folHlink>
          <a:srgbClr val="1B1545"/>
        </a:folHlink>
      </a:clrScheme>
      <a:clrMap bg1="lt1" tx1="dk1" bg2="lt2" tx2="dk2" accent1="accent1" accent2="accent2" accent3="accent3" accent4="accent4" accent5="accent5" accent6="accent6" hlink="hlink" folHlink="folHlink"/>
    </a:extraClrScheme>
  </a:extraClrSchemeLst>
</a:theme>
</file>

<file path=ppt/theme/theme7.xml><?xml version="1.0" encoding="utf-8"?>
<a:theme xmlns:a="http://schemas.openxmlformats.org/drawingml/2006/main" name="6_2009_visual identity">
  <a:themeElements>
    <a:clrScheme name="6_2009_visual identity 1">
      <a:dk1>
        <a:srgbClr val="7F7F7F"/>
      </a:dk1>
      <a:lt1>
        <a:srgbClr val="FFFFFF"/>
      </a:lt1>
      <a:dk2>
        <a:srgbClr val="1F497D"/>
      </a:dk2>
      <a:lt2>
        <a:srgbClr val="EEECE1"/>
      </a:lt2>
      <a:accent1>
        <a:srgbClr val="5C0426"/>
      </a:accent1>
      <a:accent2>
        <a:srgbClr val="9D7D9E"/>
      </a:accent2>
      <a:accent3>
        <a:srgbClr val="FFFFFF"/>
      </a:accent3>
      <a:accent4>
        <a:srgbClr val="6C6C6C"/>
      </a:accent4>
      <a:accent5>
        <a:srgbClr val="B5AAAC"/>
      </a:accent5>
      <a:accent6>
        <a:srgbClr val="8E718F"/>
      </a:accent6>
      <a:hlink>
        <a:srgbClr val="253D51"/>
      </a:hlink>
      <a:folHlink>
        <a:srgbClr val="1B1545"/>
      </a:folHlink>
    </a:clrScheme>
    <a:fontScheme name="6_2009_visual identity">
      <a:majorFont>
        <a:latin typeface="Trebuchet MS"/>
        <a:ea typeface="ＭＳ Ｐゴシック"/>
        <a:cs typeface=""/>
      </a:majorFont>
      <a:minorFont>
        <a:latin typeface="Calibri"/>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6_2009_visual identity 1">
        <a:dk1>
          <a:srgbClr val="7F7F7F"/>
        </a:dk1>
        <a:lt1>
          <a:srgbClr val="FFFFFF"/>
        </a:lt1>
        <a:dk2>
          <a:srgbClr val="1F497D"/>
        </a:dk2>
        <a:lt2>
          <a:srgbClr val="EEECE1"/>
        </a:lt2>
        <a:accent1>
          <a:srgbClr val="5C0426"/>
        </a:accent1>
        <a:accent2>
          <a:srgbClr val="9D7D9E"/>
        </a:accent2>
        <a:accent3>
          <a:srgbClr val="FFFFFF"/>
        </a:accent3>
        <a:accent4>
          <a:srgbClr val="6C6C6C"/>
        </a:accent4>
        <a:accent5>
          <a:srgbClr val="B5AAAC"/>
        </a:accent5>
        <a:accent6>
          <a:srgbClr val="8E718F"/>
        </a:accent6>
        <a:hlink>
          <a:srgbClr val="253D51"/>
        </a:hlink>
        <a:folHlink>
          <a:srgbClr val="1B1545"/>
        </a:folHlink>
      </a:clrScheme>
      <a:clrMap bg1="lt1" tx1="dk1" bg2="lt2" tx2="dk2" accent1="accent1" accent2="accent2" accent3="accent3" accent4="accent4" accent5="accent5" accent6="accent6" hlink="hlink" folHlink="folHlink"/>
    </a:extraClrScheme>
  </a:extraClrSchemeLst>
</a:theme>
</file>

<file path=ppt/theme/theme8.xml><?xml version="1.0" encoding="utf-8"?>
<a:theme xmlns:a="http://schemas.openxmlformats.org/drawingml/2006/main" name="7_2009_visual identity">
  <a:themeElements>
    <a:clrScheme name="7_2009_visual identity 1">
      <a:dk1>
        <a:srgbClr val="7F7F7F"/>
      </a:dk1>
      <a:lt1>
        <a:srgbClr val="FFFFFF"/>
      </a:lt1>
      <a:dk2>
        <a:srgbClr val="1F497D"/>
      </a:dk2>
      <a:lt2>
        <a:srgbClr val="EEECE1"/>
      </a:lt2>
      <a:accent1>
        <a:srgbClr val="5C0426"/>
      </a:accent1>
      <a:accent2>
        <a:srgbClr val="9D7D9E"/>
      </a:accent2>
      <a:accent3>
        <a:srgbClr val="FFFFFF"/>
      </a:accent3>
      <a:accent4>
        <a:srgbClr val="6C6C6C"/>
      </a:accent4>
      <a:accent5>
        <a:srgbClr val="B5AAAC"/>
      </a:accent5>
      <a:accent6>
        <a:srgbClr val="8E718F"/>
      </a:accent6>
      <a:hlink>
        <a:srgbClr val="253D51"/>
      </a:hlink>
      <a:folHlink>
        <a:srgbClr val="1B1545"/>
      </a:folHlink>
    </a:clrScheme>
    <a:fontScheme name="7_2009_visual identity">
      <a:majorFont>
        <a:latin typeface="Trebuchet MS"/>
        <a:ea typeface="ＭＳ Ｐゴシック"/>
        <a:cs typeface=""/>
      </a:majorFont>
      <a:minorFont>
        <a:latin typeface="Calibri"/>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7_2009_visual identity 1">
        <a:dk1>
          <a:srgbClr val="7F7F7F"/>
        </a:dk1>
        <a:lt1>
          <a:srgbClr val="FFFFFF"/>
        </a:lt1>
        <a:dk2>
          <a:srgbClr val="1F497D"/>
        </a:dk2>
        <a:lt2>
          <a:srgbClr val="EEECE1"/>
        </a:lt2>
        <a:accent1>
          <a:srgbClr val="5C0426"/>
        </a:accent1>
        <a:accent2>
          <a:srgbClr val="9D7D9E"/>
        </a:accent2>
        <a:accent3>
          <a:srgbClr val="FFFFFF"/>
        </a:accent3>
        <a:accent4>
          <a:srgbClr val="6C6C6C"/>
        </a:accent4>
        <a:accent5>
          <a:srgbClr val="B5AAAC"/>
        </a:accent5>
        <a:accent6>
          <a:srgbClr val="8E718F"/>
        </a:accent6>
        <a:hlink>
          <a:srgbClr val="253D51"/>
        </a:hlink>
        <a:folHlink>
          <a:srgbClr val="1B1545"/>
        </a:folHlink>
      </a:clrScheme>
      <a:clrMap bg1="lt1" tx1="dk1" bg2="lt2" tx2="dk2" accent1="accent1" accent2="accent2" accent3="accent3" accent4="accent4" accent5="accent5" accent6="accent6" hlink="hlink" folHlink="folHlink"/>
    </a:extraClrScheme>
  </a:extraClrSchemeLst>
</a:theme>
</file>

<file path=ppt/theme/theme9.xml><?xml version="1.0" encoding="utf-8"?>
<a:theme xmlns:a="http://schemas.openxmlformats.org/drawingml/2006/main" name="8_2009_visual identity">
  <a:themeElements>
    <a:clrScheme name="8_2009_visual identity 1">
      <a:dk1>
        <a:srgbClr val="7F7F7F"/>
      </a:dk1>
      <a:lt1>
        <a:srgbClr val="FFFFFF"/>
      </a:lt1>
      <a:dk2>
        <a:srgbClr val="1F497D"/>
      </a:dk2>
      <a:lt2>
        <a:srgbClr val="EEECE1"/>
      </a:lt2>
      <a:accent1>
        <a:srgbClr val="5C0426"/>
      </a:accent1>
      <a:accent2>
        <a:srgbClr val="9D7D9E"/>
      </a:accent2>
      <a:accent3>
        <a:srgbClr val="FFFFFF"/>
      </a:accent3>
      <a:accent4>
        <a:srgbClr val="6C6C6C"/>
      </a:accent4>
      <a:accent5>
        <a:srgbClr val="B5AAAC"/>
      </a:accent5>
      <a:accent6>
        <a:srgbClr val="8E718F"/>
      </a:accent6>
      <a:hlink>
        <a:srgbClr val="253D51"/>
      </a:hlink>
      <a:folHlink>
        <a:srgbClr val="1B1545"/>
      </a:folHlink>
    </a:clrScheme>
    <a:fontScheme name="8_2009_visual identity">
      <a:majorFont>
        <a:latin typeface="Trebuchet MS"/>
        <a:ea typeface="ＭＳ Ｐゴシック"/>
        <a:cs typeface=""/>
      </a:majorFont>
      <a:minorFont>
        <a:latin typeface="Calibri"/>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8_2009_visual identity 1">
        <a:dk1>
          <a:srgbClr val="7F7F7F"/>
        </a:dk1>
        <a:lt1>
          <a:srgbClr val="FFFFFF"/>
        </a:lt1>
        <a:dk2>
          <a:srgbClr val="1F497D"/>
        </a:dk2>
        <a:lt2>
          <a:srgbClr val="EEECE1"/>
        </a:lt2>
        <a:accent1>
          <a:srgbClr val="5C0426"/>
        </a:accent1>
        <a:accent2>
          <a:srgbClr val="9D7D9E"/>
        </a:accent2>
        <a:accent3>
          <a:srgbClr val="FFFFFF"/>
        </a:accent3>
        <a:accent4>
          <a:srgbClr val="6C6C6C"/>
        </a:accent4>
        <a:accent5>
          <a:srgbClr val="B5AAAC"/>
        </a:accent5>
        <a:accent6>
          <a:srgbClr val="8E718F"/>
        </a:accent6>
        <a:hlink>
          <a:srgbClr val="253D51"/>
        </a:hlink>
        <a:folHlink>
          <a:srgbClr val="1B1545"/>
        </a:folHlink>
      </a:clrScheme>
      <a:clrMap bg1="lt1" tx1="dk1" bg2="lt2" tx2="dk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New ANL ppt template_green</Template>
  <TotalTime>12016</TotalTime>
  <Words>736</Words>
  <Application>Microsoft Office PowerPoint</Application>
  <PresentationFormat>On-screen Show (4:3)</PresentationFormat>
  <Paragraphs>167</Paragraphs>
  <Slides>21</Slides>
  <Notes>0</Notes>
  <HiddenSlides>0</HiddenSlides>
  <MMClips>0</MMClips>
  <ScaleCrop>false</ScaleCrop>
  <HeadingPairs>
    <vt:vector size="6" baseType="variant">
      <vt:variant>
        <vt:lpstr>Theme</vt:lpstr>
      </vt:variant>
      <vt:variant>
        <vt:i4>12</vt:i4>
      </vt:variant>
      <vt:variant>
        <vt:lpstr>Embedded OLE Servers</vt:lpstr>
      </vt:variant>
      <vt:variant>
        <vt:i4>2</vt:i4>
      </vt:variant>
      <vt:variant>
        <vt:lpstr>Slide Titles</vt:lpstr>
      </vt:variant>
      <vt:variant>
        <vt:i4>21</vt:i4>
      </vt:variant>
    </vt:vector>
  </HeadingPairs>
  <TitlesOfParts>
    <vt:vector size="35" baseType="lpstr">
      <vt:lpstr>1_2009_visual identity</vt:lpstr>
      <vt:lpstr>2009_visual identity</vt:lpstr>
      <vt:lpstr>2_2009_visual identity</vt:lpstr>
      <vt:lpstr>3_2009_visual identity</vt:lpstr>
      <vt:lpstr>4_2009_visual identity</vt:lpstr>
      <vt:lpstr>5_2009_visual identity</vt:lpstr>
      <vt:lpstr>6_2009_visual identity</vt:lpstr>
      <vt:lpstr>7_2009_visual identity</vt:lpstr>
      <vt:lpstr>8_2009_visual identity</vt:lpstr>
      <vt:lpstr>9_2009_visual identity</vt:lpstr>
      <vt:lpstr>10_2009_visual identity</vt:lpstr>
      <vt:lpstr>11_2009_visual identity</vt:lpstr>
      <vt:lpstr>Equation</vt:lpstr>
      <vt:lpstr>Designer Drawing</vt:lpstr>
      <vt:lpstr>Wakefield Experiments at AWA  </vt:lpstr>
      <vt:lpstr>Slide 2</vt:lpstr>
      <vt:lpstr>Slide 3</vt:lpstr>
      <vt:lpstr>1. Drive linac: commissioning underway</vt:lpstr>
      <vt:lpstr>Slide 5</vt:lpstr>
      <vt:lpstr>Current Setup for TBA</vt:lpstr>
      <vt:lpstr>Slide 7</vt:lpstr>
      <vt:lpstr>Slide 8</vt:lpstr>
      <vt:lpstr>Slide 9</vt:lpstr>
      <vt:lpstr>Slide 10</vt:lpstr>
      <vt:lpstr>High Efficiency Wakefield Acceleration</vt:lpstr>
      <vt:lpstr>Bunch shaping for high transformer ratio</vt:lpstr>
      <vt:lpstr>Slide 13</vt:lpstr>
      <vt:lpstr>High Transformer Ratio Collinear Wakefield Experiment</vt:lpstr>
      <vt:lpstr>PBG Experiment</vt:lpstr>
      <vt:lpstr>Higher Order Modes</vt:lpstr>
      <vt:lpstr>Experiments in the next 3 Years</vt:lpstr>
      <vt:lpstr>Staging Experiment at AWA--- Simplified Staging</vt:lpstr>
      <vt:lpstr>Slide 19</vt:lpstr>
      <vt:lpstr>Slide 20</vt:lpstr>
      <vt:lpstr>SUMMARY</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Chunguang Jing</dc:creator>
  <cp:lastModifiedBy>Jing</cp:lastModifiedBy>
  <cp:revision>581</cp:revision>
  <cp:lastPrinted>1601-01-01T00:00:00Z</cp:lastPrinted>
  <dcterms:created xsi:type="dcterms:W3CDTF">1601-01-01T00:00:00Z</dcterms:created>
  <dcterms:modified xsi:type="dcterms:W3CDTF">2015-06-14T02:52:26Z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Version">
    <vt:i4>1</vt:i4>
  </property>
</Properties>
</file>