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7"/>
  </p:notesMasterIdLst>
  <p:sldIdLst>
    <p:sldId id="256" r:id="rId2"/>
    <p:sldId id="257" r:id="rId3"/>
    <p:sldId id="270" r:id="rId4"/>
    <p:sldId id="293" r:id="rId5"/>
    <p:sldId id="258" r:id="rId6"/>
    <p:sldId id="260" r:id="rId7"/>
    <p:sldId id="261" r:id="rId8"/>
    <p:sldId id="259" r:id="rId9"/>
    <p:sldId id="267" r:id="rId10"/>
    <p:sldId id="274" r:id="rId11"/>
    <p:sldId id="275" r:id="rId12"/>
    <p:sldId id="276" r:id="rId13"/>
    <p:sldId id="316" r:id="rId14"/>
    <p:sldId id="262" r:id="rId15"/>
    <p:sldId id="264" r:id="rId16"/>
    <p:sldId id="263" r:id="rId17"/>
    <p:sldId id="277" r:id="rId18"/>
    <p:sldId id="286" r:id="rId19"/>
    <p:sldId id="266" r:id="rId20"/>
    <p:sldId id="317" r:id="rId21"/>
    <p:sldId id="279" r:id="rId22"/>
    <p:sldId id="280" r:id="rId23"/>
    <p:sldId id="281" r:id="rId24"/>
    <p:sldId id="291" r:id="rId25"/>
    <p:sldId id="292" r:id="rId26"/>
    <p:sldId id="285" r:id="rId27"/>
    <p:sldId id="294" r:id="rId28"/>
    <p:sldId id="295" r:id="rId29"/>
    <p:sldId id="298" r:id="rId30"/>
    <p:sldId id="305" r:id="rId31"/>
    <p:sldId id="306" r:id="rId32"/>
    <p:sldId id="288" r:id="rId33"/>
    <p:sldId id="289" r:id="rId34"/>
    <p:sldId id="290" r:id="rId35"/>
    <p:sldId id="296" r:id="rId36"/>
    <p:sldId id="271" r:id="rId37"/>
    <p:sldId id="273" r:id="rId38"/>
    <p:sldId id="308" r:id="rId39"/>
    <p:sldId id="303" r:id="rId40"/>
    <p:sldId id="304" r:id="rId41"/>
    <p:sldId id="283" r:id="rId42"/>
    <p:sldId id="307" r:id="rId43"/>
    <p:sldId id="284" r:id="rId44"/>
    <p:sldId id="300" r:id="rId45"/>
    <p:sldId id="301" r:id="rId46"/>
    <p:sldId id="302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287" r:id="rId55"/>
    <p:sldId id="297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3CC"/>
    <a:srgbClr val="00FF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Longer </a:t>
            </a:r>
            <a:r>
              <a:rPr lang="en-GB" dirty="0"/>
              <a:t>transmission </a:t>
            </a:r>
            <a:r>
              <a:rPr lang="en-GB" dirty="0" smtClean="0"/>
              <a:t>lines impedance, resistance compensated</a:t>
            </a:r>
            <a:endParaRPr lang="en-GB" dirty="0"/>
          </a:p>
        </c:rich>
      </c:tx>
      <c:layout>
        <c:manualLayout>
          <c:xMode val="edge"/>
          <c:yMode val="edge"/>
          <c:x val="5.0888888888888872E-2"/>
          <c:y val="1.48143013165564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Edge_coupled_microstrip_long_corrected_R</c:v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Edge_cp_stripline_plot!$D$9:$D$899</c:f>
              <c:numCache>
                <c:formatCode>0.0</c:formatCode>
                <c:ptCount val="891"/>
                <c:pt idx="0">
                  <c:v>-88.115906381999991</c:v>
                </c:pt>
                <c:pt idx="1">
                  <c:v>-87.851866408822445</c:v>
                </c:pt>
                <c:pt idx="2">
                  <c:v>-87.587826435644885</c:v>
                </c:pt>
                <c:pt idx="3">
                  <c:v>-87.323786462467311</c:v>
                </c:pt>
                <c:pt idx="4">
                  <c:v>-87.059746489289765</c:v>
                </c:pt>
                <c:pt idx="5">
                  <c:v>-86.795706516112205</c:v>
                </c:pt>
                <c:pt idx="6">
                  <c:v>-86.531666542934659</c:v>
                </c:pt>
                <c:pt idx="7">
                  <c:v>-86.267626569757084</c:v>
                </c:pt>
                <c:pt idx="8">
                  <c:v>-86.003586596579524</c:v>
                </c:pt>
                <c:pt idx="9">
                  <c:v>-85.739546623401978</c:v>
                </c:pt>
                <c:pt idx="10">
                  <c:v>-85.475506650224403</c:v>
                </c:pt>
                <c:pt idx="11">
                  <c:v>-85.211466677046857</c:v>
                </c:pt>
                <c:pt idx="12">
                  <c:v>-84.947426703869297</c:v>
                </c:pt>
                <c:pt idx="13">
                  <c:v>-84.683386730691751</c:v>
                </c:pt>
                <c:pt idx="14">
                  <c:v>-84.419346757514177</c:v>
                </c:pt>
                <c:pt idx="15">
                  <c:v>-84.155306784335764</c:v>
                </c:pt>
                <c:pt idx="16">
                  <c:v>-83.891266811158189</c:v>
                </c:pt>
                <c:pt idx="17">
                  <c:v>-83.627226837980629</c:v>
                </c:pt>
                <c:pt idx="18">
                  <c:v>-83.363186864803083</c:v>
                </c:pt>
                <c:pt idx="19">
                  <c:v>-83.099146891625523</c:v>
                </c:pt>
                <c:pt idx="20">
                  <c:v>-82.835106918447948</c:v>
                </c:pt>
                <c:pt idx="21">
                  <c:v>-82.571066945270402</c:v>
                </c:pt>
                <c:pt idx="22">
                  <c:v>-82.307026972092842</c:v>
                </c:pt>
                <c:pt idx="23">
                  <c:v>-82.042986998915296</c:v>
                </c:pt>
                <c:pt idx="24">
                  <c:v>-81.778947025737722</c:v>
                </c:pt>
                <c:pt idx="25">
                  <c:v>-81.514907052560176</c:v>
                </c:pt>
                <c:pt idx="26">
                  <c:v>-81.250867079382616</c:v>
                </c:pt>
                <c:pt idx="27">
                  <c:v>-80.986827106205055</c:v>
                </c:pt>
                <c:pt idx="28">
                  <c:v>-80.722787133027495</c:v>
                </c:pt>
                <c:pt idx="29">
                  <c:v>-80.458747159849935</c:v>
                </c:pt>
                <c:pt idx="30">
                  <c:v>-80.194707186672375</c:v>
                </c:pt>
                <c:pt idx="31">
                  <c:v>-79.930667213494829</c:v>
                </c:pt>
                <c:pt idx="32">
                  <c:v>-79.666627240317268</c:v>
                </c:pt>
                <c:pt idx="33">
                  <c:v>-79.402587267139694</c:v>
                </c:pt>
                <c:pt idx="34">
                  <c:v>-79.138547293962148</c:v>
                </c:pt>
                <c:pt idx="35">
                  <c:v>-78.874507320784588</c:v>
                </c:pt>
                <c:pt idx="36">
                  <c:v>-78.610467347607027</c:v>
                </c:pt>
                <c:pt idx="37">
                  <c:v>-78.346427374429467</c:v>
                </c:pt>
                <c:pt idx="38">
                  <c:v>-78.082387401251921</c:v>
                </c:pt>
                <c:pt idx="39">
                  <c:v>-77.818347428074361</c:v>
                </c:pt>
                <c:pt idx="40">
                  <c:v>-77.554307454896801</c:v>
                </c:pt>
                <c:pt idx="41">
                  <c:v>-77.290267481719241</c:v>
                </c:pt>
                <c:pt idx="42">
                  <c:v>-77.02622750854168</c:v>
                </c:pt>
                <c:pt idx="43">
                  <c:v>-76.76218753536412</c:v>
                </c:pt>
                <c:pt idx="44">
                  <c:v>-76.498147562185693</c:v>
                </c:pt>
                <c:pt idx="45">
                  <c:v>-76.234107589008133</c:v>
                </c:pt>
                <c:pt idx="46">
                  <c:v>-75.970067615830573</c:v>
                </c:pt>
                <c:pt idx="47">
                  <c:v>-75.706027642653012</c:v>
                </c:pt>
                <c:pt idx="48">
                  <c:v>-75.441987669475452</c:v>
                </c:pt>
                <c:pt idx="49">
                  <c:v>-75.177947696297906</c:v>
                </c:pt>
                <c:pt idx="50">
                  <c:v>-74.913907723120346</c:v>
                </c:pt>
                <c:pt idx="51">
                  <c:v>-74.649867749942786</c:v>
                </c:pt>
                <c:pt idx="52">
                  <c:v>-74.385827776765225</c:v>
                </c:pt>
                <c:pt idx="53">
                  <c:v>-74.121787803587679</c:v>
                </c:pt>
                <c:pt idx="54">
                  <c:v>-73.857747830410105</c:v>
                </c:pt>
                <c:pt idx="55">
                  <c:v>-73.593707857232545</c:v>
                </c:pt>
                <c:pt idx="56">
                  <c:v>-73.329667884054999</c:v>
                </c:pt>
                <c:pt idx="57">
                  <c:v>-73.065627910877438</c:v>
                </c:pt>
                <c:pt idx="58">
                  <c:v>-72.801587937699878</c:v>
                </c:pt>
                <c:pt idx="59">
                  <c:v>-72.537547964522318</c:v>
                </c:pt>
                <c:pt idx="60">
                  <c:v>-72.273507991344772</c:v>
                </c:pt>
                <c:pt idx="61">
                  <c:v>-72.009468018167198</c:v>
                </c:pt>
                <c:pt idx="62">
                  <c:v>-71.745428044989652</c:v>
                </c:pt>
                <c:pt idx="63">
                  <c:v>-71.481388071812091</c:v>
                </c:pt>
                <c:pt idx="64">
                  <c:v>-71.217348098634531</c:v>
                </c:pt>
                <c:pt idx="65">
                  <c:v>-70.953308125456971</c:v>
                </c:pt>
                <c:pt idx="66">
                  <c:v>-70.689268152279411</c:v>
                </c:pt>
                <c:pt idx="67">
                  <c:v>-70.42522817910185</c:v>
                </c:pt>
                <c:pt idx="68">
                  <c:v>-70.16118820592429</c:v>
                </c:pt>
                <c:pt idx="69">
                  <c:v>-69.897148232746744</c:v>
                </c:pt>
                <c:pt idx="70">
                  <c:v>-69.633108259569184</c:v>
                </c:pt>
                <c:pt idx="71">
                  <c:v>-69.369068286391624</c:v>
                </c:pt>
                <c:pt idx="72">
                  <c:v>-69.105028313213182</c:v>
                </c:pt>
                <c:pt idx="73">
                  <c:v>-68.840988340035636</c:v>
                </c:pt>
                <c:pt idx="74">
                  <c:v>-68.576948366858076</c:v>
                </c:pt>
                <c:pt idx="75">
                  <c:v>-68.312908393680516</c:v>
                </c:pt>
                <c:pt idx="76">
                  <c:v>-68.048868420502956</c:v>
                </c:pt>
                <c:pt idx="77">
                  <c:v>-67.78482844732541</c:v>
                </c:pt>
                <c:pt idx="78">
                  <c:v>-67.520788474147849</c:v>
                </c:pt>
                <c:pt idx="79">
                  <c:v>-67.256748500970275</c:v>
                </c:pt>
                <c:pt idx="80">
                  <c:v>-66.992708527792729</c:v>
                </c:pt>
                <c:pt idx="81">
                  <c:v>-66.728668554615169</c:v>
                </c:pt>
                <c:pt idx="82">
                  <c:v>-66.464628581437609</c:v>
                </c:pt>
                <c:pt idx="83">
                  <c:v>-66.200588608260048</c:v>
                </c:pt>
                <c:pt idx="84">
                  <c:v>-65.936548635082502</c:v>
                </c:pt>
                <c:pt idx="85">
                  <c:v>-65.672508661904942</c:v>
                </c:pt>
                <c:pt idx="86">
                  <c:v>-65.408468688727368</c:v>
                </c:pt>
                <c:pt idx="87">
                  <c:v>-65.144428715549822</c:v>
                </c:pt>
                <c:pt idx="88">
                  <c:v>-64.880388742372261</c:v>
                </c:pt>
                <c:pt idx="89">
                  <c:v>-64.616348769194701</c:v>
                </c:pt>
                <c:pt idx="90">
                  <c:v>-64.352308796017141</c:v>
                </c:pt>
                <c:pt idx="91">
                  <c:v>-64.088268822839595</c:v>
                </c:pt>
                <c:pt idx="92">
                  <c:v>-63.82422884966202</c:v>
                </c:pt>
                <c:pt idx="93">
                  <c:v>-63.560188876484474</c:v>
                </c:pt>
                <c:pt idx="94">
                  <c:v>-63.296148903306914</c:v>
                </c:pt>
                <c:pt idx="95">
                  <c:v>-63.032108930129354</c:v>
                </c:pt>
                <c:pt idx="96">
                  <c:v>-62.768068956951794</c:v>
                </c:pt>
                <c:pt idx="97">
                  <c:v>-62.504028983774234</c:v>
                </c:pt>
                <c:pt idx="98">
                  <c:v>-62.23998901059668</c:v>
                </c:pt>
                <c:pt idx="99">
                  <c:v>-61.97594903741912</c:v>
                </c:pt>
                <c:pt idx="100">
                  <c:v>-61.711909064241567</c:v>
                </c:pt>
                <c:pt idx="101">
                  <c:v>-61.447869091063119</c:v>
                </c:pt>
                <c:pt idx="102">
                  <c:v>-61.183829117885566</c:v>
                </c:pt>
                <c:pt idx="103">
                  <c:v>-60.919789144708005</c:v>
                </c:pt>
                <c:pt idx="104">
                  <c:v>-60.655749171530452</c:v>
                </c:pt>
                <c:pt idx="105">
                  <c:v>-60.391709198352892</c:v>
                </c:pt>
                <c:pt idx="106">
                  <c:v>-60.127669225175339</c:v>
                </c:pt>
                <c:pt idx="107">
                  <c:v>-59.863629251997779</c:v>
                </c:pt>
                <c:pt idx="108">
                  <c:v>-59.599589278820226</c:v>
                </c:pt>
                <c:pt idx="109">
                  <c:v>-59.335549305642658</c:v>
                </c:pt>
                <c:pt idx="110">
                  <c:v>-59.071509332465098</c:v>
                </c:pt>
                <c:pt idx="111">
                  <c:v>-58.807469359287545</c:v>
                </c:pt>
                <c:pt idx="112">
                  <c:v>-58.543429386109985</c:v>
                </c:pt>
                <c:pt idx="113">
                  <c:v>-58.279389412932431</c:v>
                </c:pt>
                <c:pt idx="114">
                  <c:v>-58.015349439754871</c:v>
                </c:pt>
                <c:pt idx="115">
                  <c:v>-57.751309466577318</c:v>
                </c:pt>
                <c:pt idx="116">
                  <c:v>-57.487269493399751</c:v>
                </c:pt>
                <c:pt idx="117">
                  <c:v>-57.223229520222198</c:v>
                </c:pt>
                <c:pt idx="118">
                  <c:v>-56.959189547044637</c:v>
                </c:pt>
                <c:pt idx="119">
                  <c:v>-56.695149573867077</c:v>
                </c:pt>
                <c:pt idx="120">
                  <c:v>-56.431109600689524</c:v>
                </c:pt>
                <c:pt idx="121">
                  <c:v>-56.167069627511957</c:v>
                </c:pt>
                <c:pt idx="122">
                  <c:v>-55.903029654334404</c:v>
                </c:pt>
                <c:pt idx="123">
                  <c:v>-55.638989681156843</c:v>
                </c:pt>
                <c:pt idx="124">
                  <c:v>-55.37494970797929</c:v>
                </c:pt>
                <c:pt idx="125">
                  <c:v>-55.11090973480173</c:v>
                </c:pt>
                <c:pt idx="126">
                  <c:v>-54.84686976162417</c:v>
                </c:pt>
                <c:pt idx="127">
                  <c:v>-54.582829788446617</c:v>
                </c:pt>
                <c:pt idx="128">
                  <c:v>-54.318789815269056</c:v>
                </c:pt>
                <c:pt idx="129">
                  <c:v>-54.054749842091503</c:v>
                </c:pt>
                <c:pt idx="130">
                  <c:v>-53.790709868913062</c:v>
                </c:pt>
                <c:pt idx="131">
                  <c:v>-53.526669895735509</c:v>
                </c:pt>
                <c:pt idx="132">
                  <c:v>-53.262629922557949</c:v>
                </c:pt>
                <c:pt idx="133">
                  <c:v>-52.998589949380396</c:v>
                </c:pt>
                <c:pt idx="134">
                  <c:v>-52.734549976202828</c:v>
                </c:pt>
                <c:pt idx="135">
                  <c:v>-52.470510003025275</c:v>
                </c:pt>
                <c:pt idx="136">
                  <c:v>-52.206470029847715</c:v>
                </c:pt>
                <c:pt idx="137">
                  <c:v>-51.942430056670162</c:v>
                </c:pt>
                <c:pt idx="138">
                  <c:v>-51.678390083492602</c:v>
                </c:pt>
                <c:pt idx="139">
                  <c:v>-51.414350110315048</c:v>
                </c:pt>
                <c:pt idx="140">
                  <c:v>-51.150310137137488</c:v>
                </c:pt>
                <c:pt idx="141">
                  <c:v>-50.886270163959921</c:v>
                </c:pt>
                <c:pt idx="142">
                  <c:v>-50.622230190782368</c:v>
                </c:pt>
                <c:pt idx="143">
                  <c:v>-50.358190217604808</c:v>
                </c:pt>
                <c:pt idx="144">
                  <c:v>-50.094150244427254</c:v>
                </c:pt>
                <c:pt idx="145">
                  <c:v>-49.830110271249694</c:v>
                </c:pt>
                <c:pt idx="146">
                  <c:v>-49.566070298072141</c:v>
                </c:pt>
                <c:pt idx="147">
                  <c:v>-49.302030324894574</c:v>
                </c:pt>
                <c:pt idx="148">
                  <c:v>-49.037990351717021</c:v>
                </c:pt>
                <c:pt idx="149">
                  <c:v>-48.77395037853946</c:v>
                </c:pt>
                <c:pt idx="150">
                  <c:v>-48.5099104053619</c:v>
                </c:pt>
                <c:pt idx="151">
                  <c:v>-48.245870432184347</c:v>
                </c:pt>
                <c:pt idx="152">
                  <c:v>-47.981830459006787</c:v>
                </c:pt>
                <c:pt idx="153">
                  <c:v>-47.717790485829234</c:v>
                </c:pt>
                <c:pt idx="154">
                  <c:v>-47.453750512651666</c:v>
                </c:pt>
                <c:pt idx="155">
                  <c:v>-47.189710539474113</c:v>
                </c:pt>
                <c:pt idx="156">
                  <c:v>-46.925670566296553</c:v>
                </c:pt>
                <c:pt idx="157">
                  <c:v>-46.661630593119</c:v>
                </c:pt>
                <c:pt idx="158">
                  <c:v>-46.397590619940559</c:v>
                </c:pt>
                <c:pt idx="159">
                  <c:v>-46.133550646763005</c:v>
                </c:pt>
                <c:pt idx="160">
                  <c:v>-45.869510673585438</c:v>
                </c:pt>
                <c:pt idx="161">
                  <c:v>-45.605470700407885</c:v>
                </c:pt>
                <c:pt idx="162">
                  <c:v>-45.341430727230325</c:v>
                </c:pt>
                <c:pt idx="163">
                  <c:v>-45.077390754052765</c:v>
                </c:pt>
                <c:pt idx="164">
                  <c:v>-44.813350780875211</c:v>
                </c:pt>
                <c:pt idx="165">
                  <c:v>-44.549310807697651</c:v>
                </c:pt>
                <c:pt idx="166">
                  <c:v>-44.285270834520098</c:v>
                </c:pt>
                <c:pt idx="167">
                  <c:v>-44.021230861342531</c:v>
                </c:pt>
                <c:pt idx="168">
                  <c:v>-43.757190888164978</c:v>
                </c:pt>
                <c:pt idx="169">
                  <c:v>-43.493150914987417</c:v>
                </c:pt>
                <c:pt idx="170">
                  <c:v>-43.229110941809864</c:v>
                </c:pt>
                <c:pt idx="171">
                  <c:v>-42.965070968632304</c:v>
                </c:pt>
                <c:pt idx="172">
                  <c:v>-42.701030995454744</c:v>
                </c:pt>
                <c:pt idx="173">
                  <c:v>-42.436991022277191</c:v>
                </c:pt>
                <c:pt idx="174">
                  <c:v>-42.17295104909963</c:v>
                </c:pt>
                <c:pt idx="175">
                  <c:v>-41.908911075922077</c:v>
                </c:pt>
                <c:pt idx="176">
                  <c:v>-41.644871102744517</c:v>
                </c:pt>
                <c:pt idx="177">
                  <c:v>-41.380831129566964</c:v>
                </c:pt>
                <c:pt idx="178">
                  <c:v>-41.116791156389404</c:v>
                </c:pt>
                <c:pt idx="179">
                  <c:v>-40.852751183211844</c:v>
                </c:pt>
                <c:pt idx="180">
                  <c:v>-40.588711210034283</c:v>
                </c:pt>
                <c:pt idx="181">
                  <c:v>-40.32467123685673</c:v>
                </c:pt>
                <c:pt idx="182">
                  <c:v>-40.06063126367917</c:v>
                </c:pt>
                <c:pt idx="183">
                  <c:v>-39.79659129050161</c:v>
                </c:pt>
                <c:pt idx="184">
                  <c:v>-39.532551317324057</c:v>
                </c:pt>
                <c:pt idx="185">
                  <c:v>-39.268511344146496</c:v>
                </c:pt>
                <c:pt idx="186">
                  <c:v>-39.004471370968936</c:v>
                </c:pt>
                <c:pt idx="187">
                  <c:v>-38.740431397790502</c:v>
                </c:pt>
                <c:pt idx="188">
                  <c:v>-38.476391424612942</c:v>
                </c:pt>
                <c:pt idx="189">
                  <c:v>-38.212351451435389</c:v>
                </c:pt>
                <c:pt idx="190">
                  <c:v>-37.948311478257821</c:v>
                </c:pt>
                <c:pt idx="191">
                  <c:v>-37.684271505080268</c:v>
                </c:pt>
                <c:pt idx="192">
                  <c:v>-37.420231531902708</c:v>
                </c:pt>
                <c:pt idx="193">
                  <c:v>-37.156191558725148</c:v>
                </c:pt>
                <c:pt idx="194">
                  <c:v>-36.892151585547595</c:v>
                </c:pt>
                <c:pt idx="195">
                  <c:v>-36.628111612370034</c:v>
                </c:pt>
                <c:pt idx="196">
                  <c:v>-36.364071639192474</c:v>
                </c:pt>
                <c:pt idx="197">
                  <c:v>-36.100031666014921</c:v>
                </c:pt>
                <c:pt idx="198">
                  <c:v>-35.835991692837354</c:v>
                </c:pt>
                <c:pt idx="199">
                  <c:v>-35.571951719659801</c:v>
                </c:pt>
                <c:pt idx="200">
                  <c:v>-35.30791174648224</c:v>
                </c:pt>
                <c:pt idx="201">
                  <c:v>-35.043871773304687</c:v>
                </c:pt>
                <c:pt idx="202">
                  <c:v>-34.779831800127127</c:v>
                </c:pt>
                <c:pt idx="203">
                  <c:v>-34.515791826949567</c:v>
                </c:pt>
                <c:pt idx="204">
                  <c:v>-34.251751853772014</c:v>
                </c:pt>
                <c:pt idx="205">
                  <c:v>-33.987711880594453</c:v>
                </c:pt>
                <c:pt idx="206">
                  <c:v>-33.723671907416893</c:v>
                </c:pt>
                <c:pt idx="207">
                  <c:v>-33.459631934239333</c:v>
                </c:pt>
                <c:pt idx="208">
                  <c:v>-33.195591961061773</c:v>
                </c:pt>
                <c:pt idx="209">
                  <c:v>-32.93155198788422</c:v>
                </c:pt>
                <c:pt idx="210">
                  <c:v>-32.667512014706659</c:v>
                </c:pt>
                <c:pt idx="211">
                  <c:v>-32.403472041529106</c:v>
                </c:pt>
                <c:pt idx="212">
                  <c:v>-32.139432068351546</c:v>
                </c:pt>
                <c:pt idx="213">
                  <c:v>-31.875392095173989</c:v>
                </c:pt>
                <c:pt idx="214">
                  <c:v>-31.611352121996436</c:v>
                </c:pt>
                <c:pt idx="215">
                  <c:v>-31.347312148817995</c:v>
                </c:pt>
                <c:pt idx="216">
                  <c:v>-31.083272175640438</c:v>
                </c:pt>
                <c:pt idx="217">
                  <c:v>-30.819232202462878</c:v>
                </c:pt>
                <c:pt idx="218">
                  <c:v>-30.555192229285321</c:v>
                </c:pt>
                <c:pt idx="219">
                  <c:v>-30.291152256107765</c:v>
                </c:pt>
                <c:pt idx="220">
                  <c:v>-30.027112282930204</c:v>
                </c:pt>
                <c:pt idx="221">
                  <c:v>-29.763072309752644</c:v>
                </c:pt>
                <c:pt idx="222">
                  <c:v>-29.499032336575087</c:v>
                </c:pt>
                <c:pt idx="223">
                  <c:v>-29.234992363397527</c:v>
                </c:pt>
                <c:pt idx="224">
                  <c:v>-28.970952390219971</c:v>
                </c:pt>
                <c:pt idx="225">
                  <c:v>-28.706912417042414</c:v>
                </c:pt>
                <c:pt idx="226">
                  <c:v>-28.442872443864861</c:v>
                </c:pt>
                <c:pt idx="227">
                  <c:v>-28.178832470687301</c:v>
                </c:pt>
                <c:pt idx="228">
                  <c:v>-27.914792497509744</c:v>
                </c:pt>
                <c:pt idx="229">
                  <c:v>-27.650752524332187</c:v>
                </c:pt>
                <c:pt idx="230">
                  <c:v>-27.386712551154623</c:v>
                </c:pt>
                <c:pt idx="231">
                  <c:v>-27.122672577977067</c:v>
                </c:pt>
                <c:pt idx="232">
                  <c:v>-26.85863260479951</c:v>
                </c:pt>
                <c:pt idx="233">
                  <c:v>-26.59459263162195</c:v>
                </c:pt>
                <c:pt idx="234">
                  <c:v>-26.330552658444393</c:v>
                </c:pt>
                <c:pt idx="235">
                  <c:v>-26.066512685266837</c:v>
                </c:pt>
                <c:pt idx="236">
                  <c:v>-25.802472712089276</c:v>
                </c:pt>
                <c:pt idx="237">
                  <c:v>-25.53843273891172</c:v>
                </c:pt>
                <c:pt idx="238">
                  <c:v>-25.274392765734159</c:v>
                </c:pt>
                <c:pt idx="239">
                  <c:v>-25.010352792556599</c:v>
                </c:pt>
                <c:pt idx="240">
                  <c:v>-24.746312819379042</c:v>
                </c:pt>
                <c:pt idx="241">
                  <c:v>-24.482272846201486</c:v>
                </c:pt>
                <c:pt idx="242">
                  <c:v>-24.218232873023929</c:v>
                </c:pt>
                <c:pt idx="243">
                  <c:v>-23.954192899846369</c:v>
                </c:pt>
                <c:pt idx="244">
                  <c:v>-23.690152926667931</c:v>
                </c:pt>
                <c:pt idx="245">
                  <c:v>-23.426112953490374</c:v>
                </c:pt>
                <c:pt idx="246">
                  <c:v>-23.162072980312814</c:v>
                </c:pt>
                <c:pt idx="247">
                  <c:v>-22.898033007135258</c:v>
                </c:pt>
                <c:pt idx="248">
                  <c:v>-22.633993033957704</c:v>
                </c:pt>
                <c:pt idx="249">
                  <c:v>-22.369953060780144</c:v>
                </c:pt>
                <c:pt idx="250">
                  <c:v>-22.105913087602588</c:v>
                </c:pt>
                <c:pt idx="251">
                  <c:v>-21.841873114425031</c:v>
                </c:pt>
                <c:pt idx="252">
                  <c:v>-21.577833141247467</c:v>
                </c:pt>
                <c:pt idx="253">
                  <c:v>-21.31379316806991</c:v>
                </c:pt>
                <c:pt idx="254">
                  <c:v>-21.049753194892354</c:v>
                </c:pt>
                <c:pt idx="255">
                  <c:v>-20.785713221714794</c:v>
                </c:pt>
                <c:pt idx="256">
                  <c:v>-20.521673248537237</c:v>
                </c:pt>
                <c:pt idx="257">
                  <c:v>-20.25763327535968</c:v>
                </c:pt>
                <c:pt idx="258">
                  <c:v>-19.993593302182123</c:v>
                </c:pt>
                <c:pt idx="259">
                  <c:v>-19.729553329004563</c:v>
                </c:pt>
                <c:pt idx="260">
                  <c:v>-19.465513355827003</c:v>
                </c:pt>
                <c:pt idx="261">
                  <c:v>-19.201473382649446</c:v>
                </c:pt>
                <c:pt idx="262">
                  <c:v>-18.93743340947189</c:v>
                </c:pt>
                <c:pt idx="263">
                  <c:v>-18.673393436294329</c:v>
                </c:pt>
                <c:pt idx="264">
                  <c:v>-18.409353463116773</c:v>
                </c:pt>
                <c:pt idx="265">
                  <c:v>-18.145313489939213</c:v>
                </c:pt>
                <c:pt idx="266">
                  <c:v>-17.881273516761656</c:v>
                </c:pt>
                <c:pt idx="267">
                  <c:v>-17.617233543584099</c:v>
                </c:pt>
                <c:pt idx="268">
                  <c:v>-17.353193570406543</c:v>
                </c:pt>
                <c:pt idx="269">
                  <c:v>-17.089153597228986</c:v>
                </c:pt>
                <c:pt idx="270">
                  <c:v>-16.825113624051426</c:v>
                </c:pt>
                <c:pt idx="271">
                  <c:v>-16.561073650873869</c:v>
                </c:pt>
                <c:pt idx="272">
                  <c:v>-16.297033677695431</c:v>
                </c:pt>
                <c:pt idx="273">
                  <c:v>-16.032993704517871</c:v>
                </c:pt>
                <c:pt idx="274">
                  <c:v>-15.768953731340314</c:v>
                </c:pt>
                <c:pt idx="275">
                  <c:v>-15.504913758162758</c:v>
                </c:pt>
                <c:pt idx="276">
                  <c:v>-15.240873784985199</c:v>
                </c:pt>
                <c:pt idx="277">
                  <c:v>-14.976833811807639</c:v>
                </c:pt>
                <c:pt idx="278">
                  <c:v>-14.712793838630082</c:v>
                </c:pt>
                <c:pt idx="279">
                  <c:v>-14.448753865452524</c:v>
                </c:pt>
                <c:pt idx="280">
                  <c:v>-14.184713892274967</c:v>
                </c:pt>
                <c:pt idx="281">
                  <c:v>-13.920673919097407</c:v>
                </c:pt>
                <c:pt idx="282">
                  <c:v>-13.656633945919848</c:v>
                </c:pt>
                <c:pt idx="283">
                  <c:v>-13.392593972742292</c:v>
                </c:pt>
                <c:pt idx="284">
                  <c:v>-13.128553999564733</c:v>
                </c:pt>
                <c:pt idx="285">
                  <c:v>-12.864514026387178</c:v>
                </c:pt>
                <c:pt idx="286">
                  <c:v>-12.600474053209618</c:v>
                </c:pt>
                <c:pt idx="287">
                  <c:v>-12.33643408003206</c:v>
                </c:pt>
                <c:pt idx="288">
                  <c:v>-12.072394106854503</c:v>
                </c:pt>
                <c:pt idx="289">
                  <c:v>-11.808354133676945</c:v>
                </c:pt>
                <c:pt idx="290">
                  <c:v>-11.544314160499384</c:v>
                </c:pt>
                <c:pt idx="291">
                  <c:v>-11.280274187321828</c:v>
                </c:pt>
                <c:pt idx="292">
                  <c:v>-11.016234214144269</c:v>
                </c:pt>
                <c:pt idx="293">
                  <c:v>-10.752194240966713</c:v>
                </c:pt>
                <c:pt idx="294">
                  <c:v>-10.488154267789154</c:v>
                </c:pt>
                <c:pt idx="295">
                  <c:v>-10.224114294611597</c:v>
                </c:pt>
                <c:pt idx="296">
                  <c:v>-9.960074321434039</c:v>
                </c:pt>
                <c:pt idx="297">
                  <c:v>-9.6960343482564806</c:v>
                </c:pt>
                <c:pt idx="298">
                  <c:v>-9.4319943750789221</c:v>
                </c:pt>
                <c:pt idx="299">
                  <c:v>-9.1679544019013637</c:v>
                </c:pt>
                <c:pt idx="300">
                  <c:v>-8.9039144287238052</c:v>
                </c:pt>
                <c:pt idx="301">
                  <c:v>-8.639874455545808</c:v>
                </c:pt>
                <c:pt idx="302">
                  <c:v>-8.3758344823682513</c:v>
                </c:pt>
                <c:pt idx="303">
                  <c:v>-8.1117945091906041</c:v>
                </c:pt>
                <c:pt idx="304">
                  <c:v>-7.8477545360130465</c:v>
                </c:pt>
                <c:pt idx="305">
                  <c:v>-7.5837145628354001</c:v>
                </c:pt>
                <c:pt idx="306">
                  <c:v>-7.3196745896578426</c:v>
                </c:pt>
                <c:pt idx="307">
                  <c:v>-7.0556346164802841</c:v>
                </c:pt>
                <c:pt idx="308">
                  <c:v>-6.7915946433026395</c:v>
                </c:pt>
                <c:pt idx="309">
                  <c:v>-6.5275546701250802</c:v>
                </c:pt>
                <c:pt idx="310">
                  <c:v>-6.2635146969475226</c:v>
                </c:pt>
                <c:pt idx="311">
                  <c:v>-5.9994747237698771</c:v>
                </c:pt>
                <c:pt idx="312">
                  <c:v>-5.7354347505923178</c:v>
                </c:pt>
                <c:pt idx="313">
                  <c:v>-5.4713947774147602</c:v>
                </c:pt>
                <c:pt idx="314">
                  <c:v>-5.2073548042371147</c:v>
                </c:pt>
                <c:pt idx="315">
                  <c:v>-4.9433148310595563</c:v>
                </c:pt>
                <c:pt idx="316">
                  <c:v>-4.6792748578819987</c:v>
                </c:pt>
                <c:pt idx="317">
                  <c:v>-4.4152348847043532</c:v>
                </c:pt>
                <c:pt idx="318">
                  <c:v>-4.1511949115267948</c:v>
                </c:pt>
                <c:pt idx="319">
                  <c:v>-3.8871549383491488</c:v>
                </c:pt>
                <c:pt idx="320">
                  <c:v>-3.6231149651715904</c:v>
                </c:pt>
                <c:pt idx="321">
                  <c:v>-3.3590749919940324</c:v>
                </c:pt>
                <c:pt idx="322">
                  <c:v>-3.0950350188163869</c:v>
                </c:pt>
                <c:pt idx="323">
                  <c:v>-2.8309950456388289</c:v>
                </c:pt>
                <c:pt idx="324">
                  <c:v>-2.5669550724612704</c:v>
                </c:pt>
                <c:pt idx="325">
                  <c:v>-2.3029150992837129</c:v>
                </c:pt>
                <c:pt idx="326">
                  <c:v>-2.0388751261060669</c:v>
                </c:pt>
                <c:pt idx="327">
                  <c:v>-1.7748351529285089</c:v>
                </c:pt>
                <c:pt idx="328">
                  <c:v>-1.510795179750863</c:v>
                </c:pt>
                <c:pt idx="329">
                  <c:v>-1.246755206573305</c:v>
                </c:pt>
                <c:pt idx="330">
                  <c:v>-0.98271523339574685</c:v>
                </c:pt>
                <c:pt idx="331">
                  <c:v>-0.7186752602181361</c:v>
                </c:pt>
                <c:pt idx="332">
                  <c:v>-0.45463528704054296</c:v>
                </c:pt>
                <c:pt idx="333">
                  <c:v>-0.19059531386295858</c:v>
                </c:pt>
                <c:pt idx="334">
                  <c:v>7.3444659314632829E-2</c:v>
                </c:pt>
                <c:pt idx="335">
                  <c:v>0.33748463249221894</c:v>
                </c:pt>
                <c:pt idx="336">
                  <c:v>0.60152460566981214</c:v>
                </c:pt>
                <c:pt idx="337">
                  <c:v>0.86556457884740545</c:v>
                </c:pt>
                <c:pt idx="338">
                  <c:v>1.1296045520249809</c:v>
                </c:pt>
                <c:pt idx="339">
                  <c:v>1.3936445252025389</c:v>
                </c:pt>
                <c:pt idx="340">
                  <c:v>1.6576844983801848</c:v>
                </c:pt>
                <c:pt idx="341">
                  <c:v>1.9217244715577428</c:v>
                </c:pt>
                <c:pt idx="342">
                  <c:v>2.1857644447353888</c:v>
                </c:pt>
                <c:pt idx="343">
                  <c:v>2.4498044179129468</c:v>
                </c:pt>
                <c:pt idx="344">
                  <c:v>2.7138443910905048</c:v>
                </c:pt>
                <c:pt idx="345">
                  <c:v>2.9778843642681503</c:v>
                </c:pt>
                <c:pt idx="346">
                  <c:v>3.2419243374457087</c:v>
                </c:pt>
                <c:pt idx="347">
                  <c:v>3.5059643106232667</c:v>
                </c:pt>
                <c:pt idx="348">
                  <c:v>3.7700042838009127</c:v>
                </c:pt>
                <c:pt idx="349">
                  <c:v>4.0340442569784711</c:v>
                </c:pt>
                <c:pt idx="350">
                  <c:v>4.2980842301560287</c:v>
                </c:pt>
                <c:pt idx="351">
                  <c:v>4.5621242033336742</c:v>
                </c:pt>
                <c:pt idx="352">
                  <c:v>4.8261641765112326</c:v>
                </c:pt>
                <c:pt idx="353">
                  <c:v>5.0902041496887911</c:v>
                </c:pt>
                <c:pt idx="354">
                  <c:v>5.3542441228664357</c:v>
                </c:pt>
                <c:pt idx="355">
                  <c:v>5.618284096043995</c:v>
                </c:pt>
                <c:pt idx="356">
                  <c:v>5.8823240692216414</c:v>
                </c:pt>
                <c:pt idx="357">
                  <c:v>6.1463640423991981</c:v>
                </c:pt>
                <c:pt idx="358">
                  <c:v>6.4104040155767557</c:v>
                </c:pt>
                <c:pt idx="359">
                  <c:v>6.674443988754315</c:v>
                </c:pt>
                <c:pt idx="360">
                  <c:v>6.9384839619319605</c:v>
                </c:pt>
                <c:pt idx="361">
                  <c:v>7.202523935109518</c:v>
                </c:pt>
                <c:pt idx="362">
                  <c:v>7.4665639082870765</c:v>
                </c:pt>
                <c:pt idx="363">
                  <c:v>7.7306038814647229</c:v>
                </c:pt>
                <c:pt idx="364">
                  <c:v>7.9946438546422796</c:v>
                </c:pt>
                <c:pt idx="365">
                  <c:v>8.2586838278199259</c:v>
                </c:pt>
                <c:pt idx="366">
                  <c:v>8.5227238009974844</c:v>
                </c:pt>
                <c:pt idx="367">
                  <c:v>8.7867637741750428</c:v>
                </c:pt>
                <c:pt idx="368">
                  <c:v>9.0508037473527772</c:v>
                </c:pt>
                <c:pt idx="369">
                  <c:v>9.3148437205303338</c:v>
                </c:pt>
                <c:pt idx="370">
                  <c:v>9.5788836937078923</c:v>
                </c:pt>
                <c:pt idx="371">
                  <c:v>9.842923666885449</c:v>
                </c:pt>
                <c:pt idx="372">
                  <c:v>10.106963640063007</c:v>
                </c:pt>
                <c:pt idx="373">
                  <c:v>10.371003613240566</c:v>
                </c:pt>
                <c:pt idx="374">
                  <c:v>10.635043586418123</c:v>
                </c:pt>
                <c:pt idx="375">
                  <c:v>10.899083559595683</c:v>
                </c:pt>
                <c:pt idx="376">
                  <c:v>11.163123532773241</c:v>
                </c:pt>
                <c:pt idx="377">
                  <c:v>11.427163505950798</c:v>
                </c:pt>
                <c:pt idx="378">
                  <c:v>11.691203479128356</c:v>
                </c:pt>
                <c:pt idx="379">
                  <c:v>11.955243452305913</c:v>
                </c:pt>
                <c:pt idx="380">
                  <c:v>12.219283425483471</c:v>
                </c:pt>
                <c:pt idx="381">
                  <c:v>12.48332339866103</c:v>
                </c:pt>
                <c:pt idx="382">
                  <c:v>12.747363371838587</c:v>
                </c:pt>
                <c:pt idx="383">
                  <c:v>13.011403345016145</c:v>
                </c:pt>
                <c:pt idx="384">
                  <c:v>13.275443318193705</c:v>
                </c:pt>
                <c:pt idx="385">
                  <c:v>13.539483291371262</c:v>
                </c:pt>
                <c:pt idx="386">
                  <c:v>13.80352326454882</c:v>
                </c:pt>
                <c:pt idx="387">
                  <c:v>14.067563237727258</c:v>
                </c:pt>
                <c:pt idx="388">
                  <c:v>14.331603210904815</c:v>
                </c:pt>
                <c:pt idx="389">
                  <c:v>14.595643184082375</c:v>
                </c:pt>
                <c:pt idx="390">
                  <c:v>14.859683157259933</c:v>
                </c:pt>
                <c:pt idx="391">
                  <c:v>15.12372313043749</c:v>
                </c:pt>
                <c:pt idx="392">
                  <c:v>15.387763103615047</c:v>
                </c:pt>
                <c:pt idx="393">
                  <c:v>15.651803076792605</c:v>
                </c:pt>
                <c:pt idx="394">
                  <c:v>15.915843049970166</c:v>
                </c:pt>
                <c:pt idx="395">
                  <c:v>16.179883023147724</c:v>
                </c:pt>
                <c:pt idx="396">
                  <c:v>16.443922996325281</c:v>
                </c:pt>
                <c:pt idx="397">
                  <c:v>16.707962969502834</c:v>
                </c:pt>
                <c:pt idx="398">
                  <c:v>16.972002942680394</c:v>
                </c:pt>
                <c:pt idx="399">
                  <c:v>17.236042915857954</c:v>
                </c:pt>
                <c:pt idx="400">
                  <c:v>17.500082889035511</c:v>
                </c:pt>
                <c:pt idx="401">
                  <c:v>17.764122862213068</c:v>
                </c:pt>
                <c:pt idx="402">
                  <c:v>18.028162835390628</c:v>
                </c:pt>
                <c:pt idx="403">
                  <c:v>18.292202808568184</c:v>
                </c:pt>
                <c:pt idx="404">
                  <c:v>18.556242781745745</c:v>
                </c:pt>
                <c:pt idx="405">
                  <c:v>18.820282754923301</c:v>
                </c:pt>
                <c:pt idx="406">
                  <c:v>19.084322728100858</c:v>
                </c:pt>
                <c:pt idx="407">
                  <c:v>19.348362701278418</c:v>
                </c:pt>
                <c:pt idx="408">
                  <c:v>19.612402674455975</c:v>
                </c:pt>
                <c:pt idx="409">
                  <c:v>19.876442647633535</c:v>
                </c:pt>
                <c:pt idx="410">
                  <c:v>20.140482620811092</c:v>
                </c:pt>
                <c:pt idx="411">
                  <c:v>20.404522593988652</c:v>
                </c:pt>
                <c:pt idx="412">
                  <c:v>20.668562567166209</c:v>
                </c:pt>
                <c:pt idx="413">
                  <c:v>20.932602540343765</c:v>
                </c:pt>
                <c:pt idx="414">
                  <c:v>21.196642513521326</c:v>
                </c:pt>
                <c:pt idx="415">
                  <c:v>21.460682486699763</c:v>
                </c:pt>
                <c:pt idx="416">
                  <c:v>21.72472245987732</c:v>
                </c:pt>
                <c:pt idx="417">
                  <c:v>21.98876243305488</c:v>
                </c:pt>
                <c:pt idx="418">
                  <c:v>22.252802406232433</c:v>
                </c:pt>
                <c:pt idx="419">
                  <c:v>22.51684237940999</c:v>
                </c:pt>
                <c:pt idx="420">
                  <c:v>22.780882352587547</c:v>
                </c:pt>
                <c:pt idx="421">
                  <c:v>23.044922325765107</c:v>
                </c:pt>
                <c:pt idx="422">
                  <c:v>23.308962298942664</c:v>
                </c:pt>
                <c:pt idx="423">
                  <c:v>23.573002272120227</c:v>
                </c:pt>
                <c:pt idx="424">
                  <c:v>23.837042245297784</c:v>
                </c:pt>
                <c:pt idx="425">
                  <c:v>24.101082218475341</c:v>
                </c:pt>
                <c:pt idx="426">
                  <c:v>24.365122191652897</c:v>
                </c:pt>
                <c:pt idx="427">
                  <c:v>24.629162164830458</c:v>
                </c:pt>
                <c:pt idx="428">
                  <c:v>24.893202138008014</c:v>
                </c:pt>
                <c:pt idx="429">
                  <c:v>25.157242111185571</c:v>
                </c:pt>
                <c:pt idx="430">
                  <c:v>25.421282084363128</c:v>
                </c:pt>
                <c:pt idx="431">
                  <c:v>25.685322057540692</c:v>
                </c:pt>
                <c:pt idx="432">
                  <c:v>25.949362030718248</c:v>
                </c:pt>
                <c:pt idx="433">
                  <c:v>26.213402003895808</c:v>
                </c:pt>
                <c:pt idx="434">
                  <c:v>26.477441977073365</c:v>
                </c:pt>
                <c:pt idx="435">
                  <c:v>26.741481950250922</c:v>
                </c:pt>
                <c:pt idx="436">
                  <c:v>27.005521923428478</c:v>
                </c:pt>
                <c:pt idx="437">
                  <c:v>27.269561896606039</c:v>
                </c:pt>
                <c:pt idx="438">
                  <c:v>27.533601869783595</c:v>
                </c:pt>
                <c:pt idx="439">
                  <c:v>27.797641842961148</c:v>
                </c:pt>
                <c:pt idx="440">
                  <c:v>28.061681816138712</c:v>
                </c:pt>
                <c:pt idx="441">
                  <c:v>28.325721789316269</c:v>
                </c:pt>
                <c:pt idx="442">
                  <c:v>28.589761762493826</c:v>
                </c:pt>
                <c:pt idx="443">
                  <c:v>28.853801735671386</c:v>
                </c:pt>
                <c:pt idx="444">
                  <c:v>29.11784170884982</c:v>
                </c:pt>
                <c:pt idx="445">
                  <c:v>29.38188168202738</c:v>
                </c:pt>
                <c:pt idx="446">
                  <c:v>29.64592165520494</c:v>
                </c:pt>
                <c:pt idx="447">
                  <c:v>29.909961628382497</c:v>
                </c:pt>
                <c:pt idx="448">
                  <c:v>30.174001601560054</c:v>
                </c:pt>
                <c:pt idx="449">
                  <c:v>30.438041574737611</c:v>
                </c:pt>
                <c:pt idx="450">
                  <c:v>30.702081547915171</c:v>
                </c:pt>
                <c:pt idx="451">
                  <c:v>30.966121521092727</c:v>
                </c:pt>
                <c:pt idx="452">
                  <c:v>31.230161494270284</c:v>
                </c:pt>
                <c:pt idx="453">
                  <c:v>31.494201467447844</c:v>
                </c:pt>
                <c:pt idx="454">
                  <c:v>31.758241440625405</c:v>
                </c:pt>
                <c:pt idx="455">
                  <c:v>32.022281413802965</c:v>
                </c:pt>
                <c:pt idx="456">
                  <c:v>32.286321386980518</c:v>
                </c:pt>
                <c:pt idx="457">
                  <c:v>32.550361360158078</c:v>
                </c:pt>
                <c:pt idx="458">
                  <c:v>32.814401333335638</c:v>
                </c:pt>
                <c:pt idx="459">
                  <c:v>33.078441306513191</c:v>
                </c:pt>
                <c:pt idx="460">
                  <c:v>33.342481279690752</c:v>
                </c:pt>
                <c:pt idx="461">
                  <c:v>33.606521252868312</c:v>
                </c:pt>
                <c:pt idx="462">
                  <c:v>33.870561226045865</c:v>
                </c:pt>
                <c:pt idx="463">
                  <c:v>34.134601199223425</c:v>
                </c:pt>
                <c:pt idx="464">
                  <c:v>34.398641172400986</c:v>
                </c:pt>
                <c:pt idx="465">
                  <c:v>34.662681145578546</c:v>
                </c:pt>
                <c:pt idx="466">
                  <c:v>34.926721118756099</c:v>
                </c:pt>
                <c:pt idx="467">
                  <c:v>35.190761091933659</c:v>
                </c:pt>
                <c:pt idx="468">
                  <c:v>35.454801065111219</c:v>
                </c:pt>
                <c:pt idx="469">
                  <c:v>35.718841038288772</c:v>
                </c:pt>
                <c:pt idx="470">
                  <c:v>35.982881011466333</c:v>
                </c:pt>
                <c:pt idx="471">
                  <c:v>36.246920984643886</c:v>
                </c:pt>
                <c:pt idx="472">
                  <c:v>36.510960957821446</c:v>
                </c:pt>
                <c:pt idx="473">
                  <c:v>36.77500093099988</c:v>
                </c:pt>
                <c:pt idx="474">
                  <c:v>37.03904090417744</c:v>
                </c:pt>
                <c:pt idx="475">
                  <c:v>37.303080877354994</c:v>
                </c:pt>
                <c:pt idx="476">
                  <c:v>37.567120850532554</c:v>
                </c:pt>
                <c:pt idx="477">
                  <c:v>37.831160823710114</c:v>
                </c:pt>
                <c:pt idx="478">
                  <c:v>38.095200796887674</c:v>
                </c:pt>
                <c:pt idx="479">
                  <c:v>38.359240770065227</c:v>
                </c:pt>
                <c:pt idx="480">
                  <c:v>38.623280743242788</c:v>
                </c:pt>
                <c:pt idx="481">
                  <c:v>38.887320716420348</c:v>
                </c:pt>
                <c:pt idx="482">
                  <c:v>39.151360689597901</c:v>
                </c:pt>
                <c:pt idx="483">
                  <c:v>39.415400662775461</c:v>
                </c:pt>
                <c:pt idx="484">
                  <c:v>39.679440635953021</c:v>
                </c:pt>
                <c:pt idx="485">
                  <c:v>39.943480609130582</c:v>
                </c:pt>
                <c:pt idx="486">
                  <c:v>40.207520582308142</c:v>
                </c:pt>
                <c:pt idx="487">
                  <c:v>40.471560555485695</c:v>
                </c:pt>
                <c:pt idx="488">
                  <c:v>40.735600528663255</c:v>
                </c:pt>
                <c:pt idx="489">
                  <c:v>40.999640501840808</c:v>
                </c:pt>
                <c:pt idx="490">
                  <c:v>41.263680475018376</c:v>
                </c:pt>
                <c:pt idx="491">
                  <c:v>41.527720448195929</c:v>
                </c:pt>
                <c:pt idx="492">
                  <c:v>41.791760421373489</c:v>
                </c:pt>
                <c:pt idx="493">
                  <c:v>42.055800394551042</c:v>
                </c:pt>
                <c:pt idx="494">
                  <c:v>42.319840367728602</c:v>
                </c:pt>
                <c:pt idx="495">
                  <c:v>42.583880340906155</c:v>
                </c:pt>
                <c:pt idx="496">
                  <c:v>42.847920314083723</c:v>
                </c:pt>
                <c:pt idx="497">
                  <c:v>43.111960287261276</c:v>
                </c:pt>
                <c:pt idx="498">
                  <c:v>43.376000260438836</c:v>
                </c:pt>
                <c:pt idx="499">
                  <c:v>43.640040233616396</c:v>
                </c:pt>
                <c:pt idx="500">
                  <c:v>43.90408020679395</c:v>
                </c:pt>
                <c:pt idx="501">
                  <c:v>44.168120179972384</c:v>
                </c:pt>
                <c:pt idx="502">
                  <c:v>44.432160153149944</c:v>
                </c:pt>
                <c:pt idx="503">
                  <c:v>44.696200126327511</c:v>
                </c:pt>
                <c:pt idx="504">
                  <c:v>44.960240099505064</c:v>
                </c:pt>
                <c:pt idx="505">
                  <c:v>45.224280072682625</c:v>
                </c:pt>
                <c:pt idx="506">
                  <c:v>45.488320045860178</c:v>
                </c:pt>
                <c:pt idx="507">
                  <c:v>45.752360019037738</c:v>
                </c:pt>
                <c:pt idx="508">
                  <c:v>46.016399992215291</c:v>
                </c:pt>
                <c:pt idx="509">
                  <c:v>46.280439965392858</c:v>
                </c:pt>
                <c:pt idx="510">
                  <c:v>46.544479938570412</c:v>
                </c:pt>
                <c:pt idx="511">
                  <c:v>46.808519911747972</c:v>
                </c:pt>
                <c:pt idx="512">
                  <c:v>47.072559884925532</c:v>
                </c:pt>
                <c:pt idx="513">
                  <c:v>47.336599858103085</c:v>
                </c:pt>
                <c:pt idx="514">
                  <c:v>47.600639831280638</c:v>
                </c:pt>
                <c:pt idx="515">
                  <c:v>47.864679804458191</c:v>
                </c:pt>
                <c:pt idx="516">
                  <c:v>48.128719777635759</c:v>
                </c:pt>
                <c:pt idx="517">
                  <c:v>48.392759750813312</c:v>
                </c:pt>
                <c:pt idx="518">
                  <c:v>48.656799723990872</c:v>
                </c:pt>
                <c:pt idx="519">
                  <c:v>48.920839697168425</c:v>
                </c:pt>
                <c:pt idx="520">
                  <c:v>49.184879670345985</c:v>
                </c:pt>
                <c:pt idx="521">
                  <c:v>49.448919643523553</c:v>
                </c:pt>
                <c:pt idx="522">
                  <c:v>49.712959616701099</c:v>
                </c:pt>
                <c:pt idx="523">
                  <c:v>49.976999589878666</c:v>
                </c:pt>
                <c:pt idx="524">
                  <c:v>50.241039563056219</c:v>
                </c:pt>
                <c:pt idx="525">
                  <c:v>50.505079536233779</c:v>
                </c:pt>
                <c:pt idx="526">
                  <c:v>50.769119509411333</c:v>
                </c:pt>
                <c:pt idx="527">
                  <c:v>51.033159482588893</c:v>
                </c:pt>
                <c:pt idx="528">
                  <c:v>51.297199455766446</c:v>
                </c:pt>
                <c:pt idx="529">
                  <c:v>51.561239428944894</c:v>
                </c:pt>
                <c:pt idx="530">
                  <c:v>51.825279402122447</c:v>
                </c:pt>
                <c:pt idx="531">
                  <c:v>52.089319375300008</c:v>
                </c:pt>
                <c:pt idx="532">
                  <c:v>52.353359348477561</c:v>
                </c:pt>
                <c:pt idx="533">
                  <c:v>52.617399321655121</c:v>
                </c:pt>
                <c:pt idx="534">
                  <c:v>52.881439294832674</c:v>
                </c:pt>
                <c:pt idx="535">
                  <c:v>53.145479268010241</c:v>
                </c:pt>
                <c:pt idx="536">
                  <c:v>53.409519241187802</c:v>
                </c:pt>
                <c:pt idx="537">
                  <c:v>53.673559214365355</c:v>
                </c:pt>
                <c:pt idx="538">
                  <c:v>53.937599187542915</c:v>
                </c:pt>
                <c:pt idx="539">
                  <c:v>54.201639160720468</c:v>
                </c:pt>
                <c:pt idx="540">
                  <c:v>54.465679133898028</c:v>
                </c:pt>
                <c:pt idx="541">
                  <c:v>54.729719107075582</c:v>
                </c:pt>
                <c:pt idx="542">
                  <c:v>54.993759080253149</c:v>
                </c:pt>
                <c:pt idx="543">
                  <c:v>55.257799053430709</c:v>
                </c:pt>
                <c:pt idx="544">
                  <c:v>55.521839026608262</c:v>
                </c:pt>
                <c:pt idx="545">
                  <c:v>55.785878999785822</c:v>
                </c:pt>
                <c:pt idx="546">
                  <c:v>56.049918972963376</c:v>
                </c:pt>
                <c:pt idx="547">
                  <c:v>56.313958946140936</c:v>
                </c:pt>
                <c:pt idx="548">
                  <c:v>56.577998919318489</c:v>
                </c:pt>
                <c:pt idx="549">
                  <c:v>56.842038892496056</c:v>
                </c:pt>
                <c:pt idx="550">
                  <c:v>57.106078865673609</c:v>
                </c:pt>
                <c:pt idx="551">
                  <c:v>57.37011883885117</c:v>
                </c:pt>
                <c:pt idx="552">
                  <c:v>57.63415881202873</c:v>
                </c:pt>
                <c:pt idx="553">
                  <c:v>57.898198785206283</c:v>
                </c:pt>
                <c:pt idx="554">
                  <c:v>58.16223875838385</c:v>
                </c:pt>
                <c:pt idx="555">
                  <c:v>58.426278731561403</c:v>
                </c:pt>
                <c:pt idx="556">
                  <c:v>58.690318704738957</c:v>
                </c:pt>
                <c:pt idx="557">
                  <c:v>58.95435867791651</c:v>
                </c:pt>
                <c:pt idx="558">
                  <c:v>59.218398651094951</c:v>
                </c:pt>
                <c:pt idx="559">
                  <c:v>59.482438624272504</c:v>
                </c:pt>
                <c:pt idx="560">
                  <c:v>59.746478597450071</c:v>
                </c:pt>
                <c:pt idx="561">
                  <c:v>60.010518570627617</c:v>
                </c:pt>
                <c:pt idx="562">
                  <c:v>60.274558543805185</c:v>
                </c:pt>
                <c:pt idx="563">
                  <c:v>60.538598516982738</c:v>
                </c:pt>
                <c:pt idx="564">
                  <c:v>60.802638490160298</c:v>
                </c:pt>
                <c:pt idx="565">
                  <c:v>61.066678463337851</c:v>
                </c:pt>
                <c:pt idx="566">
                  <c:v>61.330718436515411</c:v>
                </c:pt>
                <c:pt idx="567">
                  <c:v>61.594758409692979</c:v>
                </c:pt>
                <c:pt idx="568">
                  <c:v>61.858798382870532</c:v>
                </c:pt>
                <c:pt idx="569">
                  <c:v>62.122838356048092</c:v>
                </c:pt>
                <c:pt idx="570">
                  <c:v>62.386878329225645</c:v>
                </c:pt>
                <c:pt idx="571">
                  <c:v>62.650918302403213</c:v>
                </c:pt>
                <c:pt idx="572">
                  <c:v>62.914958275580759</c:v>
                </c:pt>
                <c:pt idx="573">
                  <c:v>63.178998248758319</c:v>
                </c:pt>
                <c:pt idx="574">
                  <c:v>63.443038221935879</c:v>
                </c:pt>
                <c:pt idx="575">
                  <c:v>63.707078195113439</c:v>
                </c:pt>
                <c:pt idx="576">
                  <c:v>63.971118168291</c:v>
                </c:pt>
                <c:pt idx="577">
                  <c:v>64.235158141468546</c:v>
                </c:pt>
                <c:pt idx="578">
                  <c:v>64.49919811464612</c:v>
                </c:pt>
                <c:pt idx="579">
                  <c:v>64.763238087823666</c:v>
                </c:pt>
                <c:pt idx="580">
                  <c:v>65.027278061001226</c:v>
                </c:pt>
                <c:pt idx="581">
                  <c:v>65.291318034178786</c:v>
                </c:pt>
                <c:pt idx="582">
                  <c:v>65.555358007356347</c:v>
                </c:pt>
                <c:pt idx="583">
                  <c:v>65.819397980533907</c:v>
                </c:pt>
                <c:pt idx="584">
                  <c:v>66.083437953711467</c:v>
                </c:pt>
                <c:pt idx="585">
                  <c:v>66.347477926889027</c:v>
                </c:pt>
                <c:pt idx="586">
                  <c:v>66.611517900066573</c:v>
                </c:pt>
                <c:pt idx="587">
                  <c:v>66.875557873245</c:v>
                </c:pt>
                <c:pt idx="588">
                  <c:v>67.139597846422561</c:v>
                </c:pt>
                <c:pt idx="589">
                  <c:v>67.403637819600135</c:v>
                </c:pt>
                <c:pt idx="590">
                  <c:v>67.667677792777681</c:v>
                </c:pt>
                <c:pt idx="591">
                  <c:v>67.931717765955241</c:v>
                </c:pt>
                <c:pt idx="592">
                  <c:v>68.195757739132802</c:v>
                </c:pt>
                <c:pt idx="593">
                  <c:v>68.459797712310362</c:v>
                </c:pt>
                <c:pt idx="594">
                  <c:v>68.723837685487908</c:v>
                </c:pt>
                <c:pt idx="595">
                  <c:v>68.987877658665468</c:v>
                </c:pt>
                <c:pt idx="596">
                  <c:v>69.251917631843028</c:v>
                </c:pt>
                <c:pt idx="597">
                  <c:v>69.515957605020589</c:v>
                </c:pt>
                <c:pt idx="598">
                  <c:v>69.779997578198149</c:v>
                </c:pt>
                <c:pt idx="599">
                  <c:v>70.044037551375709</c:v>
                </c:pt>
                <c:pt idx="600">
                  <c:v>70.308077524553269</c:v>
                </c:pt>
                <c:pt idx="601">
                  <c:v>70.572117497730815</c:v>
                </c:pt>
                <c:pt idx="602">
                  <c:v>70.836157470908375</c:v>
                </c:pt>
                <c:pt idx="603">
                  <c:v>71.100197444085936</c:v>
                </c:pt>
                <c:pt idx="604">
                  <c:v>71.364237417263496</c:v>
                </c:pt>
                <c:pt idx="605">
                  <c:v>71.628277390441056</c:v>
                </c:pt>
                <c:pt idx="606">
                  <c:v>71.892317363618616</c:v>
                </c:pt>
                <c:pt idx="607">
                  <c:v>72.156357336796177</c:v>
                </c:pt>
                <c:pt idx="608">
                  <c:v>72.420397309973723</c:v>
                </c:pt>
                <c:pt idx="609">
                  <c:v>72.684437283151297</c:v>
                </c:pt>
                <c:pt idx="610">
                  <c:v>72.948477256328843</c:v>
                </c:pt>
                <c:pt idx="611">
                  <c:v>73.212517229506403</c:v>
                </c:pt>
                <c:pt idx="612">
                  <c:v>73.476557202683964</c:v>
                </c:pt>
                <c:pt idx="613">
                  <c:v>73.740597175861524</c:v>
                </c:pt>
                <c:pt idx="614">
                  <c:v>74.00463714903907</c:v>
                </c:pt>
                <c:pt idx="615">
                  <c:v>74.268677122217525</c:v>
                </c:pt>
                <c:pt idx="616">
                  <c:v>74.532717095395071</c:v>
                </c:pt>
                <c:pt idx="617">
                  <c:v>74.796757068572646</c:v>
                </c:pt>
                <c:pt idx="618">
                  <c:v>75.060797041750192</c:v>
                </c:pt>
                <c:pt idx="619">
                  <c:v>75.324837014927752</c:v>
                </c:pt>
                <c:pt idx="620">
                  <c:v>75.588876988105312</c:v>
                </c:pt>
                <c:pt idx="621">
                  <c:v>75.852916961282858</c:v>
                </c:pt>
                <c:pt idx="622">
                  <c:v>76.116956934460418</c:v>
                </c:pt>
                <c:pt idx="623">
                  <c:v>76.380996907637979</c:v>
                </c:pt>
                <c:pt idx="624">
                  <c:v>76.645036880815539</c:v>
                </c:pt>
                <c:pt idx="625">
                  <c:v>76.909076853993085</c:v>
                </c:pt>
                <c:pt idx="626">
                  <c:v>77.173116827170645</c:v>
                </c:pt>
                <c:pt idx="627">
                  <c:v>77.437156800348205</c:v>
                </c:pt>
                <c:pt idx="628">
                  <c:v>77.701196773525766</c:v>
                </c:pt>
                <c:pt idx="629">
                  <c:v>77.965236746703326</c:v>
                </c:pt>
                <c:pt idx="630">
                  <c:v>78.229276719880886</c:v>
                </c:pt>
                <c:pt idx="631">
                  <c:v>78.493316693058446</c:v>
                </c:pt>
                <c:pt idx="632">
                  <c:v>78.757356666235992</c:v>
                </c:pt>
                <c:pt idx="633">
                  <c:v>79.021396639413553</c:v>
                </c:pt>
                <c:pt idx="634">
                  <c:v>79.285436612591113</c:v>
                </c:pt>
                <c:pt idx="635">
                  <c:v>79.549476585768673</c:v>
                </c:pt>
                <c:pt idx="636">
                  <c:v>79.813516558946233</c:v>
                </c:pt>
                <c:pt idx="637">
                  <c:v>80.077556532123793</c:v>
                </c:pt>
                <c:pt idx="638">
                  <c:v>80.341596505301354</c:v>
                </c:pt>
                <c:pt idx="639">
                  <c:v>80.6056364784789</c:v>
                </c:pt>
                <c:pt idx="640">
                  <c:v>80.86967645165646</c:v>
                </c:pt>
                <c:pt idx="641">
                  <c:v>81.13371642483402</c:v>
                </c:pt>
                <c:pt idx="642">
                  <c:v>81.39775639801158</c:v>
                </c:pt>
                <c:pt idx="643">
                  <c:v>81.661796371189141</c:v>
                </c:pt>
                <c:pt idx="644">
                  <c:v>81.925836344367582</c:v>
                </c:pt>
                <c:pt idx="645">
                  <c:v>82.189876317545142</c:v>
                </c:pt>
                <c:pt idx="646">
                  <c:v>82.453916290722702</c:v>
                </c:pt>
                <c:pt idx="647">
                  <c:v>82.717956263900248</c:v>
                </c:pt>
                <c:pt idx="648">
                  <c:v>82.981996237077809</c:v>
                </c:pt>
                <c:pt idx="649">
                  <c:v>83.246036210255383</c:v>
                </c:pt>
                <c:pt idx="650">
                  <c:v>83.510076183432929</c:v>
                </c:pt>
                <c:pt idx="651">
                  <c:v>83.774116156610489</c:v>
                </c:pt>
                <c:pt idx="652">
                  <c:v>84.038156129788049</c:v>
                </c:pt>
                <c:pt idx="653">
                  <c:v>84.30219610296561</c:v>
                </c:pt>
                <c:pt idx="654">
                  <c:v>84.566236076143156</c:v>
                </c:pt>
                <c:pt idx="655">
                  <c:v>84.830276049320716</c:v>
                </c:pt>
                <c:pt idx="656">
                  <c:v>85.09431602249829</c:v>
                </c:pt>
                <c:pt idx="657">
                  <c:v>85.358355995675836</c:v>
                </c:pt>
                <c:pt idx="658">
                  <c:v>85.622395968853397</c:v>
                </c:pt>
                <c:pt idx="659">
                  <c:v>85.886435942030943</c:v>
                </c:pt>
                <c:pt idx="660">
                  <c:v>86.150475915208517</c:v>
                </c:pt>
                <c:pt idx="661">
                  <c:v>86.414515888386063</c:v>
                </c:pt>
                <c:pt idx="662">
                  <c:v>86.678555861563623</c:v>
                </c:pt>
                <c:pt idx="663">
                  <c:v>86.942595834741184</c:v>
                </c:pt>
                <c:pt idx="664">
                  <c:v>87.20663580791873</c:v>
                </c:pt>
                <c:pt idx="665">
                  <c:v>87.47067578109629</c:v>
                </c:pt>
                <c:pt idx="666">
                  <c:v>87.734715754273836</c:v>
                </c:pt>
                <c:pt idx="667">
                  <c:v>87.998755727448781</c:v>
                </c:pt>
                <c:pt idx="668">
                  <c:v>88.262795700626341</c:v>
                </c:pt>
                <c:pt idx="669">
                  <c:v>88.526835673803888</c:v>
                </c:pt>
                <c:pt idx="670">
                  <c:v>88.790875646981448</c:v>
                </c:pt>
                <c:pt idx="671">
                  <c:v>89.054915620159008</c:v>
                </c:pt>
                <c:pt idx="672">
                  <c:v>89.318955593336568</c:v>
                </c:pt>
                <c:pt idx="673">
                  <c:v>89.582995566514114</c:v>
                </c:pt>
                <c:pt idx="674">
                  <c:v>89.847035539691689</c:v>
                </c:pt>
                <c:pt idx="675">
                  <c:v>90.111075512869249</c:v>
                </c:pt>
                <c:pt idx="676">
                  <c:v>90.375115486046795</c:v>
                </c:pt>
                <c:pt idx="677">
                  <c:v>90.639155459224355</c:v>
                </c:pt>
                <c:pt idx="678">
                  <c:v>90.903195432401915</c:v>
                </c:pt>
                <c:pt idx="679">
                  <c:v>91.167235405579476</c:v>
                </c:pt>
                <c:pt idx="680">
                  <c:v>91.431275378757022</c:v>
                </c:pt>
                <c:pt idx="681">
                  <c:v>91.695315351934596</c:v>
                </c:pt>
                <c:pt idx="682">
                  <c:v>91.959355325112156</c:v>
                </c:pt>
                <c:pt idx="683">
                  <c:v>92.223395298289702</c:v>
                </c:pt>
                <c:pt idx="684">
                  <c:v>92.487435271467263</c:v>
                </c:pt>
                <c:pt idx="685">
                  <c:v>92.751475244644823</c:v>
                </c:pt>
                <c:pt idx="686">
                  <c:v>93.015515217822383</c:v>
                </c:pt>
                <c:pt idx="687">
                  <c:v>93.279555190999929</c:v>
                </c:pt>
                <c:pt idx="688">
                  <c:v>93.543595164177489</c:v>
                </c:pt>
                <c:pt idx="689">
                  <c:v>93.807635137355064</c:v>
                </c:pt>
                <c:pt idx="690">
                  <c:v>94.07167511053261</c:v>
                </c:pt>
                <c:pt idx="691">
                  <c:v>94.33571508371017</c:v>
                </c:pt>
                <c:pt idx="692">
                  <c:v>94.59975505688773</c:v>
                </c:pt>
                <c:pt idx="693">
                  <c:v>94.86379503006529</c:v>
                </c:pt>
                <c:pt idx="694">
                  <c:v>95.127835003242836</c:v>
                </c:pt>
                <c:pt idx="695">
                  <c:v>95.391874976420397</c:v>
                </c:pt>
                <c:pt idx="696">
                  <c:v>95.655914949597971</c:v>
                </c:pt>
                <c:pt idx="697">
                  <c:v>95.919954922775517</c:v>
                </c:pt>
                <c:pt idx="698">
                  <c:v>96.183994895953077</c:v>
                </c:pt>
                <c:pt idx="699">
                  <c:v>96.448034869130638</c:v>
                </c:pt>
                <c:pt idx="700">
                  <c:v>96.712074842308184</c:v>
                </c:pt>
                <c:pt idx="701">
                  <c:v>96.976114815485744</c:v>
                </c:pt>
                <c:pt idx="702">
                  <c:v>97.24015478866329</c:v>
                </c:pt>
                <c:pt idx="703">
                  <c:v>97.504194761840864</c:v>
                </c:pt>
                <c:pt idx="704">
                  <c:v>97.76823473501841</c:v>
                </c:pt>
                <c:pt idx="705">
                  <c:v>98.03227470819597</c:v>
                </c:pt>
                <c:pt idx="706">
                  <c:v>98.296314681373545</c:v>
                </c:pt>
                <c:pt idx="707">
                  <c:v>98.560354654551091</c:v>
                </c:pt>
                <c:pt idx="708">
                  <c:v>98.824394627728651</c:v>
                </c:pt>
                <c:pt idx="709">
                  <c:v>99.088434600906197</c:v>
                </c:pt>
                <c:pt idx="710">
                  <c:v>99.352474574083772</c:v>
                </c:pt>
                <c:pt idx="711">
                  <c:v>99.616514547261318</c:v>
                </c:pt>
                <c:pt idx="712">
                  <c:v>99.880554520438878</c:v>
                </c:pt>
                <c:pt idx="713">
                  <c:v>100.14459449361642</c:v>
                </c:pt>
                <c:pt idx="714">
                  <c:v>100.408634466794</c:v>
                </c:pt>
                <c:pt idx="715">
                  <c:v>100.67267443998036</c:v>
                </c:pt>
                <c:pt idx="716">
                  <c:v>100.9367144131579</c:v>
                </c:pt>
                <c:pt idx="717">
                  <c:v>101.20075438633546</c:v>
                </c:pt>
                <c:pt idx="718">
                  <c:v>101.46479435951301</c:v>
                </c:pt>
                <c:pt idx="719">
                  <c:v>101.72883433269058</c:v>
                </c:pt>
                <c:pt idx="720">
                  <c:v>101.99287430586814</c:v>
                </c:pt>
                <c:pt idx="721">
                  <c:v>102.25691427904569</c:v>
                </c:pt>
                <c:pt idx="722">
                  <c:v>102.52095425222326</c:v>
                </c:pt>
                <c:pt idx="723">
                  <c:v>102.78499422540081</c:v>
                </c:pt>
                <c:pt idx="724">
                  <c:v>103.04903419857837</c:v>
                </c:pt>
                <c:pt idx="725">
                  <c:v>103.31307417175591</c:v>
                </c:pt>
                <c:pt idx="726">
                  <c:v>103.57711414493349</c:v>
                </c:pt>
                <c:pt idx="727">
                  <c:v>103.84115411811105</c:v>
                </c:pt>
                <c:pt idx="728">
                  <c:v>104.1051940912886</c:v>
                </c:pt>
                <c:pt idx="729">
                  <c:v>104.36923406446616</c:v>
                </c:pt>
                <c:pt idx="730">
                  <c:v>104.63327403764372</c:v>
                </c:pt>
                <c:pt idx="731">
                  <c:v>104.89731401082128</c:v>
                </c:pt>
                <c:pt idx="732">
                  <c:v>105.16135398399882</c:v>
                </c:pt>
                <c:pt idx="733">
                  <c:v>105.4253939571764</c:v>
                </c:pt>
                <c:pt idx="734">
                  <c:v>105.68943393035396</c:v>
                </c:pt>
                <c:pt idx="735">
                  <c:v>105.9534739035315</c:v>
                </c:pt>
                <c:pt idx="736">
                  <c:v>106.21751387670906</c:v>
                </c:pt>
                <c:pt idx="737">
                  <c:v>106.48155384988664</c:v>
                </c:pt>
                <c:pt idx="738">
                  <c:v>106.74559382306418</c:v>
                </c:pt>
                <c:pt idx="739">
                  <c:v>107.00963379624174</c:v>
                </c:pt>
                <c:pt idx="740">
                  <c:v>107.2736737694193</c:v>
                </c:pt>
                <c:pt idx="741">
                  <c:v>107.53771374259686</c:v>
                </c:pt>
                <c:pt idx="742">
                  <c:v>107.80175371577441</c:v>
                </c:pt>
                <c:pt idx="743">
                  <c:v>108.06579368895197</c:v>
                </c:pt>
                <c:pt idx="744">
                  <c:v>108.32983366212954</c:v>
                </c:pt>
                <c:pt idx="745">
                  <c:v>108.59387363530709</c:v>
                </c:pt>
                <c:pt idx="746">
                  <c:v>108.85791360848465</c:v>
                </c:pt>
                <c:pt idx="747">
                  <c:v>109.1219535816622</c:v>
                </c:pt>
                <c:pt idx="748">
                  <c:v>109.38599355483977</c:v>
                </c:pt>
                <c:pt idx="749">
                  <c:v>109.65003352801732</c:v>
                </c:pt>
                <c:pt idx="750">
                  <c:v>109.91407350119488</c:v>
                </c:pt>
                <c:pt idx="751">
                  <c:v>110.17811347437245</c:v>
                </c:pt>
                <c:pt idx="752">
                  <c:v>110.44215344755</c:v>
                </c:pt>
                <c:pt idx="753">
                  <c:v>110.70619342072756</c:v>
                </c:pt>
                <c:pt idx="754">
                  <c:v>110.9702333939051</c:v>
                </c:pt>
                <c:pt idx="755">
                  <c:v>111.23427336708268</c:v>
                </c:pt>
                <c:pt idx="756">
                  <c:v>111.49831334026022</c:v>
                </c:pt>
                <c:pt idx="757">
                  <c:v>111.76235331343779</c:v>
                </c:pt>
                <c:pt idx="758">
                  <c:v>112.02639328661536</c:v>
                </c:pt>
                <c:pt idx="759">
                  <c:v>112.29043325979291</c:v>
                </c:pt>
                <c:pt idx="760">
                  <c:v>112.55447323297047</c:v>
                </c:pt>
                <c:pt idx="761">
                  <c:v>112.81851320614801</c:v>
                </c:pt>
                <c:pt idx="762">
                  <c:v>113.08255317932559</c:v>
                </c:pt>
                <c:pt idx="763">
                  <c:v>113.34659315250313</c:v>
                </c:pt>
                <c:pt idx="764">
                  <c:v>113.61063312568069</c:v>
                </c:pt>
                <c:pt idx="765">
                  <c:v>113.87467309885827</c:v>
                </c:pt>
                <c:pt idx="766">
                  <c:v>114.13871307203581</c:v>
                </c:pt>
                <c:pt idx="767">
                  <c:v>114.40275304521337</c:v>
                </c:pt>
                <c:pt idx="768">
                  <c:v>114.66679301839092</c:v>
                </c:pt>
                <c:pt idx="769">
                  <c:v>114.93083299156849</c:v>
                </c:pt>
                <c:pt idx="770">
                  <c:v>115.19487296474605</c:v>
                </c:pt>
                <c:pt idx="771">
                  <c:v>115.4589129379236</c:v>
                </c:pt>
                <c:pt idx="772">
                  <c:v>115.72295291110115</c:v>
                </c:pt>
                <c:pt idx="773">
                  <c:v>115.98699288427872</c:v>
                </c:pt>
                <c:pt idx="774">
                  <c:v>116.25103285745628</c:v>
                </c:pt>
                <c:pt idx="775">
                  <c:v>116.51507283063383</c:v>
                </c:pt>
                <c:pt idx="776">
                  <c:v>116.7791128038114</c:v>
                </c:pt>
                <c:pt idx="777">
                  <c:v>117.04315277698896</c:v>
                </c:pt>
                <c:pt idx="778">
                  <c:v>117.30719275016651</c:v>
                </c:pt>
                <c:pt idx="779">
                  <c:v>117.57123272334407</c:v>
                </c:pt>
                <c:pt idx="780">
                  <c:v>117.83527269652163</c:v>
                </c:pt>
                <c:pt idx="781">
                  <c:v>118.09931266969919</c:v>
                </c:pt>
                <c:pt idx="782">
                  <c:v>118.36335264287673</c:v>
                </c:pt>
                <c:pt idx="783">
                  <c:v>118.62739261605431</c:v>
                </c:pt>
                <c:pt idx="784">
                  <c:v>118.89143258923187</c:v>
                </c:pt>
                <c:pt idx="785">
                  <c:v>119.15547256240941</c:v>
                </c:pt>
                <c:pt idx="786">
                  <c:v>119.41951253558697</c:v>
                </c:pt>
                <c:pt idx="787">
                  <c:v>119.68355250876454</c:v>
                </c:pt>
                <c:pt idx="788">
                  <c:v>119.9475924819421</c:v>
                </c:pt>
                <c:pt idx="789">
                  <c:v>120.21163245511964</c:v>
                </c:pt>
                <c:pt idx="790">
                  <c:v>120.4756724282972</c:v>
                </c:pt>
                <c:pt idx="791">
                  <c:v>120.73971240147478</c:v>
                </c:pt>
                <c:pt idx="792">
                  <c:v>121.00375237465232</c:v>
                </c:pt>
                <c:pt idx="793">
                  <c:v>121.26779234782988</c:v>
                </c:pt>
                <c:pt idx="794">
                  <c:v>121.53183232100743</c:v>
                </c:pt>
                <c:pt idx="795">
                  <c:v>121.79587229418499</c:v>
                </c:pt>
                <c:pt idx="796">
                  <c:v>122.05991226736253</c:v>
                </c:pt>
                <c:pt idx="797">
                  <c:v>122.32395224054009</c:v>
                </c:pt>
                <c:pt idx="798">
                  <c:v>122.58799221371767</c:v>
                </c:pt>
                <c:pt idx="799">
                  <c:v>122.85203218689522</c:v>
                </c:pt>
                <c:pt idx="800">
                  <c:v>123.11607216007278</c:v>
                </c:pt>
                <c:pt idx="801">
                  <c:v>123.38011213325034</c:v>
                </c:pt>
                <c:pt idx="802">
                  <c:v>123.6441521064279</c:v>
                </c:pt>
                <c:pt idx="803">
                  <c:v>123.90819207960544</c:v>
                </c:pt>
                <c:pt idx="804">
                  <c:v>124.172232052783</c:v>
                </c:pt>
                <c:pt idx="805">
                  <c:v>124.43627202596058</c:v>
                </c:pt>
                <c:pt idx="806">
                  <c:v>124.70031199913812</c:v>
                </c:pt>
                <c:pt idx="807">
                  <c:v>124.96435197231568</c:v>
                </c:pt>
                <c:pt idx="808">
                  <c:v>125.22839194549323</c:v>
                </c:pt>
                <c:pt idx="809">
                  <c:v>125.49243191867082</c:v>
                </c:pt>
                <c:pt idx="810">
                  <c:v>125.75647189184835</c:v>
                </c:pt>
                <c:pt idx="811">
                  <c:v>126.02051186502591</c:v>
                </c:pt>
                <c:pt idx="812">
                  <c:v>126.28455183820347</c:v>
                </c:pt>
                <c:pt idx="813">
                  <c:v>126.54859181138103</c:v>
                </c:pt>
                <c:pt idx="814">
                  <c:v>126.81263178455859</c:v>
                </c:pt>
                <c:pt idx="815">
                  <c:v>127.07667175773615</c:v>
                </c:pt>
                <c:pt idx="816">
                  <c:v>127.34071173091371</c:v>
                </c:pt>
                <c:pt idx="817">
                  <c:v>127.60475170409127</c:v>
                </c:pt>
                <c:pt idx="818">
                  <c:v>127.86879167726883</c:v>
                </c:pt>
                <c:pt idx="819">
                  <c:v>128.13283165044641</c:v>
                </c:pt>
                <c:pt idx="820">
                  <c:v>128.39687162362395</c:v>
                </c:pt>
                <c:pt idx="821">
                  <c:v>128.6609115968015</c:v>
                </c:pt>
                <c:pt idx="822">
                  <c:v>128.92495156997904</c:v>
                </c:pt>
                <c:pt idx="823">
                  <c:v>129.18899154315665</c:v>
                </c:pt>
                <c:pt idx="824">
                  <c:v>129.45303151633416</c:v>
                </c:pt>
                <c:pt idx="825">
                  <c:v>129.71707148951174</c:v>
                </c:pt>
                <c:pt idx="826">
                  <c:v>129.98111146268928</c:v>
                </c:pt>
                <c:pt idx="827">
                  <c:v>130.24515143586686</c:v>
                </c:pt>
                <c:pt idx="828">
                  <c:v>130.5091914090444</c:v>
                </c:pt>
                <c:pt idx="829">
                  <c:v>130.77323138222198</c:v>
                </c:pt>
                <c:pt idx="830">
                  <c:v>131.03727135539953</c:v>
                </c:pt>
                <c:pt idx="831">
                  <c:v>131.3013113285771</c:v>
                </c:pt>
                <c:pt idx="832">
                  <c:v>131.56535130175465</c:v>
                </c:pt>
                <c:pt idx="833">
                  <c:v>131.82939127493219</c:v>
                </c:pt>
                <c:pt idx="834">
                  <c:v>132.09343124810977</c:v>
                </c:pt>
                <c:pt idx="835">
                  <c:v>132.35747122128731</c:v>
                </c:pt>
                <c:pt idx="836">
                  <c:v>132.62151119446486</c:v>
                </c:pt>
                <c:pt idx="837">
                  <c:v>132.88555116764243</c:v>
                </c:pt>
                <c:pt idx="838">
                  <c:v>133.14959114081998</c:v>
                </c:pt>
                <c:pt idx="839">
                  <c:v>133.41363111399752</c:v>
                </c:pt>
                <c:pt idx="840">
                  <c:v>133.6776710871751</c:v>
                </c:pt>
                <c:pt idx="841">
                  <c:v>133.94171106035265</c:v>
                </c:pt>
                <c:pt idx="842">
                  <c:v>134.20575103353022</c:v>
                </c:pt>
                <c:pt idx="843">
                  <c:v>134.46979100670777</c:v>
                </c:pt>
                <c:pt idx="844">
                  <c:v>134.73383097988534</c:v>
                </c:pt>
                <c:pt idx="845">
                  <c:v>134.99787095306289</c:v>
                </c:pt>
                <c:pt idx="846">
                  <c:v>135.26191092624046</c:v>
                </c:pt>
                <c:pt idx="847">
                  <c:v>135.52595089941798</c:v>
                </c:pt>
                <c:pt idx="848">
                  <c:v>135.78999087259558</c:v>
                </c:pt>
                <c:pt idx="849">
                  <c:v>136.05403084577313</c:v>
                </c:pt>
                <c:pt idx="850">
                  <c:v>136.31807081895067</c:v>
                </c:pt>
                <c:pt idx="851">
                  <c:v>136.58211079212822</c:v>
                </c:pt>
                <c:pt idx="852">
                  <c:v>136.84615076530579</c:v>
                </c:pt>
                <c:pt idx="853">
                  <c:v>137.11019073848334</c:v>
                </c:pt>
                <c:pt idx="854">
                  <c:v>137.37423071166091</c:v>
                </c:pt>
                <c:pt idx="855">
                  <c:v>137.63827068483846</c:v>
                </c:pt>
                <c:pt idx="856">
                  <c:v>137.90231065801603</c:v>
                </c:pt>
                <c:pt idx="857">
                  <c:v>138.16635063119358</c:v>
                </c:pt>
                <c:pt idx="858">
                  <c:v>138.43039060437115</c:v>
                </c:pt>
                <c:pt idx="859">
                  <c:v>138.6944305775487</c:v>
                </c:pt>
                <c:pt idx="860">
                  <c:v>138.95847055072628</c:v>
                </c:pt>
                <c:pt idx="861">
                  <c:v>139.22251052390379</c:v>
                </c:pt>
                <c:pt idx="862">
                  <c:v>139.4865504970814</c:v>
                </c:pt>
                <c:pt idx="863">
                  <c:v>139.75059047025894</c:v>
                </c:pt>
                <c:pt idx="864">
                  <c:v>140.01463044343649</c:v>
                </c:pt>
                <c:pt idx="865">
                  <c:v>140.27867041661403</c:v>
                </c:pt>
                <c:pt idx="866">
                  <c:v>140.54271038979161</c:v>
                </c:pt>
                <c:pt idx="867">
                  <c:v>140.80675036296915</c:v>
                </c:pt>
                <c:pt idx="868">
                  <c:v>141.07079033614673</c:v>
                </c:pt>
                <c:pt idx="869">
                  <c:v>141.33483030932427</c:v>
                </c:pt>
                <c:pt idx="870">
                  <c:v>141.59887028250185</c:v>
                </c:pt>
                <c:pt idx="871">
                  <c:v>141.8629102556794</c:v>
                </c:pt>
                <c:pt idx="872">
                  <c:v>142.12695022885697</c:v>
                </c:pt>
                <c:pt idx="873">
                  <c:v>142.39099020203452</c:v>
                </c:pt>
                <c:pt idx="874">
                  <c:v>142.65503017521209</c:v>
                </c:pt>
                <c:pt idx="875">
                  <c:v>142.91907014838964</c:v>
                </c:pt>
                <c:pt idx="876">
                  <c:v>143.18311012156718</c:v>
                </c:pt>
                <c:pt idx="877">
                  <c:v>143.44715009474476</c:v>
                </c:pt>
                <c:pt idx="878">
                  <c:v>143.7111900679223</c:v>
                </c:pt>
                <c:pt idx="879">
                  <c:v>143.97523004109985</c:v>
                </c:pt>
                <c:pt idx="880">
                  <c:v>144.23927001427745</c:v>
                </c:pt>
                <c:pt idx="881">
                  <c:v>144.50330998745497</c:v>
                </c:pt>
                <c:pt idx="882">
                  <c:v>144.76734996063254</c:v>
                </c:pt>
                <c:pt idx="883">
                  <c:v>145.03138993381009</c:v>
                </c:pt>
                <c:pt idx="884">
                  <c:v>145.29542990698766</c:v>
                </c:pt>
                <c:pt idx="885">
                  <c:v>145.55946988016521</c:v>
                </c:pt>
                <c:pt idx="886">
                  <c:v>145.82350985334278</c:v>
                </c:pt>
                <c:pt idx="887">
                  <c:v>146.0875498265203</c:v>
                </c:pt>
                <c:pt idx="888">
                  <c:v>146.3515897996979</c:v>
                </c:pt>
                <c:pt idx="889">
                  <c:v>146.61562977287545</c:v>
                </c:pt>
                <c:pt idx="890">
                  <c:v>146.879669746053</c:v>
                </c:pt>
              </c:numCache>
            </c:numRef>
          </c:cat>
          <c:val>
            <c:numRef>
              <c:f>Edge_cp_stripline_plot!$M$9:$M$899</c:f>
              <c:numCache>
                <c:formatCode>General</c:formatCode>
                <c:ptCount val="891"/>
                <c:pt idx="0">
                  <c:v>99.276505</c:v>
                </c:pt>
                <c:pt idx="1">
                  <c:v>99.278075999999999</c:v>
                </c:pt>
                <c:pt idx="2">
                  <c:v>99.277489000000003</c:v>
                </c:pt>
                <c:pt idx="3">
                  <c:v>99.274445</c:v>
                </c:pt>
                <c:pt idx="4">
                  <c:v>99.268760999999998</c:v>
                </c:pt>
                <c:pt idx="5">
                  <c:v>99.260543999999996</c:v>
                </c:pt>
                <c:pt idx="6">
                  <c:v>99.250015000000005</c:v>
                </c:pt>
                <c:pt idx="7">
                  <c:v>99.237633000000002</c:v>
                </c:pt>
                <c:pt idx="8">
                  <c:v>99.223938000000004</c:v>
                </c:pt>
                <c:pt idx="9">
                  <c:v>99.209579000000005</c:v>
                </c:pt>
                <c:pt idx="10">
                  <c:v>99.195128999999994</c:v>
                </c:pt>
                <c:pt idx="11">
                  <c:v>99.181160000000006</c:v>
                </c:pt>
                <c:pt idx="12">
                  <c:v>99.168114000000003</c:v>
                </c:pt>
                <c:pt idx="13">
                  <c:v>99.156265000000005</c:v>
                </c:pt>
                <c:pt idx="14">
                  <c:v>99.145759999999996</c:v>
                </c:pt>
                <c:pt idx="15">
                  <c:v>99.136543000000003</c:v>
                </c:pt>
                <c:pt idx="16">
                  <c:v>99.128478999999999</c:v>
                </c:pt>
                <c:pt idx="17">
                  <c:v>99.121300000000005</c:v>
                </c:pt>
                <c:pt idx="18">
                  <c:v>99.114754000000005</c:v>
                </c:pt>
                <c:pt idx="19">
                  <c:v>99.108542999999997</c:v>
                </c:pt>
                <c:pt idx="20">
                  <c:v>99.102463</c:v>
                </c:pt>
                <c:pt idx="21">
                  <c:v>99.096367000000001</c:v>
                </c:pt>
                <c:pt idx="22">
                  <c:v>99.090232999999998</c:v>
                </c:pt>
                <c:pt idx="23">
                  <c:v>99.084084000000004</c:v>
                </c:pt>
                <c:pt idx="24">
                  <c:v>99.078056000000004</c:v>
                </c:pt>
                <c:pt idx="25">
                  <c:v>99.072318999999993</c:v>
                </c:pt>
                <c:pt idx="26">
                  <c:v>99.067024000000004</c:v>
                </c:pt>
                <c:pt idx="27">
                  <c:v>99.062308999999999</c:v>
                </c:pt>
                <c:pt idx="28">
                  <c:v>99.058188999999999</c:v>
                </c:pt>
                <c:pt idx="29">
                  <c:v>99.054610999999994</c:v>
                </c:pt>
                <c:pt idx="30">
                  <c:v>99.051445000000001</c:v>
                </c:pt>
                <c:pt idx="31">
                  <c:v>99.048400999999998</c:v>
                </c:pt>
                <c:pt idx="32">
                  <c:v>99.045203999999998</c:v>
                </c:pt>
                <c:pt idx="33">
                  <c:v>99.041533999999999</c:v>
                </c:pt>
                <c:pt idx="34">
                  <c:v>99.037109000000001</c:v>
                </c:pt>
                <c:pt idx="35">
                  <c:v>99.031775999999994</c:v>
                </c:pt>
                <c:pt idx="36">
                  <c:v>99.025420999999994</c:v>
                </c:pt>
                <c:pt idx="37">
                  <c:v>99.018173000000004</c:v>
                </c:pt>
                <c:pt idx="38">
                  <c:v>99.010292000000007</c:v>
                </c:pt>
                <c:pt idx="39">
                  <c:v>99.002159000000006</c:v>
                </c:pt>
                <c:pt idx="40">
                  <c:v>98.994308000000004</c:v>
                </c:pt>
                <c:pt idx="41">
                  <c:v>98.987296999999998</c:v>
                </c:pt>
                <c:pt idx="42">
                  <c:v>98.981696999999997</c:v>
                </c:pt>
                <c:pt idx="43">
                  <c:v>98.977988999999994</c:v>
                </c:pt>
                <c:pt idx="44">
                  <c:v>98.976532000000006</c:v>
                </c:pt>
                <c:pt idx="45">
                  <c:v>98.977501000000004</c:v>
                </c:pt>
                <c:pt idx="46">
                  <c:v>98.980842999999993</c:v>
                </c:pt>
                <c:pt idx="47">
                  <c:v>98.986335999999994</c:v>
                </c:pt>
                <c:pt idx="48">
                  <c:v>98.993530000000007</c:v>
                </c:pt>
                <c:pt idx="49">
                  <c:v>99.001884000000004</c:v>
                </c:pt>
                <c:pt idx="50">
                  <c:v>99.010688999999999</c:v>
                </c:pt>
                <c:pt idx="51">
                  <c:v>99.019347999999994</c:v>
                </c:pt>
                <c:pt idx="52">
                  <c:v>99.027221999999995</c:v>
                </c:pt>
                <c:pt idx="53">
                  <c:v>99.033859000000007</c:v>
                </c:pt>
                <c:pt idx="54">
                  <c:v>99.038955999999999</c:v>
                </c:pt>
                <c:pt idx="55">
                  <c:v>99.042411999999999</c:v>
                </c:pt>
                <c:pt idx="56">
                  <c:v>99.044303999999997</c:v>
                </c:pt>
                <c:pt idx="57">
                  <c:v>99.044876000000002</c:v>
                </c:pt>
                <c:pt idx="58">
                  <c:v>99.044501999999994</c:v>
                </c:pt>
                <c:pt idx="59">
                  <c:v>99.043625000000006</c:v>
                </c:pt>
                <c:pt idx="60">
                  <c:v>99.042641000000003</c:v>
                </c:pt>
                <c:pt idx="61">
                  <c:v>99.041931000000005</c:v>
                </c:pt>
                <c:pt idx="62">
                  <c:v>99.041732999999994</c:v>
                </c:pt>
                <c:pt idx="63">
                  <c:v>99.042152000000002</c:v>
                </c:pt>
                <c:pt idx="64">
                  <c:v>99.043159000000003</c:v>
                </c:pt>
                <c:pt idx="65">
                  <c:v>99.044562999999997</c:v>
                </c:pt>
                <c:pt idx="66">
                  <c:v>99.046135000000007</c:v>
                </c:pt>
                <c:pt idx="67">
                  <c:v>99.047545999999997</c:v>
                </c:pt>
                <c:pt idx="68">
                  <c:v>99.048507999999998</c:v>
                </c:pt>
                <c:pt idx="69">
                  <c:v>99.048766999999998</c:v>
                </c:pt>
                <c:pt idx="70">
                  <c:v>99.048232999999996</c:v>
                </c:pt>
                <c:pt idx="71">
                  <c:v>99.046890000000005</c:v>
                </c:pt>
                <c:pt idx="72">
                  <c:v>99.044876000000002</c:v>
                </c:pt>
                <c:pt idx="73">
                  <c:v>99.042511000000005</c:v>
                </c:pt>
                <c:pt idx="74">
                  <c:v>99.040108000000004</c:v>
                </c:pt>
                <c:pt idx="75">
                  <c:v>99.038071000000002</c:v>
                </c:pt>
                <c:pt idx="76">
                  <c:v>99.036750999999995</c:v>
                </c:pt>
                <c:pt idx="77">
                  <c:v>99.036422999999999</c:v>
                </c:pt>
                <c:pt idx="78">
                  <c:v>99.037223999999995</c:v>
                </c:pt>
                <c:pt idx="79">
                  <c:v>99.039146000000002</c:v>
                </c:pt>
                <c:pt idx="80">
                  <c:v>99.041968999999995</c:v>
                </c:pt>
                <c:pt idx="81">
                  <c:v>99.045356999999996</c:v>
                </c:pt>
                <c:pt idx="82">
                  <c:v>99.048820000000006</c:v>
                </c:pt>
                <c:pt idx="83">
                  <c:v>99.051826000000005</c:v>
                </c:pt>
                <c:pt idx="84">
                  <c:v>99.053832999999997</c:v>
                </c:pt>
                <c:pt idx="85">
                  <c:v>99.054374999999993</c:v>
                </c:pt>
                <c:pt idx="86">
                  <c:v>99.053070000000005</c:v>
                </c:pt>
                <c:pt idx="87">
                  <c:v>99.049744000000004</c:v>
                </c:pt>
                <c:pt idx="88">
                  <c:v>99.044403000000003</c:v>
                </c:pt>
                <c:pt idx="89">
                  <c:v>99.037177999999997</c:v>
                </c:pt>
                <c:pt idx="90">
                  <c:v>99.028366000000005</c:v>
                </c:pt>
                <c:pt idx="91">
                  <c:v>99.018387000000004</c:v>
                </c:pt>
                <c:pt idx="92">
                  <c:v>99.007644999999997</c:v>
                </c:pt>
                <c:pt idx="93">
                  <c:v>98.996489999999994</c:v>
                </c:pt>
                <c:pt idx="94">
                  <c:v>98.985221999999993</c:v>
                </c:pt>
                <c:pt idx="95">
                  <c:v>98.973915000000005</c:v>
                </c:pt>
                <c:pt idx="96">
                  <c:v>98.962517000000005</c:v>
                </c:pt>
                <c:pt idx="97">
                  <c:v>98.950798000000006</c:v>
                </c:pt>
                <c:pt idx="98">
                  <c:v>98.938323999999994</c:v>
                </c:pt>
                <c:pt idx="99">
                  <c:v>98.924614000000005</c:v>
                </c:pt>
                <c:pt idx="100">
                  <c:v>98.909133999999995</c:v>
                </c:pt>
                <c:pt idx="101">
                  <c:v>98.891402999999997</c:v>
                </c:pt>
                <c:pt idx="102">
                  <c:v>98.871032999999997</c:v>
                </c:pt>
                <c:pt idx="103">
                  <c:v>98.847824000000003</c:v>
                </c:pt>
                <c:pt idx="104">
                  <c:v>98.821785000000006</c:v>
                </c:pt>
                <c:pt idx="105">
                  <c:v>98.793105999999995</c:v>
                </c:pt>
                <c:pt idx="106">
                  <c:v>98.762259999999998</c:v>
                </c:pt>
                <c:pt idx="107">
                  <c:v>98.729836000000006</c:v>
                </c:pt>
                <c:pt idx="108">
                  <c:v>98.696479999999994</c:v>
                </c:pt>
                <c:pt idx="109">
                  <c:v>98.662932999999995</c:v>
                </c:pt>
                <c:pt idx="110">
                  <c:v>98.629859999999994</c:v>
                </c:pt>
                <c:pt idx="111">
                  <c:v>98.597770999999995</c:v>
                </c:pt>
                <c:pt idx="112">
                  <c:v>98.567047000000002</c:v>
                </c:pt>
                <c:pt idx="113">
                  <c:v>98.537887999999995</c:v>
                </c:pt>
                <c:pt idx="114">
                  <c:v>98.510283999999999</c:v>
                </c:pt>
                <c:pt idx="115">
                  <c:v>98.484054999999998</c:v>
                </c:pt>
                <c:pt idx="116">
                  <c:v>98.458977000000004</c:v>
                </c:pt>
                <c:pt idx="117">
                  <c:v>98.434737999999996</c:v>
                </c:pt>
                <c:pt idx="118">
                  <c:v>98.411124999999998</c:v>
                </c:pt>
                <c:pt idx="119">
                  <c:v>98.387992999999994</c:v>
                </c:pt>
                <c:pt idx="120">
                  <c:v>98.365356000000006</c:v>
                </c:pt>
                <c:pt idx="121">
                  <c:v>98.343406999999999</c:v>
                </c:pt>
                <c:pt idx="122">
                  <c:v>98.322547999999998</c:v>
                </c:pt>
                <c:pt idx="123">
                  <c:v>98.303261000000006</c:v>
                </c:pt>
                <c:pt idx="124">
                  <c:v>98.286163000000002</c:v>
                </c:pt>
                <c:pt idx="125">
                  <c:v>98.271820000000005</c:v>
                </c:pt>
                <c:pt idx="126">
                  <c:v>98.260802999999996</c:v>
                </c:pt>
                <c:pt idx="127">
                  <c:v>98.253471000000005</c:v>
                </c:pt>
                <c:pt idx="128">
                  <c:v>98.250007999999994</c:v>
                </c:pt>
                <c:pt idx="129">
                  <c:v>98.250350999999995</c:v>
                </c:pt>
                <c:pt idx="130">
                  <c:v>98.254181000000003</c:v>
                </c:pt>
                <c:pt idx="131">
                  <c:v>98.260993999999997</c:v>
                </c:pt>
                <c:pt idx="132">
                  <c:v>98.270111</c:v>
                </c:pt>
                <c:pt idx="133">
                  <c:v>98.280761999999996</c:v>
                </c:pt>
                <c:pt idx="134">
                  <c:v>98.292220999999998</c:v>
                </c:pt>
                <c:pt idx="135">
                  <c:v>98.303841000000006</c:v>
                </c:pt>
                <c:pt idx="136">
                  <c:v>98.315155000000004</c:v>
                </c:pt>
                <c:pt idx="137">
                  <c:v>98.325919999999996</c:v>
                </c:pt>
                <c:pt idx="138">
                  <c:v>98.336158999999995</c:v>
                </c:pt>
                <c:pt idx="139">
                  <c:v>98.346114999999998</c:v>
                </c:pt>
                <c:pt idx="140">
                  <c:v>98.356232000000006</c:v>
                </c:pt>
                <c:pt idx="141">
                  <c:v>98.367064999999997</c:v>
                </c:pt>
                <c:pt idx="142">
                  <c:v>98.379210999999998</c:v>
                </c:pt>
                <c:pt idx="143">
                  <c:v>98.393219000000002</c:v>
                </c:pt>
                <c:pt idx="144">
                  <c:v>98.409462000000005</c:v>
                </c:pt>
                <c:pt idx="145">
                  <c:v>98.428122999999999</c:v>
                </c:pt>
                <c:pt idx="146">
                  <c:v>98.449164999999994</c:v>
                </c:pt>
                <c:pt idx="147">
                  <c:v>98.472313</c:v>
                </c:pt>
                <c:pt idx="148">
                  <c:v>98.497055000000003</c:v>
                </c:pt>
                <c:pt idx="149">
                  <c:v>98.522751</c:v>
                </c:pt>
                <c:pt idx="150">
                  <c:v>98.548705999999996</c:v>
                </c:pt>
                <c:pt idx="151">
                  <c:v>98.574257000000003</c:v>
                </c:pt>
                <c:pt idx="152">
                  <c:v>98.598845999999995</c:v>
                </c:pt>
                <c:pt idx="153">
                  <c:v>98.622078000000002</c:v>
                </c:pt>
                <c:pt idx="154">
                  <c:v>98.643790999999993</c:v>
                </c:pt>
                <c:pt idx="155">
                  <c:v>98.664062999999999</c:v>
                </c:pt>
                <c:pt idx="156">
                  <c:v>98.683098000000001</c:v>
                </c:pt>
                <c:pt idx="157">
                  <c:v>98.701262999999997</c:v>
                </c:pt>
                <c:pt idx="158">
                  <c:v>98.718964</c:v>
                </c:pt>
                <c:pt idx="159">
                  <c:v>98.736519000000001</c:v>
                </c:pt>
                <c:pt idx="160">
                  <c:v>98.754112000000006</c:v>
                </c:pt>
                <c:pt idx="161">
                  <c:v>98.771682999999996</c:v>
                </c:pt>
                <c:pt idx="162">
                  <c:v>98.788925000000006</c:v>
                </c:pt>
                <c:pt idx="163">
                  <c:v>98.805244000000002</c:v>
                </c:pt>
                <c:pt idx="164">
                  <c:v>98.819800999999998</c:v>
                </c:pt>
                <c:pt idx="165">
                  <c:v>98.831603999999999</c:v>
                </c:pt>
                <c:pt idx="166">
                  <c:v>98.839600000000004</c:v>
                </c:pt>
                <c:pt idx="167">
                  <c:v>98.842796000000007</c:v>
                </c:pt>
                <c:pt idx="168">
                  <c:v>98.840393000000006</c:v>
                </c:pt>
                <c:pt idx="169">
                  <c:v>98.831847999999994</c:v>
                </c:pt>
                <c:pt idx="170">
                  <c:v>98.817001000000005</c:v>
                </c:pt>
                <c:pt idx="171">
                  <c:v>98.796120000000002</c:v>
                </c:pt>
                <c:pt idx="172">
                  <c:v>98.769813999999997</c:v>
                </c:pt>
                <c:pt idx="173">
                  <c:v>98.739067000000006</c:v>
                </c:pt>
                <c:pt idx="174">
                  <c:v>98.705093000000005</c:v>
                </c:pt>
                <c:pt idx="175">
                  <c:v>98.669242999999994</c:v>
                </c:pt>
                <c:pt idx="176">
                  <c:v>98.632851000000002</c:v>
                </c:pt>
                <c:pt idx="177">
                  <c:v>98.597130000000007</c:v>
                </c:pt>
                <c:pt idx="178">
                  <c:v>98.563025999999994</c:v>
                </c:pt>
                <c:pt idx="179">
                  <c:v>98.531211999999996</c:v>
                </c:pt>
                <c:pt idx="180">
                  <c:v>98.501998999999998</c:v>
                </c:pt>
                <c:pt idx="181">
                  <c:v>98.475409999999997</c:v>
                </c:pt>
                <c:pt idx="182">
                  <c:v>98.451201999999995</c:v>
                </c:pt>
                <c:pt idx="183">
                  <c:v>98.428932000000003</c:v>
                </c:pt>
                <c:pt idx="184">
                  <c:v>98.408150000000006</c:v>
                </c:pt>
                <c:pt idx="185">
                  <c:v>98.388412000000002</c:v>
                </c:pt>
                <c:pt idx="186">
                  <c:v>98.369438000000002</c:v>
                </c:pt>
                <c:pt idx="187">
                  <c:v>98.351119999999995</c:v>
                </c:pt>
                <c:pt idx="188">
                  <c:v>98.333656000000005</c:v>
                </c:pt>
                <c:pt idx="189">
                  <c:v>98.317359999999994</c:v>
                </c:pt>
                <c:pt idx="190">
                  <c:v>98.302802999999997</c:v>
                </c:pt>
                <c:pt idx="191">
                  <c:v>98.290610999999998</c:v>
                </c:pt>
                <c:pt idx="192">
                  <c:v>98.281357</c:v>
                </c:pt>
                <c:pt idx="193">
                  <c:v>98.275581000000003</c:v>
                </c:pt>
                <c:pt idx="194">
                  <c:v>98.273560000000003</c:v>
                </c:pt>
                <c:pt idx="195">
                  <c:v>98.275351999999998</c:v>
                </c:pt>
                <c:pt idx="196">
                  <c:v>98.280715999999998</c:v>
                </c:pt>
                <c:pt idx="197">
                  <c:v>98.289253000000002</c:v>
                </c:pt>
                <c:pt idx="198">
                  <c:v>98.300301000000005</c:v>
                </c:pt>
                <c:pt idx="199">
                  <c:v>98.313179000000005</c:v>
                </c:pt>
                <c:pt idx="200">
                  <c:v>98.327254999999994</c:v>
                </c:pt>
                <c:pt idx="201">
                  <c:v>98.342026000000004</c:v>
                </c:pt>
                <c:pt idx="202">
                  <c:v>98.357262000000006</c:v>
                </c:pt>
                <c:pt idx="203">
                  <c:v>98.373024000000001</c:v>
                </c:pt>
                <c:pt idx="204">
                  <c:v>98.389708999999996</c:v>
                </c:pt>
                <c:pt idx="205">
                  <c:v>98.407966999999999</c:v>
                </c:pt>
                <c:pt idx="206">
                  <c:v>98.428657999999999</c:v>
                </c:pt>
                <c:pt idx="207">
                  <c:v>98.452667000000005</c:v>
                </c:pt>
                <c:pt idx="208">
                  <c:v>98.480819999999994</c:v>
                </c:pt>
                <c:pt idx="209">
                  <c:v>98.513626000000002</c:v>
                </c:pt>
                <c:pt idx="210">
                  <c:v>98.551284999999993</c:v>
                </c:pt>
                <c:pt idx="211">
                  <c:v>98.593436999999994</c:v>
                </c:pt>
                <c:pt idx="212">
                  <c:v>98.639267000000004</c:v>
                </c:pt>
                <c:pt idx="213">
                  <c:v>98.687454000000002</c:v>
                </c:pt>
                <c:pt idx="214">
                  <c:v>98.736289999999997</c:v>
                </c:pt>
                <c:pt idx="215">
                  <c:v>98.783812999999995</c:v>
                </c:pt>
                <c:pt idx="216">
                  <c:v>98.828048999999993</c:v>
                </c:pt>
                <c:pt idx="217">
                  <c:v>98.867180000000005</c:v>
                </c:pt>
                <c:pt idx="218">
                  <c:v>98.899749999999997</c:v>
                </c:pt>
                <c:pt idx="219">
                  <c:v>98.924819999999997</c:v>
                </c:pt>
                <c:pt idx="220">
                  <c:v>98.942115999999999</c:v>
                </c:pt>
                <c:pt idx="221">
                  <c:v>98.951972999999995</c:v>
                </c:pt>
                <c:pt idx="222">
                  <c:v>98.955421000000001</c:v>
                </c:pt>
                <c:pt idx="223">
                  <c:v>98.953873000000002</c:v>
                </c:pt>
                <c:pt idx="224">
                  <c:v>98.949119999999994</c:v>
                </c:pt>
                <c:pt idx="225">
                  <c:v>98.943031000000005</c:v>
                </c:pt>
                <c:pt idx="226">
                  <c:v>98.937279000000004</c:v>
                </c:pt>
                <c:pt idx="227">
                  <c:v>98.933289000000002</c:v>
                </c:pt>
                <c:pt idx="228">
                  <c:v>98.931945999999996</c:v>
                </c:pt>
                <c:pt idx="229">
                  <c:v>98.933593999999999</c:v>
                </c:pt>
                <c:pt idx="230">
                  <c:v>98.937988000000004</c:v>
                </c:pt>
                <c:pt idx="231">
                  <c:v>98.944443000000007</c:v>
                </c:pt>
                <c:pt idx="232">
                  <c:v>98.951942000000003</c:v>
                </c:pt>
                <c:pt idx="233">
                  <c:v>98.959289999999996</c:v>
                </c:pt>
                <c:pt idx="234">
                  <c:v>98.965369999999993</c:v>
                </c:pt>
                <c:pt idx="235">
                  <c:v>98.969391000000002</c:v>
                </c:pt>
                <c:pt idx="236">
                  <c:v>98.970900999999998</c:v>
                </c:pt>
                <c:pt idx="237">
                  <c:v>98.970032000000003</c:v>
                </c:pt>
                <c:pt idx="238">
                  <c:v>98.967383999999996</c:v>
                </c:pt>
                <c:pt idx="239">
                  <c:v>98.964020000000005</c:v>
                </c:pt>
                <c:pt idx="240">
                  <c:v>98.961273000000006</c:v>
                </c:pt>
                <c:pt idx="241">
                  <c:v>98.960587000000004</c:v>
                </c:pt>
                <c:pt idx="242">
                  <c:v>98.963218999999995</c:v>
                </c:pt>
                <c:pt idx="243">
                  <c:v>98.970123000000001</c:v>
                </c:pt>
                <c:pt idx="244">
                  <c:v>98.981728000000004</c:v>
                </c:pt>
                <c:pt idx="245">
                  <c:v>98.997810000000001</c:v>
                </c:pt>
                <c:pt idx="246">
                  <c:v>99.017555000000002</c:v>
                </c:pt>
                <c:pt idx="247">
                  <c:v>99.039558</c:v>
                </c:pt>
                <c:pt idx="248">
                  <c:v>99.062056999999996</c:v>
                </c:pt>
                <c:pt idx="249">
                  <c:v>99.083160000000007</c:v>
                </c:pt>
                <c:pt idx="250">
                  <c:v>99.101005999999998</c:v>
                </c:pt>
                <c:pt idx="251">
                  <c:v>99.114165999999997</c:v>
                </c:pt>
                <c:pt idx="252">
                  <c:v>99.121712000000002</c:v>
                </c:pt>
                <c:pt idx="253">
                  <c:v>99.123435999999998</c:v>
                </c:pt>
                <c:pt idx="254">
                  <c:v>99.119834999999995</c:v>
                </c:pt>
                <c:pt idx="255">
                  <c:v>99.112053000000003</c:v>
                </c:pt>
                <c:pt idx="256">
                  <c:v>99.101685000000003</c:v>
                </c:pt>
                <c:pt idx="257">
                  <c:v>99.090560999999994</c:v>
                </c:pt>
                <c:pt idx="258">
                  <c:v>99.080451999999994</c:v>
                </c:pt>
                <c:pt idx="259">
                  <c:v>99.072761999999997</c:v>
                </c:pt>
                <c:pt idx="260">
                  <c:v>99.068382</c:v>
                </c:pt>
                <c:pt idx="261">
                  <c:v>99.067504999999997</c:v>
                </c:pt>
                <c:pt idx="262">
                  <c:v>99.069610999999995</c:v>
                </c:pt>
                <c:pt idx="263">
                  <c:v>99.073593000000002</c:v>
                </c:pt>
                <c:pt idx="264">
                  <c:v>99.078011000000004</c:v>
                </c:pt>
                <c:pt idx="265">
                  <c:v>99.081305999999998</c:v>
                </c:pt>
                <c:pt idx="266">
                  <c:v>99.082245</c:v>
                </c:pt>
                <c:pt idx="267">
                  <c:v>99.080162000000001</c:v>
                </c:pt>
                <c:pt idx="268">
                  <c:v>99.075226000000001</c:v>
                </c:pt>
                <c:pt idx="269">
                  <c:v>99.068504000000004</c:v>
                </c:pt>
                <c:pt idx="270">
                  <c:v>99.062004000000002</c:v>
                </c:pt>
                <c:pt idx="271">
                  <c:v>99.058341999999996</c:v>
                </c:pt>
                <c:pt idx="272">
                  <c:v>99.060424999999995</c:v>
                </c:pt>
                <c:pt idx="273">
                  <c:v>99.070914999999999</c:v>
                </c:pt>
                <c:pt idx="274">
                  <c:v>99.091758999999996</c:v>
                </c:pt>
                <c:pt idx="275">
                  <c:v>99.123665000000003</c:v>
                </c:pt>
                <c:pt idx="276">
                  <c:v>99.165756000000002</c:v>
                </c:pt>
                <c:pt idx="277">
                  <c:v>99.215485000000001</c:v>
                </c:pt>
                <c:pt idx="278">
                  <c:v>99.268707000000006</c:v>
                </c:pt>
                <c:pt idx="279">
                  <c:v>99.320175000000006</c:v>
                </c:pt>
                <c:pt idx="280">
                  <c:v>99.364234999999994</c:v>
                </c:pt>
                <c:pt idx="281">
                  <c:v>99.395743999999993</c:v>
                </c:pt>
                <c:pt idx="282">
                  <c:v>99.411086999999995</c:v>
                </c:pt>
                <c:pt idx="283">
                  <c:v>99.409171999999998</c:v>
                </c:pt>
                <c:pt idx="284">
                  <c:v>99.392166000000003</c:v>
                </c:pt>
                <c:pt idx="285">
                  <c:v>99.365768000000003</c:v>
                </c:pt>
                <c:pt idx="286">
                  <c:v>99.339057999999994</c:v>
                </c:pt>
                <c:pt idx="287">
                  <c:v>99.323562999999993</c:v>
                </c:pt>
                <c:pt idx="288">
                  <c:v>99.331756999999996</c:v>
                </c:pt>
                <c:pt idx="289">
                  <c:v>99.374847000000003</c:v>
                </c:pt>
                <c:pt idx="290">
                  <c:v>99.460136000000006</c:v>
                </c:pt>
                <c:pt idx="291">
                  <c:v>99.587943999999993</c:v>
                </c:pt>
                <c:pt idx="292">
                  <c:v>99.748596000000006</c:v>
                </c:pt>
                <c:pt idx="293">
                  <c:v>99.919539999999998</c:v>
                </c:pt>
                <c:pt idx="294">
                  <c:v>100.06322</c:v>
                </c:pt>
                <c:pt idx="295">
                  <c:v>100.12585</c:v>
                </c:pt>
                <c:pt idx="296">
                  <c:v>100.03791</c:v>
                </c:pt>
                <c:pt idx="297">
                  <c:v>99.716614000000007</c:v>
                </c:pt>
                <c:pt idx="298">
                  <c:v>99.070869000000002</c:v>
                </c:pt>
                <c:pt idx="299">
                  <c:v>98.008628999999999</c:v>
                </c:pt>
                <c:pt idx="300">
                  <c:v>96.446335000000005</c:v>
                </c:pt>
                <c:pt idx="301">
                  <c:v>94.319298000000003</c:v>
                </c:pt>
                <c:pt idx="302">
                  <c:v>91.591614000000007</c:v>
                </c:pt>
                <c:pt idx="303">
                  <c:v>88.263519000000002</c:v>
                </c:pt>
                <c:pt idx="304">
                  <c:v>84.374656999999999</c:v>
                </c:pt>
                <c:pt idx="305">
                  <c:v>80.002426</c:v>
                </c:pt>
                <c:pt idx="306">
                  <c:v>75.255393999999995</c:v>
                </c:pt>
                <c:pt idx="307">
                  <c:v>70.263107000000005</c:v>
                </c:pt>
                <c:pt idx="308">
                  <c:v>65.164528000000004</c:v>
                </c:pt>
                <c:pt idx="309">
                  <c:v>60.096584</c:v>
                </c:pt>
                <c:pt idx="310">
                  <c:v>55.185065999999999</c:v>
                </c:pt>
                <c:pt idx="311">
                  <c:v>50.538254000000002</c:v>
                </c:pt>
                <c:pt idx="312">
                  <c:v>46.243659999999998</c:v>
                </c:pt>
                <c:pt idx="313">
                  <c:v>42.367359</c:v>
                </c:pt>
                <c:pt idx="314">
                  <c:v>38.955188999999997</c:v>
                </c:pt>
                <c:pt idx="315">
                  <c:v>36.035057000000002</c:v>
                </c:pt>
                <c:pt idx="316">
                  <c:v>33.619663000000003</c:v>
                </c:pt>
                <c:pt idx="317">
                  <c:v>31.709236000000001</c:v>
                </c:pt>
                <c:pt idx="318">
                  <c:v>30.293918999999999</c:v>
                </c:pt>
                <c:pt idx="319">
                  <c:v>29.355709000000001</c:v>
                </c:pt>
                <c:pt idx="320">
                  <c:v>28.869994999999999</c:v>
                </c:pt>
                <c:pt idx="321">
                  <c:v>28.806597</c:v>
                </c:pt>
                <c:pt idx="322">
                  <c:v>29.130672000000001</c:v>
                </c:pt>
                <c:pt idx="323">
                  <c:v>29.803353999999999</c:v>
                </c:pt>
                <c:pt idx="324">
                  <c:v>30.782511</c:v>
                </c:pt>
                <c:pt idx="325">
                  <c:v>32.023513999999999</c:v>
                </c:pt>
                <c:pt idx="326">
                  <c:v>33.480263000000001</c:v>
                </c:pt>
                <c:pt idx="327">
                  <c:v>35.106456999999999</c:v>
                </c:pt>
                <c:pt idx="328">
                  <c:v>36.856937000000002</c:v>
                </c:pt>
                <c:pt idx="329">
                  <c:v>38.689236000000001</c:v>
                </c:pt>
                <c:pt idx="330">
                  <c:v>40.564979999999998</c:v>
                </c:pt>
                <c:pt idx="331">
                  <c:v>42.451079999999997</c:v>
                </c:pt>
                <c:pt idx="332">
                  <c:v>44.320571999999999</c:v>
                </c:pt>
                <c:pt idx="333">
                  <c:v>46.152889000000002</c:v>
                </c:pt>
                <c:pt idx="334">
                  <c:v>47.928485906975865</c:v>
                </c:pt>
                <c:pt idx="335">
                  <c:v>49.63020840621725</c:v>
                </c:pt>
                <c:pt idx="336">
                  <c:v>51.267313905458629</c:v>
                </c:pt>
                <c:pt idx="337">
                  <c:v>52.838737404700005</c:v>
                </c:pt>
                <c:pt idx="338">
                  <c:v>54.345448903941389</c:v>
                </c:pt>
                <c:pt idx="339">
                  <c:v>55.789255403182771</c:v>
                </c:pt>
                <c:pt idx="340">
                  <c:v>57.172038902424141</c:v>
                </c:pt>
                <c:pt idx="341">
                  <c:v>58.495141401665521</c:v>
                </c:pt>
                <c:pt idx="342">
                  <c:v>59.759164900906903</c:v>
                </c:pt>
                <c:pt idx="343">
                  <c:v>60.96416040014828</c:v>
                </c:pt>
                <c:pt idx="344">
                  <c:v>62.109844899389664</c:v>
                </c:pt>
                <c:pt idx="345">
                  <c:v>63.196111398631039</c:v>
                </c:pt>
                <c:pt idx="346">
                  <c:v>64.223433897872425</c:v>
                </c:pt>
                <c:pt idx="347">
                  <c:v>65.193276397113806</c:v>
                </c:pt>
                <c:pt idx="348">
                  <c:v>66.108277896355176</c:v>
                </c:pt>
                <c:pt idx="349">
                  <c:v>66.972239395596546</c:v>
                </c:pt>
                <c:pt idx="350">
                  <c:v>67.78998989483793</c:v>
                </c:pt>
                <c:pt idx="351">
                  <c:v>68.566983394079315</c:v>
                </c:pt>
                <c:pt idx="352">
                  <c:v>69.308836893320688</c:v>
                </c:pt>
                <c:pt idx="353">
                  <c:v>70.020835392562077</c:v>
                </c:pt>
                <c:pt idx="354">
                  <c:v>70.707451891803458</c:v>
                </c:pt>
                <c:pt idx="355">
                  <c:v>71.371958391044828</c:v>
                </c:pt>
                <c:pt idx="356">
                  <c:v>72.016330890286213</c:v>
                </c:pt>
                <c:pt idx="357">
                  <c:v>72.6410643895276</c:v>
                </c:pt>
                <c:pt idx="358">
                  <c:v>73.24547388876897</c:v>
                </c:pt>
                <c:pt idx="359">
                  <c:v>73.827933388010351</c:v>
                </c:pt>
                <c:pt idx="360">
                  <c:v>74.386284887251719</c:v>
                </c:pt>
                <c:pt idx="361">
                  <c:v>74.918367386493102</c:v>
                </c:pt>
                <c:pt idx="362">
                  <c:v>75.422411885734491</c:v>
                </c:pt>
                <c:pt idx="363">
                  <c:v>75.897404384975857</c:v>
                </c:pt>
                <c:pt idx="364">
                  <c:v>76.343381884217237</c:v>
                </c:pt>
                <c:pt idx="365">
                  <c:v>76.761450383458623</c:v>
                </c:pt>
                <c:pt idx="366">
                  <c:v>77.153716882699996</c:v>
                </c:pt>
                <c:pt idx="367">
                  <c:v>77.523103381941382</c:v>
                </c:pt>
                <c:pt idx="368">
                  <c:v>77.872942881182752</c:v>
                </c:pt>
                <c:pt idx="369">
                  <c:v>78.206638380424124</c:v>
                </c:pt>
                <c:pt idx="370">
                  <c:v>78.527256879665515</c:v>
                </c:pt>
                <c:pt idx="371">
                  <c:v>78.837194378906887</c:v>
                </c:pt>
                <c:pt idx="372">
                  <c:v>79.137961878148275</c:v>
                </c:pt>
                <c:pt idx="373">
                  <c:v>79.430085377389659</c:v>
                </c:pt>
                <c:pt idx="374">
                  <c:v>79.713098876631051</c:v>
                </c:pt>
                <c:pt idx="375">
                  <c:v>79.985820375872422</c:v>
                </c:pt>
                <c:pt idx="376">
                  <c:v>80.246509875113802</c:v>
                </c:pt>
                <c:pt idx="377">
                  <c:v>80.493299374355189</c:v>
                </c:pt>
                <c:pt idx="378">
                  <c:v>80.724531873596561</c:v>
                </c:pt>
                <c:pt idx="379">
                  <c:v>80.939064372837947</c:v>
                </c:pt>
                <c:pt idx="380">
                  <c:v>81.136513872079334</c:v>
                </c:pt>
                <c:pt idx="381">
                  <c:v>81.317415371320706</c:v>
                </c:pt>
                <c:pt idx="382">
                  <c:v>81.483203870562093</c:v>
                </c:pt>
                <c:pt idx="383">
                  <c:v>81.636121369803462</c:v>
                </c:pt>
                <c:pt idx="384">
                  <c:v>81.778959869044854</c:v>
                </c:pt>
                <c:pt idx="385">
                  <c:v>81.914794368286223</c:v>
                </c:pt>
                <c:pt idx="386">
                  <c:v>82.046593867527605</c:v>
                </c:pt>
                <c:pt idx="387">
                  <c:v>82.176988366768938</c:v>
                </c:pt>
                <c:pt idx="388">
                  <c:v>82.307886866010307</c:v>
                </c:pt>
                <c:pt idx="389">
                  <c:v>82.440411365251691</c:v>
                </c:pt>
                <c:pt idx="390">
                  <c:v>82.57471286449308</c:v>
                </c:pt>
                <c:pt idx="391">
                  <c:v>82.710089363734454</c:v>
                </c:pt>
                <c:pt idx="392">
                  <c:v>82.845084862975838</c:v>
                </c:pt>
                <c:pt idx="393">
                  <c:v>82.97770036221722</c:v>
                </c:pt>
                <c:pt idx="394">
                  <c:v>83.105737861458607</c:v>
                </c:pt>
                <c:pt idx="395">
                  <c:v>83.227016360699992</c:v>
                </c:pt>
                <c:pt idx="396">
                  <c:v>83.339680859941367</c:v>
                </c:pt>
                <c:pt idx="397">
                  <c:v>83.44241935918275</c:v>
                </c:pt>
                <c:pt idx="398">
                  <c:v>83.534590858424124</c:v>
                </c:pt>
                <c:pt idx="399">
                  <c:v>83.616280357665516</c:v>
                </c:pt>
                <c:pt idx="400">
                  <c:v>83.688226856906894</c:v>
                </c:pt>
                <c:pt idx="401">
                  <c:v>83.75174235614827</c:v>
                </c:pt>
                <c:pt idx="402">
                  <c:v>83.80844585538965</c:v>
                </c:pt>
                <c:pt idx="403">
                  <c:v>83.86012835463103</c:v>
                </c:pt>
                <c:pt idx="404">
                  <c:v>83.90844685387242</c:v>
                </c:pt>
                <c:pt idx="405">
                  <c:v>83.95484235311379</c:v>
                </c:pt>
                <c:pt idx="406">
                  <c:v>84.000268852355177</c:v>
                </c:pt>
                <c:pt idx="407">
                  <c:v>84.045283351596552</c:v>
                </c:pt>
                <c:pt idx="408">
                  <c:v>84.089931850837928</c:v>
                </c:pt>
                <c:pt idx="409">
                  <c:v>84.133901350079327</c:v>
                </c:pt>
                <c:pt idx="410">
                  <c:v>84.176595849320705</c:v>
                </c:pt>
                <c:pt idx="411">
                  <c:v>84.217346348562089</c:v>
                </c:pt>
                <c:pt idx="412">
                  <c:v>84.255539847803476</c:v>
                </c:pt>
                <c:pt idx="413">
                  <c:v>84.290827347044853</c:v>
                </c:pt>
                <c:pt idx="414">
                  <c:v>84.323145846286224</c:v>
                </c:pt>
                <c:pt idx="415">
                  <c:v>84.35290934552755</c:v>
                </c:pt>
                <c:pt idx="416">
                  <c:v>84.380849844768932</c:v>
                </c:pt>
                <c:pt idx="417">
                  <c:v>84.408088344010309</c:v>
                </c:pt>
                <c:pt idx="418">
                  <c:v>84.435981843251696</c:v>
                </c:pt>
                <c:pt idx="419">
                  <c:v>84.465951342493071</c:v>
                </c:pt>
                <c:pt idx="420">
                  <c:v>84.499361841734455</c:v>
                </c:pt>
                <c:pt idx="421">
                  <c:v>84.537372340975836</c:v>
                </c:pt>
                <c:pt idx="422">
                  <c:v>84.580777840217223</c:v>
                </c:pt>
                <c:pt idx="423">
                  <c:v>84.6299963394586</c:v>
                </c:pt>
                <c:pt idx="424">
                  <c:v>84.684974838699972</c:v>
                </c:pt>
                <c:pt idx="425">
                  <c:v>84.745286337941351</c:v>
                </c:pt>
                <c:pt idx="426">
                  <c:v>84.810121837182734</c:v>
                </c:pt>
                <c:pt idx="427">
                  <c:v>84.878406336424121</c:v>
                </c:pt>
                <c:pt idx="428">
                  <c:v>84.949001835665499</c:v>
                </c:pt>
                <c:pt idx="429">
                  <c:v>85.020742334906899</c:v>
                </c:pt>
                <c:pt idx="430">
                  <c:v>85.092612834148269</c:v>
                </c:pt>
                <c:pt idx="431">
                  <c:v>85.163780333389653</c:v>
                </c:pt>
                <c:pt idx="432">
                  <c:v>85.233727832631033</c:v>
                </c:pt>
                <c:pt idx="433">
                  <c:v>85.302188331872415</c:v>
                </c:pt>
                <c:pt idx="434">
                  <c:v>85.3691448311138</c:v>
                </c:pt>
                <c:pt idx="435">
                  <c:v>85.434796330355169</c:v>
                </c:pt>
                <c:pt idx="436">
                  <c:v>85.499449829596557</c:v>
                </c:pt>
                <c:pt idx="437">
                  <c:v>85.56346932883794</c:v>
                </c:pt>
                <c:pt idx="438">
                  <c:v>85.627152828079318</c:v>
                </c:pt>
                <c:pt idx="439">
                  <c:v>85.690699327320701</c:v>
                </c:pt>
                <c:pt idx="440">
                  <c:v>85.754176826562073</c:v>
                </c:pt>
                <c:pt idx="441">
                  <c:v>85.817441325803458</c:v>
                </c:pt>
                <c:pt idx="442">
                  <c:v>85.880254825044844</c:v>
                </c:pt>
                <c:pt idx="443">
                  <c:v>85.942245324286219</c:v>
                </c:pt>
                <c:pt idx="444">
                  <c:v>86.002960823527545</c:v>
                </c:pt>
                <c:pt idx="445">
                  <c:v>86.061960322768925</c:v>
                </c:pt>
                <c:pt idx="446">
                  <c:v>86.118807822010297</c:v>
                </c:pt>
                <c:pt idx="447">
                  <c:v>86.173229321251682</c:v>
                </c:pt>
                <c:pt idx="448">
                  <c:v>86.224965820493068</c:v>
                </c:pt>
                <c:pt idx="449">
                  <c:v>86.273917319734437</c:v>
                </c:pt>
                <c:pt idx="450">
                  <c:v>86.320052818975839</c:v>
                </c:pt>
                <c:pt idx="451">
                  <c:v>86.363450318217218</c:v>
                </c:pt>
                <c:pt idx="452">
                  <c:v>86.404184817458599</c:v>
                </c:pt>
                <c:pt idx="453">
                  <c:v>86.442356316699986</c:v>
                </c:pt>
                <c:pt idx="454">
                  <c:v>86.478024815941353</c:v>
                </c:pt>
                <c:pt idx="455">
                  <c:v>86.511244315182736</c:v>
                </c:pt>
                <c:pt idx="456">
                  <c:v>86.542021814424118</c:v>
                </c:pt>
                <c:pt idx="457">
                  <c:v>86.570343313665504</c:v>
                </c:pt>
                <c:pt idx="458">
                  <c:v>86.596215812906877</c:v>
                </c:pt>
                <c:pt idx="459">
                  <c:v>86.619662312148265</c:v>
                </c:pt>
                <c:pt idx="460">
                  <c:v>86.640804811389643</c:v>
                </c:pt>
                <c:pt idx="461">
                  <c:v>86.659841310631023</c:v>
                </c:pt>
                <c:pt idx="462">
                  <c:v>86.677069809872407</c:v>
                </c:pt>
                <c:pt idx="463">
                  <c:v>86.692886309113788</c:v>
                </c:pt>
                <c:pt idx="464">
                  <c:v>86.707718808355168</c:v>
                </c:pt>
                <c:pt idx="465">
                  <c:v>86.722018307596556</c:v>
                </c:pt>
                <c:pt idx="466">
                  <c:v>86.736217806837942</c:v>
                </c:pt>
                <c:pt idx="467">
                  <c:v>86.750592306079312</c:v>
                </c:pt>
                <c:pt idx="468">
                  <c:v>86.765287805320696</c:v>
                </c:pt>
                <c:pt idx="469">
                  <c:v>86.780280304562083</c:v>
                </c:pt>
                <c:pt idx="470">
                  <c:v>86.795296803803453</c:v>
                </c:pt>
                <c:pt idx="471">
                  <c:v>86.809961303044844</c:v>
                </c:pt>
                <c:pt idx="472">
                  <c:v>86.823687802286216</c:v>
                </c:pt>
                <c:pt idx="473">
                  <c:v>86.835880301527538</c:v>
                </c:pt>
                <c:pt idx="474">
                  <c:v>86.845937800768922</c:v>
                </c:pt>
                <c:pt idx="475">
                  <c:v>86.853408300010301</c:v>
                </c:pt>
                <c:pt idx="476">
                  <c:v>86.858016799251686</c:v>
                </c:pt>
                <c:pt idx="477">
                  <c:v>86.859796298493066</c:v>
                </c:pt>
                <c:pt idx="478">
                  <c:v>86.859064797734447</c:v>
                </c:pt>
                <c:pt idx="479">
                  <c:v>86.856517296975824</c:v>
                </c:pt>
                <c:pt idx="480">
                  <c:v>86.853092796217211</c:v>
                </c:pt>
                <c:pt idx="481">
                  <c:v>86.849936295458591</c:v>
                </c:pt>
                <c:pt idx="482">
                  <c:v>86.848326794699972</c:v>
                </c:pt>
                <c:pt idx="483">
                  <c:v>86.849503293941353</c:v>
                </c:pt>
                <c:pt idx="484">
                  <c:v>86.854600793182726</c:v>
                </c:pt>
                <c:pt idx="485">
                  <c:v>86.864436292424116</c:v>
                </c:pt>
                <c:pt idx="486">
                  <c:v>86.879551791665506</c:v>
                </c:pt>
                <c:pt idx="487">
                  <c:v>86.900060290906879</c:v>
                </c:pt>
                <c:pt idx="488">
                  <c:v>86.925650790148268</c:v>
                </c:pt>
                <c:pt idx="489">
                  <c:v>86.955673289389637</c:v>
                </c:pt>
                <c:pt idx="490">
                  <c:v>86.989144788631023</c:v>
                </c:pt>
                <c:pt idx="491">
                  <c:v>87.0249502878724</c:v>
                </c:pt>
                <c:pt idx="492">
                  <c:v>87.06187078711379</c:v>
                </c:pt>
                <c:pt idx="493">
                  <c:v>87.098798286355162</c:v>
                </c:pt>
                <c:pt idx="494">
                  <c:v>87.134771785596541</c:v>
                </c:pt>
                <c:pt idx="495">
                  <c:v>87.169143284837929</c:v>
                </c:pt>
                <c:pt idx="496">
                  <c:v>87.201569784079311</c:v>
                </c:pt>
                <c:pt idx="497">
                  <c:v>87.232035283320684</c:v>
                </c:pt>
                <c:pt idx="498">
                  <c:v>87.260798782562063</c:v>
                </c:pt>
                <c:pt idx="499">
                  <c:v>87.288334281803444</c:v>
                </c:pt>
                <c:pt idx="500">
                  <c:v>87.315213781044847</c:v>
                </c:pt>
                <c:pt idx="501">
                  <c:v>87.341956280286155</c:v>
                </c:pt>
                <c:pt idx="502">
                  <c:v>87.368942779527529</c:v>
                </c:pt>
                <c:pt idx="503">
                  <c:v>87.396310278768908</c:v>
                </c:pt>
                <c:pt idx="504">
                  <c:v>87.423922778010294</c:v>
                </c:pt>
                <c:pt idx="505">
                  <c:v>87.451298277251666</c:v>
                </c:pt>
                <c:pt idx="506">
                  <c:v>87.477673776493063</c:v>
                </c:pt>
                <c:pt idx="507">
                  <c:v>87.502096275734445</c:v>
                </c:pt>
                <c:pt idx="508">
                  <c:v>87.523475774975822</c:v>
                </c:pt>
                <c:pt idx="509">
                  <c:v>87.540818274217202</c:v>
                </c:pt>
                <c:pt idx="510">
                  <c:v>87.553262773458584</c:v>
                </c:pt>
                <c:pt idx="511">
                  <c:v>87.560237272699965</c:v>
                </c:pt>
                <c:pt idx="512">
                  <c:v>87.561626771941349</c:v>
                </c:pt>
                <c:pt idx="513">
                  <c:v>87.557737271182731</c:v>
                </c:pt>
                <c:pt idx="514">
                  <c:v>87.549330770424106</c:v>
                </c:pt>
                <c:pt idx="515">
                  <c:v>87.537598269665494</c:v>
                </c:pt>
                <c:pt idx="516">
                  <c:v>87.524026768906865</c:v>
                </c:pt>
                <c:pt idx="517">
                  <c:v>87.510317268148256</c:v>
                </c:pt>
                <c:pt idx="518">
                  <c:v>87.498180767389627</c:v>
                </c:pt>
                <c:pt idx="519">
                  <c:v>87.489202266631011</c:v>
                </c:pt>
                <c:pt idx="520">
                  <c:v>87.484732765872408</c:v>
                </c:pt>
                <c:pt idx="521">
                  <c:v>87.485687265113782</c:v>
                </c:pt>
                <c:pt idx="522">
                  <c:v>87.492592764355166</c:v>
                </c:pt>
                <c:pt idx="523">
                  <c:v>87.505465263596548</c:v>
                </c:pt>
                <c:pt idx="524">
                  <c:v>87.523875762837932</c:v>
                </c:pt>
                <c:pt idx="525">
                  <c:v>87.547055262079311</c:v>
                </c:pt>
                <c:pt idx="526">
                  <c:v>87.573926761320692</c:v>
                </c:pt>
                <c:pt idx="527">
                  <c:v>87.603324260562061</c:v>
                </c:pt>
                <c:pt idx="528">
                  <c:v>87.634056759803443</c:v>
                </c:pt>
                <c:pt idx="529">
                  <c:v>87.665056259044775</c:v>
                </c:pt>
                <c:pt idx="530">
                  <c:v>87.695490758286155</c:v>
                </c:pt>
                <c:pt idx="531">
                  <c:v>87.724812257527532</c:v>
                </c:pt>
                <c:pt idx="532">
                  <c:v>87.752782756768909</c:v>
                </c:pt>
                <c:pt idx="533">
                  <c:v>87.77944025601029</c:v>
                </c:pt>
                <c:pt idx="534">
                  <c:v>87.805068755251668</c:v>
                </c:pt>
                <c:pt idx="535">
                  <c:v>87.830148254493054</c:v>
                </c:pt>
                <c:pt idx="536">
                  <c:v>87.855158753734429</c:v>
                </c:pt>
                <c:pt idx="537">
                  <c:v>87.880580252975818</c:v>
                </c:pt>
                <c:pt idx="538">
                  <c:v>87.906780752217202</c:v>
                </c:pt>
                <c:pt idx="539">
                  <c:v>87.93392725145857</c:v>
                </c:pt>
                <c:pt idx="540">
                  <c:v>87.961989750699956</c:v>
                </c:pt>
                <c:pt idx="541">
                  <c:v>87.990731249941348</c:v>
                </c:pt>
                <c:pt idx="542">
                  <c:v>88.019715749182737</c:v>
                </c:pt>
                <c:pt idx="543">
                  <c:v>88.048434248424115</c:v>
                </c:pt>
                <c:pt idx="544">
                  <c:v>88.076297747665492</c:v>
                </c:pt>
                <c:pt idx="545">
                  <c:v>88.102750246906865</c:v>
                </c:pt>
                <c:pt idx="546">
                  <c:v>88.127371746148256</c:v>
                </c:pt>
                <c:pt idx="547">
                  <c:v>88.149887245389635</c:v>
                </c:pt>
                <c:pt idx="548">
                  <c:v>88.170205744631019</c:v>
                </c:pt>
                <c:pt idx="549">
                  <c:v>88.188502243872392</c:v>
                </c:pt>
                <c:pt idx="550">
                  <c:v>88.205073743113772</c:v>
                </c:pt>
                <c:pt idx="551">
                  <c:v>88.220387242355159</c:v>
                </c:pt>
                <c:pt idx="552">
                  <c:v>88.234998741596527</c:v>
                </c:pt>
                <c:pt idx="553">
                  <c:v>88.249427240837917</c:v>
                </c:pt>
                <c:pt idx="554">
                  <c:v>88.264160740079291</c:v>
                </c:pt>
                <c:pt idx="555">
                  <c:v>88.279512239320695</c:v>
                </c:pt>
                <c:pt idx="556">
                  <c:v>88.295641738562068</c:v>
                </c:pt>
                <c:pt idx="557">
                  <c:v>88.312512237803446</c:v>
                </c:pt>
                <c:pt idx="558">
                  <c:v>88.329854737044755</c:v>
                </c:pt>
                <c:pt idx="559">
                  <c:v>88.34727423628614</c:v>
                </c:pt>
                <c:pt idx="560">
                  <c:v>88.364189735527518</c:v>
                </c:pt>
                <c:pt idx="561">
                  <c:v>88.379975234768921</c:v>
                </c:pt>
                <c:pt idx="562">
                  <c:v>88.394029734010289</c:v>
                </c:pt>
                <c:pt idx="563">
                  <c:v>88.405765233251671</c:v>
                </c:pt>
                <c:pt idx="564">
                  <c:v>88.414692732493052</c:v>
                </c:pt>
                <c:pt idx="565">
                  <c:v>88.420523231734435</c:v>
                </c:pt>
                <c:pt idx="566">
                  <c:v>88.423125730975812</c:v>
                </c:pt>
                <c:pt idx="567">
                  <c:v>88.422524230217192</c:v>
                </c:pt>
                <c:pt idx="568">
                  <c:v>88.418916729458573</c:v>
                </c:pt>
                <c:pt idx="569">
                  <c:v>88.412654228699964</c:v>
                </c:pt>
                <c:pt idx="570">
                  <c:v>88.404209727941335</c:v>
                </c:pt>
                <c:pt idx="571">
                  <c:v>88.394056227182716</c:v>
                </c:pt>
                <c:pt idx="572">
                  <c:v>88.382757726424103</c:v>
                </c:pt>
                <c:pt idx="573">
                  <c:v>88.370888225665482</c:v>
                </c:pt>
                <c:pt idx="574">
                  <c:v>88.358941724906856</c:v>
                </c:pt>
                <c:pt idx="575">
                  <c:v>88.347430224148241</c:v>
                </c:pt>
                <c:pt idx="576">
                  <c:v>88.336757723389638</c:v>
                </c:pt>
                <c:pt idx="577">
                  <c:v>88.327336222631018</c:v>
                </c:pt>
                <c:pt idx="578">
                  <c:v>88.319494721872388</c:v>
                </c:pt>
                <c:pt idx="579">
                  <c:v>88.313491221113779</c:v>
                </c:pt>
                <c:pt idx="580">
                  <c:v>88.309578720355148</c:v>
                </c:pt>
                <c:pt idx="581">
                  <c:v>88.30790121959653</c:v>
                </c:pt>
                <c:pt idx="582">
                  <c:v>88.30854371883791</c:v>
                </c:pt>
                <c:pt idx="583">
                  <c:v>88.311520218079295</c:v>
                </c:pt>
                <c:pt idx="584">
                  <c:v>88.316724717320682</c:v>
                </c:pt>
                <c:pt idx="585">
                  <c:v>88.323981216562061</c:v>
                </c:pt>
                <c:pt idx="586">
                  <c:v>88.332992715803442</c:v>
                </c:pt>
                <c:pt idx="587">
                  <c:v>88.343393215044756</c:v>
                </c:pt>
                <c:pt idx="588">
                  <c:v>88.354700714286139</c:v>
                </c:pt>
                <c:pt idx="589">
                  <c:v>88.366436213527521</c:v>
                </c:pt>
                <c:pt idx="590">
                  <c:v>88.378087712768902</c:v>
                </c:pt>
                <c:pt idx="591">
                  <c:v>88.389197212010288</c:v>
                </c:pt>
                <c:pt idx="592">
                  <c:v>88.399367711251656</c:v>
                </c:pt>
                <c:pt idx="593">
                  <c:v>88.408303210493045</c:v>
                </c:pt>
                <c:pt idx="594">
                  <c:v>88.415918709734427</c:v>
                </c:pt>
                <c:pt idx="595">
                  <c:v>88.422206208975808</c:v>
                </c:pt>
                <c:pt idx="596">
                  <c:v>88.427372708217177</c:v>
                </c:pt>
                <c:pt idx="597">
                  <c:v>88.431745207458576</c:v>
                </c:pt>
                <c:pt idx="598">
                  <c:v>88.435744706699964</c:v>
                </c:pt>
                <c:pt idx="599">
                  <c:v>88.439873205941339</c:v>
                </c:pt>
                <c:pt idx="600">
                  <c:v>88.444619705182717</c:v>
                </c:pt>
                <c:pt idx="601">
                  <c:v>88.450442204424107</c:v>
                </c:pt>
                <c:pt idx="602">
                  <c:v>88.457721703665484</c:v>
                </c:pt>
                <c:pt idx="603">
                  <c:v>88.466687202906854</c:v>
                </c:pt>
                <c:pt idx="604">
                  <c:v>88.477461702148247</c:v>
                </c:pt>
                <c:pt idx="605">
                  <c:v>88.489990201389617</c:v>
                </c:pt>
                <c:pt idx="606">
                  <c:v>88.504135700630997</c:v>
                </c:pt>
                <c:pt idx="607">
                  <c:v>88.519648199872378</c:v>
                </c:pt>
                <c:pt idx="608">
                  <c:v>88.53623569911376</c:v>
                </c:pt>
                <c:pt idx="609">
                  <c:v>88.553586198355148</c:v>
                </c:pt>
                <c:pt idx="610">
                  <c:v>88.571477697596521</c:v>
                </c:pt>
                <c:pt idx="611">
                  <c:v>88.5897211968379</c:v>
                </c:pt>
                <c:pt idx="612">
                  <c:v>88.608261696079296</c:v>
                </c:pt>
                <c:pt idx="613">
                  <c:v>88.627130195320674</c:v>
                </c:pt>
                <c:pt idx="614">
                  <c:v>88.646418694562058</c:v>
                </c:pt>
                <c:pt idx="615">
                  <c:v>88.666340193803364</c:v>
                </c:pt>
                <c:pt idx="616">
                  <c:v>88.687077693044756</c:v>
                </c:pt>
                <c:pt idx="617">
                  <c:v>88.708769192286127</c:v>
                </c:pt>
                <c:pt idx="618">
                  <c:v>88.731506691527528</c:v>
                </c:pt>
                <c:pt idx="619">
                  <c:v>88.75526519076891</c:v>
                </c:pt>
                <c:pt idx="620">
                  <c:v>88.779863690010288</c:v>
                </c:pt>
                <c:pt idx="621">
                  <c:v>88.805004189251662</c:v>
                </c:pt>
                <c:pt idx="622">
                  <c:v>88.830242688493044</c:v>
                </c:pt>
                <c:pt idx="623">
                  <c:v>88.855062187734418</c:v>
                </c:pt>
                <c:pt idx="624">
                  <c:v>88.878928686975812</c:v>
                </c:pt>
                <c:pt idx="625">
                  <c:v>88.901329186217183</c:v>
                </c:pt>
                <c:pt idx="626">
                  <c:v>88.921823685458563</c:v>
                </c:pt>
                <c:pt idx="627">
                  <c:v>88.940127184699946</c:v>
                </c:pt>
                <c:pt idx="628">
                  <c:v>88.956150683941331</c:v>
                </c:pt>
                <c:pt idx="629">
                  <c:v>88.969983183182705</c:v>
                </c:pt>
                <c:pt idx="630">
                  <c:v>88.981924682424093</c:v>
                </c:pt>
                <c:pt idx="631">
                  <c:v>88.992431181665467</c:v>
                </c:pt>
                <c:pt idx="632">
                  <c:v>89.002045680906861</c:v>
                </c:pt>
                <c:pt idx="633">
                  <c:v>89.011393180148247</c:v>
                </c:pt>
                <c:pt idx="634">
                  <c:v>89.021014679389623</c:v>
                </c:pt>
                <c:pt idx="635">
                  <c:v>89.031377178631004</c:v>
                </c:pt>
                <c:pt idx="636">
                  <c:v>89.042753677872383</c:v>
                </c:pt>
                <c:pt idx="637">
                  <c:v>89.055229177113759</c:v>
                </c:pt>
                <c:pt idx="638">
                  <c:v>89.06860467635515</c:v>
                </c:pt>
                <c:pt idx="639">
                  <c:v>89.082498175596527</c:v>
                </c:pt>
                <c:pt idx="640">
                  <c:v>89.096339674837907</c:v>
                </c:pt>
                <c:pt idx="641">
                  <c:v>89.109402174079278</c:v>
                </c:pt>
                <c:pt idx="642">
                  <c:v>89.120931673320669</c:v>
                </c:pt>
                <c:pt idx="643">
                  <c:v>89.130179172562052</c:v>
                </c:pt>
                <c:pt idx="644">
                  <c:v>89.136558671803371</c:v>
                </c:pt>
                <c:pt idx="645">
                  <c:v>89.139604171044752</c:v>
                </c:pt>
                <c:pt idx="646">
                  <c:v>89.139086670286133</c:v>
                </c:pt>
                <c:pt idx="647">
                  <c:v>89.135074169527513</c:v>
                </c:pt>
                <c:pt idx="648">
                  <c:v>89.127797668768892</c:v>
                </c:pt>
                <c:pt idx="649">
                  <c:v>89.117743168010264</c:v>
                </c:pt>
                <c:pt idx="650">
                  <c:v>89.105513667251657</c:v>
                </c:pt>
                <c:pt idx="651">
                  <c:v>89.091782166493033</c:v>
                </c:pt>
                <c:pt idx="652">
                  <c:v>89.077234665734409</c:v>
                </c:pt>
                <c:pt idx="653">
                  <c:v>89.062419164975807</c:v>
                </c:pt>
                <c:pt idx="654">
                  <c:v>89.047779664217188</c:v>
                </c:pt>
                <c:pt idx="655">
                  <c:v>89.033521163458573</c:v>
                </c:pt>
                <c:pt idx="656">
                  <c:v>89.019644662699946</c:v>
                </c:pt>
                <c:pt idx="657">
                  <c:v>89.00596616194133</c:v>
                </c:pt>
                <c:pt idx="658">
                  <c:v>88.992074661182713</c:v>
                </c:pt>
                <c:pt idx="659">
                  <c:v>88.977496160424096</c:v>
                </c:pt>
                <c:pt idx="660">
                  <c:v>88.961665659665471</c:v>
                </c:pt>
                <c:pt idx="661">
                  <c:v>88.944081158906855</c:v>
                </c:pt>
                <c:pt idx="662">
                  <c:v>88.924299658148229</c:v>
                </c:pt>
                <c:pt idx="663">
                  <c:v>88.902091157389606</c:v>
                </c:pt>
                <c:pt idx="664">
                  <c:v>88.877365656630985</c:v>
                </c:pt>
                <c:pt idx="665">
                  <c:v>88.850290155872372</c:v>
                </c:pt>
                <c:pt idx="666">
                  <c:v>88.82120065511377</c:v>
                </c:pt>
                <c:pt idx="667">
                  <c:v>88.790593154355335</c:v>
                </c:pt>
                <c:pt idx="668">
                  <c:v>88.759076653596708</c:v>
                </c:pt>
                <c:pt idx="669">
                  <c:v>88.727202152838089</c:v>
                </c:pt>
                <c:pt idx="670">
                  <c:v>88.695488652079476</c:v>
                </c:pt>
                <c:pt idx="671">
                  <c:v>88.664201151320853</c:v>
                </c:pt>
                <c:pt idx="672">
                  <c:v>88.633356650562234</c:v>
                </c:pt>
                <c:pt idx="673">
                  <c:v>88.602543149803608</c:v>
                </c:pt>
                <c:pt idx="674">
                  <c:v>88.570904649044991</c:v>
                </c:pt>
                <c:pt idx="675">
                  <c:v>88.53710014828637</c:v>
                </c:pt>
                <c:pt idx="676">
                  <c:v>88.499206647527757</c:v>
                </c:pt>
                <c:pt idx="677">
                  <c:v>88.45477414676914</c:v>
                </c:pt>
                <c:pt idx="678">
                  <c:v>88.400857646010508</c:v>
                </c:pt>
                <c:pt idx="679">
                  <c:v>88.334003145251899</c:v>
                </c:pt>
                <c:pt idx="680">
                  <c:v>88.250355644493283</c:v>
                </c:pt>
                <c:pt idx="681">
                  <c:v>88.145735143734669</c:v>
                </c:pt>
                <c:pt idx="682">
                  <c:v>88.015753642976051</c:v>
                </c:pt>
                <c:pt idx="683">
                  <c:v>87.85594214221743</c:v>
                </c:pt>
                <c:pt idx="684">
                  <c:v>87.661836641458805</c:v>
                </c:pt>
                <c:pt idx="685">
                  <c:v>87.429209140700195</c:v>
                </c:pt>
                <c:pt idx="686">
                  <c:v>87.154148639941567</c:v>
                </c:pt>
                <c:pt idx="687">
                  <c:v>86.833265139182956</c:v>
                </c:pt>
                <c:pt idx="688">
                  <c:v>86.463812638424329</c:v>
                </c:pt>
                <c:pt idx="689">
                  <c:v>86.043861137665715</c:v>
                </c:pt>
                <c:pt idx="690">
                  <c:v>85.572350636907089</c:v>
                </c:pt>
                <c:pt idx="691">
                  <c:v>85.049227136148474</c:v>
                </c:pt>
                <c:pt idx="692">
                  <c:v>84.475497635389857</c:v>
                </c:pt>
                <c:pt idx="693">
                  <c:v>83.853207134631234</c:v>
                </c:pt>
                <c:pt idx="694">
                  <c:v>83.185445633872632</c:v>
                </c:pt>
                <c:pt idx="695">
                  <c:v>82.476256133114006</c:v>
                </c:pt>
                <c:pt idx="696">
                  <c:v>81.730476632355391</c:v>
                </c:pt>
                <c:pt idx="697">
                  <c:v>80.953676131596765</c:v>
                </c:pt>
                <c:pt idx="698">
                  <c:v>80.151896630838152</c:v>
                </c:pt>
                <c:pt idx="699">
                  <c:v>79.331509130079525</c:v>
                </c:pt>
                <c:pt idx="700">
                  <c:v>78.499036629320912</c:v>
                </c:pt>
                <c:pt idx="701">
                  <c:v>77.660910128562293</c:v>
                </c:pt>
                <c:pt idx="702">
                  <c:v>76.823371627803667</c:v>
                </c:pt>
                <c:pt idx="703">
                  <c:v>75.992311127045056</c:v>
                </c:pt>
                <c:pt idx="704">
                  <c:v>75.173097626286435</c:v>
                </c:pt>
                <c:pt idx="705">
                  <c:v>74.370655125527819</c:v>
                </c:pt>
                <c:pt idx="706">
                  <c:v>73.589283624769195</c:v>
                </c:pt>
                <c:pt idx="707">
                  <c:v>72.832716124010574</c:v>
                </c:pt>
                <c:pt idx="708">
                  <c:v>72.104102623251947</c:v>
                </c:pt>
                <c:pt idx="709">
                  <c:v>71.406090122493353</c:v>
                </c:pt>
                <c:pt idx="710">
                  <c:v>70.740823621734734</c:v>
                </c:pt>
                <c:pt idx="711">
                  <c:v>70.110026120976116</c:v>
                </c:pt>
                <c:pt idx="712">
                  <c:v>69.515033620217494</c:v>
                </c:pt>
                <c:pt idx="713">
                  <c:v>68.95685311945887</c:v>
                </c:pt>
                <c:pt idx="714">
                  <c:v>68.436201618700252</c:v>
                </c:pt>
                <c:pt idx="715">
                  <c:v>67.953529117941002</c:v>
                </c:pt>
                <c:pt idx="716">
                  <c:v>67.509057617182378</c:v>
                </c:pt>
                <c:pt idx="717">
                  <c:v>67.102763116423759</c:v>
                </c:pt>
                <c:pt idx="718">
                  <c:v>66.734447615665147</c:v>
                </c:pt>
                <c:pt idx="719">
                  <c:v>66.403706114906527</c:v>
                </c:pt>
                <c:pt idx="720">
                  <c:v>66.109930614147913</c:v>
                </c:pt>
                <c:pt idx="721">
                  <c:v>65.852416113389296</c:v>
                </c:pt>
                <c:pt idx="722">
                  <c:v>65.63024161263067</c:v>
                </c:pt>
                <c:pt idx="723">
                  <c:v>65.442415111872066</c:v>
                </c:pt>
                <c:pt idx="724">
                  <c:v>65.287875611113435</c:v>
                </c:pt>
                <c:pt idx="725">
                  <c:v>65.165478110354826</c:v>
                </c:pt>
                <c:pt idx="726">
                  <c:v>65.074071609596203</c:v>
                </c:pt>
                <c:pt idx="727">
                  <c:v>65.012496108837581</c:v>
                </c:pt>
                <c:pt idx="728">
                  <c:v>64.979621608078958</c:v>
                </c:pt>
                <c:pt idx="729">
                  <c:v>64.97433610732034</c:v>
                </c:pt>
                <c:pt idx="730">
                  <c:v>64.995546606561717</c:v>
                </c:pt>
                <c:pt idx="731">
                  <c:v>65.042194105803105</c:v>
                </c:pt>
                <c:pt idx="732">
                  <c:v>65.11318660504449</c:v>
                </c:pt>
                <c:pt idx="733">
                  <c:v>65.207449104285871</c:v>
                </c:pt>
                <c:pt idx="734">
                  <c:v>65.32382160352725</c:v>
                </c:pt>
                <c:pt idx="735">
                  <c:v>65.461121102768629</c:v>
                </c:pt>
                <c:pt idx="736">
                  <c:v>65.618066602010003</c:v>
                </c:pt>
                <c:pt idx="737">
                  <c:v>65.793307101251386</c:v>
                </c:pt>
                <c:pt idx="738">
                  <c:v>65.985470600492775</c:v>
                </c:pt>
                <c:pt idx="739">
                  <c:v>66.193075099734159</c:v>
                </c:pt>
                <c:pt idx="740">
                  <c:v>66.414664598975548</c:v>
                </c:pt>
                <c:pt idx="741">
                  <c:v>66.648819098216919</c:v>
                </c:pt>
                <c:pt idx="742">
                  <c:v>66.894166597458309</c:v>
                </c:pt>
                <c:pt idx="743">
                  <c:v>67.14942409669969</c:v>
                </c:pt>
                <c:pt idx="744">
                  <c:v>67.413448595941063</c:v>
                </c:pt>
                <c:pt idx="745">
                  <c:v>67.685239095182439</c:v>
                </c:pt>
                <c:pt idx="746">
                  <c:v>67.963964594423828</c:v>
                </c:pt>
                <c:pt idx="747">
                  <c:v>68.248901093665211</c:v>
                </c:pt>
                <c:pt idx="748">
                  <c:v>68.53946759290659</c:v>
                </c:pt>
                <c:pt idx="749">
                  <c:v>68.835184092147969</c:v>
                </c:pt>
                <c:pt idx="750">
                  <c:v>69.135600591389348</c:v>
                </c:pt>
                <c:pt idx="751">
                  <c:v>69.440289090630728</c:v>
                </c:pt>
                <c:pt idx="752">
                  <c:v>69.748769589872126</c:v>
                </c:pt>
                <c:pt idx="753">
                  <c:v>70.060515089113494</c:v>
                </c:pt>
                <c:pt idx="754">
                  <c:v>70.374923588354875</c:v>
                </c:pt>
                <c:pt idx="755">
                  <c:v>70.691286087596268</c:v>
                </c:pt>
                <c:pt idx="756">
                  <c:v>71.008806586837636</c:v>
                </c:pt>
                <c:pt idx="757">
                  <c:v>71.326633086079028</c:v>
                </c:pt>
                <c:pt idx="758">
                  <c:v>71.643895585320408</c:v>
                </c:pt>
                <c:pt idx="759">
                  <c:v>71.959685084561784</c:v>
                </c:pt>
                <c:pt idx="760">
                  <c:v>72.273147583803166</c:v>
                </c:pt>
                <c:pt idx="761">
                  <c:v>72.599022000000005</c:v>
                </c:pt>
                <c:pt idx="762">
                  <c:v>72.924301</c:v>
                </c:pt>
                <c:pt idx="763">
                  <c:v>73.245109999999997</c:v>
                </c:pt>
                <c:pt idx="764">
                  <c:v>73.560890000000001</c:v>
                </c:pt>
                <c:pt idx="765">
                  <c:v>73.871161999999998</c:v>
                </c:pt>
                <c:pt idx="766">
                  <c:v>74.175445999999994</c:v>
                </c:pt>
                <c:pt idx="767">
                  <c:v>74.473267000000007</c:v>
                </c:pt>
                <c:pt idx="768">
                  <c:v>74.764114000000006</c:v>
                </c:pt>
                <c:pt idx="769">
                  <c:v>75.047432000000001</c:v>
                </c:pt>
                <c:pt idx="770">
                  <c:v>75.322540000000004</c:v>
                </c:pt>
                <c:pt idx="771">
                  <c:v>75.588691999999995</c:v>
                </c:pt>
                <c:pt idx="772">
                  <c:v>75.845061999999999</c:v>
                </c:pt>
                <c:pt idx="773">
                  <c:v>76.090796999999995</c:v>
                </c:pt>
                <c:pt idx="774">
                  <c:v>76.325005000000004</c:v>
                </c:pt>
                <c:pt idx="775">
                  <c:v>76.546882999999994</c:v>
                </c:pt>
                <c:pt idx="776">
                  <c:v>76.75573</c:v>
                </c:pt>
                <c:pt idx="777">
                  <c:v>76.950958</c:v>
                </c:pt>
                <c:pt idx="778">
                  <c:v>77.132248000000004</c:v>
                </c:pt>
                <c:pt idx="779">
                  <c:v>77.299430999999998</c:v>
                </c:pt>
                <c:pt idx="780">
                  <c:v>77.452636999999996</c:v>
                </c:pt>
                <c:pt idx="781">
                  <c:v>77.592178000000004</c:v>
                </c:pt>
                <c:pt idx="782">
                  <c:v>77.718590000000006</c:v>
                </c:pt>
                <c:pt idx="783">
                  <c:v>77.832534999999993</c:v>
                </c:pt>
                <c:pt idx="784">
                  <c:v>77.934753000000001</c:v>
                </c:pt>
                <c:pt idx="785">
                  <c:v>78.026070000000004</c:v>
                </c:pt>
                <c:pt idx="786">
                  <c:v>78.107224000000002</c:v>
                </c:pt>
                <c:pt idx="787">
                  <c:v>78.178946999999994</c:v>
                </c:pt>
                <c:pt idx="788">
                  <c:v>78.241798000000003</c:v>
                </c:pt>
                <c:pt idx="789">
                  <c:v>78.296295000000001</c:v>
                </c:pt>
                <c:pt idx="790">
                  <c:v>78.342758000000003</c:v>
                </c:pt>
                <c:pt idx="791">
                  <c:v>78.381477000000004</c:v>
                </c:pt>
                <c:pt idx="792">
                  <c:v>78.412636000000006</c:v>
                </c:pt>
                <c:pt idx="793">
                  <c:v>78.436431999999996</c:v>
                </c:pt>
                <c:pt idx="794">
                  <c:v>78.453040999999999</c:v>
                </c:pt>
                <c:pt idx="795">
                  <c:v>78.462699999999998</c:v>
                </c:pt>
                <c:pt idx="796">
                  <c:v>78.465767</c:v>
                </c:pt>
                <c:pt idx="797">
                  <c:v>78.462669000000005</c:v>
                </c:pt>
                <c:pt idx="798">
                  <c:v>78.453963999999999</c:v>
                </c:pt>
                <c:pt idx="799">
                  <c:v>78.440291999999999</c:v>
                </c:pt>
                <c:pt idx="800">
                  <c:v>78.422393999999997</c:v>
                </c:pt>
                <c:pt idx="801">
                  <c:v>78.401024000000007</c:v>
                </c:pt>
                <c:pt idx="802">
                  <c:v>78.376960999999994</c:v>
                </c:pt>
                <c:pt idx="803">
                  <c:v>78.350952000000007</c:v>
                </c:pt>
                <c:pt idx="804">
                  <c:v>78.323700000000002</c:v>
                </c:pt>
                <c:pt idx="805">
                  <c:v>78.295815000000005</c:v>
                </c:pt>
                <c:pt idx="806">
                  <c:v>78.267830000000004</c:v>
                </c:pt>
                <c:pt idx="807">
                  <c:v>78.240227000000004</c:v>
                </c:pt>
                <c:pt idx="808">
                  <c:v>78.213393999999994</c:v>
                </c:pt>
                <c:pt idx="809">
                  <c:v>78.187683000000007</c:v>
                </c:pt>
                <c:pt idx="810">
                  <c:v>78.163428999999994</c:v>
                </c:pt>
                <c:pt idx="811">
                  <c:v>78.140984000000003</c:v>
                </c:pt>
                <c:pt idx="812">
                  <c:v>78.120743000000004</c:v>
                </c:pt>
                <c:pt idx="813">
                  <c:v>78.103127000000001</c:v>
                </c:pt>
                <c:pt idx="814">
                  <c:v>78.088615000000004</c:v>
                </c:pt>
                <c:pt idx="815">
                  <c:v>78.077751000000006</c:v>
                </c:pt>
                <c:pt idx="816">
                  <c:v>78.071074999999993</c:v>
                </c:pt>
                <c:pt idx="817">
                  <c:v>78.069137999999995</c:v>
                </c:pt>
                <c:pt idx="818">
                  <c:v>78.072456000000003</c:v>
                </c:pt>
                <c:pt idx="819">
                  <c:v>78.081496999999999</c:v>
                </c:pt>
                <c:pt idx="820">
                  <c:v>78.096664000000004</c:v>
                </c:pt>
                <c:pt idx="821">
                  <c:v>78.118210000000005</c:v>
                </c:pt>
                <c:pt idx="822">
                  <c:v>78.146293999999997</c:v>
                </c:pt>
                <c:pt idx="823">
                  <c:v>78.180992000000003</c:v>
                </c:pt>
                <c:pt idx="824">
                  <c:v>78.222221000000005</c:v>
                </c:pt>
                <c:pt idx="825">
                  <c:v>78.269867000000005</c:v>
                </c:pt>
                <c:pt idx="826">
                  <c:v>78.323729999999998</c:v>
                </c:pt>
                <c:pt idx="827">
                  <c:v>78.383598000000006</c:v>
                </c:pt>
                <c:pt idx="828">
                  <c:v>78.449234000000004</c:v>
                </c:pt>
                <c:pt idx="829">
                  <c:v>78.520447000000004</c:v>
                </c:pt>
                <c:pt idx="830">
                  <c:v>78.597037999999998</c:v>
                </c:pt>
                <c:pt idx="831">
                  <c:v>78.678901999999994</c:v>
                </c:pt>
                <c:pt idx="832">
                  <c:v>78.765915000000007</c:v>
                </c:pt>
                <c:pt idx="833">
                  <c:v>78.858001999999999</c:v>
                </c:pt>
                <c:pt idx="834">
                  <c:v>78.955055000000002</c:v>
                </c:pt>
                <c:pt idx="835">
                  <c:v>79.056984</c:v>
                </c:pt>
                <c:pt idx="836">
                  <c:v>79.163651000000002</c:v>
                </c:pt>
                <c:pt idx="837">
                  <c:v>79.274833999999998</c:v>
                </c:pt>
                <c:pt idx="838">
                  <c:v>79.390251000000006</c:v>
                </c:pt>
                <c:pt idx="839">
                  <c:v>79.509567000000004</c:v>
                </c:pt>
                <c:pt idx="840">
                  <c:v>79.632392999999993</c:v>
                </c:pt>
                <c:pt idx="841">
                  <c:v>79.758292999999995</c:v>
                </c:pt>
                <c:pt idx="842">
                  <c:v>79.886795000000006</c:v>
                </c:pt>
                <c:pt idx="843">
                  <c:v>80.017418000000006</c:v>
                </c:pt>
                <c:pt idx="844">
                  <c:v>80.149749999999997</c:v>
                </c:pt>
                <c:pt idx="845">
                  <c:v>80.283385999999993</c:v>
                </c:pt>
                <c:pt idx="846">
                  <c:v>80.417998999999995</c:v>
                </c:pt>
                <c:pt idx="847">
                  <c:v>80.553321999999994</c:v>
                </c:pt>
                <c:pt idx="848">
                  <c:v>80.689139999999995</c:v>
                </c:pt>
                <c:pt idx="849">
                  <c:v>80.825294</c:v>
                </c:pt>
                <c:pt idx="850">
                  <c:v>80.961678000000006</c:v>
                </c:pt>
                <c:pt idx="851">
                  <c:v>81.098190000000002</c:v>
                </c:pt>
                <c:pt idx="852">
                  <c:v>81.234711000000004</c:v>
                </c:pt>
                <c:pt idx="853">
                  <c:v>81.371132000000003</c:v>
                </c:pt>
                <c:pt idx="854">
                  <c:v>81.507271000000003</c:v>
                </c:pt>
                <c:pt idx="855">
                  <c:v>81.642982000000003</c:v>
                </c:pt>
                <c:pt idx="856">
                  <c:v>81.778037999999995</c:v>
                </c:pt>
                <c:pt idx="857">
                  <c:v>81.912239</c:v>
                </c:pt>
                <c:pt idx="858">
                  <c:v>82.045379999999994</c:v>
                </c:pt>
                <c:pt idx="859">
                  <c:v>82.177314999999993</c:v>
                </c:pt>
                <c:pt idx="860">
                  <c:v>82.307922000000005</c:v>
                </c:pt>
                <c:pt idx="861">
                  <c:v>82.437172000000004</c:v>
                </c:pt>
                <c:pt idx="862">
                  <c:v>82.565117000000001</c:v>
                </c:pt>
                <c:pt idx="863">
                  <c:v>82.691872000000004</c:v>
                </c:pt>
                <c:pt idx="864">
                  <c:v>82.817672999999999</c:v>
                </c:pt>
                <c:pt idx="865">
                  <c:v>82.942749000000006</c:v>
                </c:pt>
                <c:pt idx="866">
                  <c:v>83.067429000000004</c:v>
                </c:pt>
                <c:pt idx="867">
                  <c:v>83.191978000000006</c:v>
                </c:pt>
                <c:pt idx="868">
                  <c:v>83.316681000000003</c:v>
                </c:pt>
                <c:pt idx="869">
                  <c:v>83.441765000000004</c:v>
                </c:pt>
                <c:pt idx="870">
                  <c:v>83.567352</c:v>
                </c:pt>
                <c:pt idx="871">
                  <c:v>83.693541999999994</c:v>
                </c:pt>
                <c:pt idx="872">
                  <c:v>83.820312999999999</c:v>
                </c:pt>
                <c:pt idx="873">
                  <c:v>83.947593999999995</c:v>
                </c:pt>
                <c:pt idx="874">
                  <c:v>84.075310000000002</c:v>
                </c:pt>
                <c:pt idx="875">
                  <c:v>84.203316000000001</c:v>
                </c:pt>
                <c:pt idx="876">
                  <c:v>84.331551000000005</c:v>
                </c:pt>
                <c:pt idx="877">
                  <c:v>84.459946000000002</c:v>
                </c:pt>
                <c:pt idx="878">
                  <c:v>84.588547000000005</c:v>
                </c:pt>
                <c:pt idx="879">
                  <c:v>84.717444999999998</c:v>
                </c:pt>
                <c:pt idx="880">
                  <c:v>84.846847999999994</c:v>
                </c:pt>
                <c:pt idx="881">
                  <c:v>84.976990000000001</c:v>
                </c:pt>
                <c:pt idx="882">
                  <c:v>85.108161999999993</c:v>
                </c:pt>
                <c:pt idx="883">
                  <c:v>85.240684999999999</c:v>
                </c:pt>
                <c:pt idx="884">
                  <c:v>85.374831999999998</c:v>
                </c:pt>
                <c:pt idx="885">
                  <c:v>85.510795999999999</c:v>
                </c:pt>
                <c:pt idx="886">
                  <c:v>85.648726999999994</c:v>
                </c:pt>
                <c:pt idx="887">
                  <c:v>85.788628000000003</c:v>
                </c:pt>
                <c:pt idx="888">
                  <c:v>85.930367000000004</c:v>
                </c:pt>
                <c:pt idx="889">
                  <c:v>86.073707999999996</c:v>
                </c:pt>
                <c:pt idx="890">
                  <c:v>86.218299999999999</c:v>
                </c:pt>
              </c:numCache>
            </c:numRef>
          </c:val>
          <c:smooth val="0"/>
        </c:ser>
        <c:ser>
          <c:idx val="1"/>
          <c:order val="1"/>
          <c:tx>
            <c:v>Edge_coupled_stripline_long_corrected_R</c:v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Edge_cp_stripline_plot!$D$9:$D$899</c:f>
              <c:numCache>
                <c:formatCode>0.0</c:formatCode>
                <c:ptCount val="891"/>
                <c:pt idx="0">
                  <c:v>-88.115906381999991</c:v>
                </c:pt>
                <c:pt idx="1">
                  <c:v>-87.851866408822445</c:v>
                </c:pt>
                <c:pt idx="2">
                  <c:v>-87.587826435644885</c:v>
                </c:pt>
                <c:pt idx="3">
                  <c:v>-87.323786462467311</c:v>
                </c:pt>
                <c:pt idx="4">
                  <c:v>-87.059746489289765</c:v>
                </c:pt>
                <c:pt idx="5">
                  <c:v>-86.795706516112205</c:v>
                </c:pt>
                <c:pt idx="6">
                  <c:v>-86.531666542934659</c:v>
                </c:pt>
                <c:pt idx="7">
                  <c:v>-86.267626569757084</c:v>
                </c:pt>
                <c:pt idx="8">
                  <c:v>-86.003586596579524</c:v>
                </c:pt>
                <c:pt idx="9">
                  <c:v>-85.739546623401978</c:v>
                </c:pt>
                <c:pt idx="10">
                  <c:v>-85.475506650224403</c:v>
                </c:pt>
                <c:pt idx="11">
                  <c:v>-85.211466677046857</c:v>
                </c:pt>
                <c:pt idx="12">
                  <c:v>-84.947426703869297</c:v>
                </c:pt>
                <c:pt idx="13">
                  <c:v>-84.683386730691751</c:v>
                </c:pt>
                <c:pt idx="14">
                  <c:v>-84.419346757514177</c:v>
                </c:pt>
                <c:pt idx="15">
                  <c:v>-84.155306784335764</c:v>
                </c:pt>
                <c:pt idx="16">
                  <c:v>-83.891266811158189</c:v>
                </c:pt>
                <c:pt idx="17">
                  <c:v>-83.627226837980629</c:v>
                </c:pt>
                <c:pt idx="18">
                  <c:v>-83.363186864803083</c:v>
                </c:pt>
                <c:pt idx="19">
                  <c:v>-83.099146891625523</c:v>
                </c:pt>
                <c:pt idx="20">
                  <c:v>-82.835106918447948</c:v>
                </c:pt>
                <c:pt idx="21">
                  <c:v>-82.571066945270402</c:v>
                </c:pt>
                <c:pt idx="22">
                  <c:v>-82.307026972092842</c:v>
                </c:pt>
                <c:pt idx="23">
                  <c:v>-82.042986998915296</c:v>
                </c:pt>
                <c:pt idx="24">
                  <c:v>-81.778947025737722</c:v>
                </c:pt>
                <c:pt idx="25">
                  <c:v>-81.514907052560176</c:v>
                </c:pt>
                <c:pt idx="26">
                  <c:v>-81.250867079382616</c:v>
                </c:pt>
                <c:pt idx="27">
                  <c:v>-80.986827106205055</c:v>
                </c:pt>
                <c:pt idx="28">
                  <c:v>-80.722787133027495</c:v>
                </c:pt>
                <c:pt idx="29">
                  <c:v>-80.458747159849935</c:v>
                </c:pt>
                <c:pt idx="30">
                  <c:v>-80.194707186672375</c:v>
                </c:pt>
                <c:pt idx="31">
                  <c:v>-79.930667213494829</c:v>
                </c:pt>
                <c:pt idx="32">
                  <c:v>-79.666627240317268</c:v>
                </c:pt>
                <c:pt idx="33">
                  <c:v>-79.402587267139694</c:v>
                </c:pt>
                <c:pt idx="34">
                  <c:v>-79.138547293962148</c:v>
                </c:pt>
                <c:pt idx="35">
                  <c:v>-78.874507320784588</c:v>
                </c:pt>
                <c:pt idx="36">
                  <c:v>-78.610467347607027</c:v>
                </c:pt>
                <c:pt idx="37">
                  <c:v>-78.346427374429467</c:v>
                </c:pt>
                <c:pt idx="38">
                  <c:v>-78.082387401251921</c:v>
                </c:pt>
                <c:pt idx="39">
                  <c:v>-77.818347428074361</c:v>
                </c:pt>
                <c:pt idx="40">
                  <c:v>-77.554307454896801</c:v>
                </c:pt>
                <c:pt idx="41">
                  <c:v>-77.290267481719241</c:v>
                </c:pt>
                <c:pt idx="42">
                  <c:v>-77.02622750854168</c:v>
                </c:pt>
                <c:pt idx="43">
                  <c:v>-76.76218753536412</c:v>
                </c:pt>
                <c:pt idx="44">
                  <c:v>-76.498147562185693</c:v>
                </c:pt>
                <c:pt idx="45">
                  <c:v>-76.234107589008133</c:v>
                </c:pt>
                <c:pt idx="46">
                  <c:v>-75.970067615830573</c:v>
                </c:pt>
                <c:pt idx="47">
                  <c:v>-75.706027642653012</c:v>
                </c:pt>
                <c:pt idx="48">
                  <c:v>-75.441987669475452</c:v>
                </c:pt>
                <c:pt idx="49">
                  <c:v>-75.177947696297906</c:v>
                </c:pt>
                <c:pt idx="50">
                  <c:v>-74.913907723120346</c:v>
                </c:pt>
                <c:pt idx="51">
                  <c:v>-74.649867749942786</c:v>
                </c:pt>
                <c:pt idx="52">
                  <c:v>-74.385827776765225</c:v>
                </c:pt>
                <c:pt idx="53">
                  <c:v>-74.121787803587679</c:v>
                </c:pt>
                <c:pt idx="54">
                  <c:v>-73.857747830410105</c:v>
                </c:pt>
                <c:pt idx="55">
                  <c:v>-73.593707857232545</c:v>
                </c:pt>
                <c:pt idx="56">
                  <c:v>-73.329667884054999</c:v>
                </c:pt>
                <c:pt idx="57">
                  <c:v>-73.065627910877438</c:v>
                </c:pt>
                <c:pt idx="58">
                  <c:v>-72.801587937699878</c:v>
                </c:pt>
                <c:pt idx="59">
                  <c:v>-72.537547964522318</c:v>
                </c:pt>
                <c:pt idx="60">
                  <c:v>-72.273507991344772</c:v>
                </c:pt>
                <c:pt idx="61">
                  <c:v>-72.009468018167198</c:v>
                </c:pt>
                <c:pt idx="62">
                  <c:v>-71.745428044989652</c:v>
                </c:pt>
                <c:pt idx="63">
                  <c:v>-71.481388071812091</c:v>
                </c:pt>
                <c:pt idx="64">
                  <c:v>-71.217348098634531</c:v>
                </c:pt>
                <c:pt idx="65">
                  <c:v>-70.953308125456971</c:v>
                </c:pt>
                <c:pt idx="66">
                  <c:v>-70.689268152279411</c:v>
                </c:pt>
                <c:pt idx="67">
                  <c:v>-70.42522817910185</c:v>
                </c:pt>
                <c:pt idx="68">
                  <c:v>-70.16118820592429</c:v>
                </c:pt>
                <c:pt idx="69">
                  <c:v>-69.897148232746744</c:v>
                </c:pt>
                <c:pt idx="70">
                  <c:v>-69.633108259569184</c:v>
                </c:pt>
                <c:pt idx="71">
                  <c:v>-69.369068286391624</c:v>
                </c:pt>
                <c:pt idx="72">
                  <c:v>-69.105028313213182</c:v>
                </c:pt>
                <c:pt idx="73">
                  <c:v>-68.840988340035636</c:v>
                </c:pt>
                <c:pt idx="74">
                  <c:v>-68.576948366858076</c:v>
                </c:pt>
                <c:pt idx="75">
                  <c:v>-68.312908393680516</c:v>
                </c:pt>
                <c:pt idx="76">
                  <c:v>-68.048868420502956</c:v>
                </c:pt>
                <c:pt idx="77">
                  <c:v>-67.78482844732541</c:v>
                </c:pt>
                <c:pt idx="78">
                  <c:v>-67.520788474147849</c:v>
                </c:pt>
                <c:pt idx="79">
                  <c:v>-67.256748500970275</c:v>
                </c:pt>
                <c:pt idx="80">
                  <c:v>-66.992708527792729</c:v>
                </c:pt>
                <c:pt idx="81">
                  <c:v>-66.728668554615169</c:v>
                </c:pt>
                <c:pt idx="82">
                  <c:v>-66.464628581437609</c:v>
                </c:pt>
                <c:pt idx="83">
                  <c:v>-66.200588608260048</c:v>
                </c:pt>
                <c:pt idx="84">
                  <c:v>-65.936548635082502</c:v>
                </c:pt>
                <c:pt idx="85">
                  <c:v>-65.672508661904942</c:v>
                </c:pt>
                <c:pt idx="86">
                  <c:v>-65.408468688727368</c:v>
                </c:pt>
                <c:pt idx="87">
                  <c:v>-65.144428715549822</c:v>
                </c:pt>
                <c:pt idx="88">
                  <c:v>-64.880388742372261</c:v>
                </c:pt>
                <c:pt idx="89">
                  <c:v>-64.616348769194701</c:v>
                </c:pt>
                <c:pt idx="90">
                  <c:v>-64.352308796017141</c:v>
                </c:pt>
                <c:pt idx="91">
                  <c:v>-64.088268822839595</c:v>
                </c:pt>
                <c:pt idx="92">
                  <c:v>-63.82422884966202</c:v>
                </c:pt>
                <c:pt idx="93">
                  <c:v>-63.560188876484474</c:v>
                </c:pt>
                <c:pt idx="94">
                  <c:v>-63.296148903306914</c:v>
                </c:pt>
                <c:pt idx="95">
                  <c:v>-63.032108930129354</c:v>
                </c:pt>
                <c:pt idx="96">
                  <c:v>-62.768068956951794</c:v>
                </c:pt>
                <c:pt idx="97">
                  <c:v>-62.504028983774234</c:v>
                </c:pt>
                <c:pt idx="98">
                  <c:v>-62.23998901059668</c:v>
                </c:pt>
                <c:pt idx="99">
                  <c:v>-61.97594903741912</c:v>
                </c:pt>
                <c:pt idx="100">
                  <c:v>-61.711909064241567</c:v>
                </c:pt>
                <c:pt idx="101">
                  <c:v>-61.447869091063119</c:v>
                </c:pt>
                <c:pt idx="102">
                  <c:v>-61.183829117885566</c:v>
                </c:pt>
                <c:pt idx="103">
                  <c:v>-60.919789144708005</c:v>
                </c:pt>
                <c:pt idx="104">
                  <c:v>-60.655749171530452</c:v>
                </c:pt>
                <c:pt idx="105">
                  <c:v>-60.391709198352892</c:v>
                </c:pt>
                <c:pt idx="106">
                  <c:v>-60.127669225175339</c:v>
                </c:pt>
                <c:pt idx="107">
                  <c:v>-59.863629251997779</c:v>
                </c:pt>
                <c:pt idx="108">
                  <c:v>-59.599589278820226</c:v>
                </c:pt>
                <c:pt idx="109">
                  <c:v>-59.335549305642658</c:v>
                </c:pt>
                <c:pt idx="110">
                  <c:v>-59.071509332465098</c:v>
                </c:pt>
                <c:pt idx="111">
                  <c:v>-58.807469359287545</c:v>
                </c:pt>
                <c:pt idx="112">
                  <c:v>-58.543429386109985</c:v>
                </c:pt>
                <c:pt idx="113">
                  <c:v>-58.279389412932431</c:v>
                </c:pt>
                <c:pt idx="114">
                  <c:v>-58.015349439754871</c:v>
                </c:pt>
                <c:pt idx="115">
                  <c:v>-57.751309466577318</c:v>
                </c:pt>
                <c:pt idx="116">
                  <c:v>-57.487269493399751</c:v>
                </c:pt>
                <c:pt idx="117">
                  <c:v>-57.223229520222198</c:v>
                </c:pt>
                <c:pt idx="118">
                  <c:v>-56.959189547044637</c:v>
                </c:pt>
                <c:pt idx="119">
                  <c:v>-56.695149573867077</c:v>
                </c:pt>
                <c:pt idx="120">
                  <c:v>-56.431109600689524</c:v>
                </c:pt>
                <c:pt idx="121">
                  <c:v>-56.167069627511957</c:v>
                </c:pt>
                <c:pt idx="122">
                  <c:v>-55.903029654334404</c:v>
                </c:pt>
                <c:pt idx="123">
                  <c:v>-55.638989681156843</c:v>
                </c:pt>
                <c:pt idx="124">
                  <c:v>-55.37494970797929</c:v>
                </c:pt>
                <c:pt idx="125">
                  <c:v>-55.11090973480173</c:v>
                </c:pt>
                <c:pt idx="126">
                  <c:v>-54.84686976162417</c:v>
                </c:pt>
                <c:pt idx="127">
                  <c:v>-54.582829788446617</c:v>
                </c:pt>
                <c:pt idx="128">
                  <c:v>-54.318789815269056</c:v>
                </c:pt>
                <c:pt idx="129">
                  <c:v>-54.054749842091503</c:v>
                </c:pt>
                <c:pt idx="130">
                  <c:v>-53.790709868913062</c:v>
                </c:pt>
                <c:pt idx="131">
                  <c:v>-53.526669895735509</c:v>
                </c:pt>
                <c:pt idx="132">
                  <c:v>-53.262629922557949</c:v>
                </c:pt>
                <c:pt idx="133">
                  <c:v>-52.998589949380396</c:v>
                </c:pt>
                <c:pt idx="134">
                  <c:v>-52.734549976202828</c:v>
                </c:pt>
                <c:pt idx="135">
                  <c:v>-52.470510003025275</c:v>
                </c:pt>
                <c:pt idx="136">
                  <c:v>-52.206470029847715</c:v>
                </c:pt>
                <c:pt idx="137">
                  <c:v>-51.942430056670162</c:v>
                </c:pt>
                <c:pt idx="138">
                  <c:v>-51.678390083492602</c:v>
                </c:pt>
                <c:pt idx="139">
                  <c:v>-51.414350110315048</c:v>
                </c:pt>
                <c:pt idx="140">
                  <c:v>-51.150310137137488</c:v>
                </c:pt>
                <c:pt idx="141">
                  <c:v>-50.886270163959921</c:v>
                </c:pt>
                <c:pt idx="142">
                  <c:v>-50.622230190782368</c:v>
                </c:pt>
                <c:pt idx="143">
                  <c:v>-50.358190217604808</c:v>
                </c:pt>
                <c:pt idx="144">
                  <c:v>-50.094150244427254</c:v>
                </c:pt>
                <c:pt idx="145">
                  <c:v>-49.830110271249694</c:v>
                </c:pt>
                <c:pt idx="146">
                  <c:v>-49.566070298072141</c:v>
                </c:pt>
                <c:pt idx="147">
                  <c:v>-49.302030324894574</c:v>
                </c:pt>
                <c:pt idx="148">
                  <c:v>-49.037990351717021</c:v>
                </c:pt>
                <c:pt idx="149">
                  <c:v>-48.77395037853946</c:v>
                </c:pt>
                <c:pt idx="150">
                  <c:v>-48.5099104053619</c:v>
                </c:pt>
                <c:pt idx="151">
                  <c:v>-48.245870432184347</c:v>
                </c:pt>
                <c:pt idx="152">
                  <c:v>-47.981830459006787</c:v>
                </c:pt>
                <c:pt idx="153">
                  <c:v>-47.717790485829234</c:v>
                </c:pt>
                <c:pt idx="154">
                  <c:v>-47.453750512651666</c:v>
                </c:pt>
                <c:pt idx="155">
                  <c:v>-47.189710539474113</c:v>
                </c:pt>
                <c:pt idx="156">
                  <c:v>-46.925670566296553</c:v>
                </c:pt>
                <c:pt idx="157">
                  <c:v>-46.661630593119</c:v>
                </c:pt>
                <c:pt idx="158">
                  <c:v>-46.397590619940559</c:v>
                </c:pt>
                <c:pt idx="159">
                  <c:v>-46.133550646763005</c:v>
                </c:pt>
                <c:pt idx="160">
                  <c:v>-45.869510673585438</c:v>
                </c:pt>
                <c:pt idx="161">
                  <c:v>-45.605470700407885</c:v>
                </c:pt>
                <c:pt idx="162">
                  <c:v>-45.341430727230325</c:v>
                </c:pt>
                <c:pt idx="163">
                  <c:v>-45.077390754052765</c:v>
                </c:pt>
                <c:pt idx="164">
                  <c:v>-44.813350780875211</c:v>
                </c:pt>
                <c:pt idx="165">
                  <c:v>-44.549310807697651</c:v>
                </c:pt>
                <c:pt idx="166">
                  <c:v>-44.285270834520098</c:v>
                </c:pt>
                <c:pt idx="167">
                  <c:v>-44.021230861342531</c:v>
                </c:pt>
                <c:pt idx="168">
                  <c:v>-43.757190888164978</c:v>
                </c:pt>
                <c:pt idx="169">
                  <c:v>-43.493150914987417</c:v>
                </c:pt>
                <c:pt idx="170">
                  <c:v>-43.229110941809864</c:v>
                </c:pt>
                <c:pt idx="171">
                  <c:v>-42.965070968632304</c:v>
                </c:pt>
                <c:pt idx="172">
                  <c:v>-42.701030995454744</c:v>
                </c:pt>
                <c:pt idx="173">
                  <c:v>-42.436991022277191</c:v>
                </c:pt>
                <c:pt idx="174">
                  <c:v>-42.17295104909963</c:v>
                </c:pt>
                <c:pt idx="175">
                  <c:v>-41.908911075922077</c:v>
                </c:pt>
                <c:pt idx="176">
                  <c:v>-41.644871102744517</c:v>
                </c:pt>
                <c:pt idx="177">
                  <c:v>-41.380831129566964</c:v>
                </c:pt>
                <c:pt idx="178">
                  <c:v>-41.116791156389404</c:v>
                </c:pt>
                <c:pt idx="179">
                  <c:v>-40.852751183211844</c:v>
                </c:pt>
                <c:pt idx="180">
                  <c:v>-40.588711210034283</c:v>
                </c:pt>
                <c:pt idx="181">
                  <c:v>-40.32467123685673</c:v>
                </c:pt>
                <c:pt idx="182">
                  <c:v>-40.06063126367917</c:v>
                </c:pt>
                <c:pt idx="183">
                  <c:v>-39.79659129050161</c:v>
                </c:pt>
                <c:pt idx="184">
                  <c:v>-39.532551317324057</c:v>
                </c:pt>
                <c:pt idx="185">
                  <c:v>-39.268511344146496</c:v>
                </c:pt>
                <c:pt idx="186">
                  <c:v>-39.004471370968936</c:v>
                </c:pt>
                <c:pt idx="187">
                  <c:v>-38.740431397790502</c:v>
                </c:pt>
                <c:pt idx="188">
                  <c:v>-38.476391424612942</c:v>
                </c:pt>
                <c:pt idx="189">
                  <c:v>-38.212351451435389</c:v>
                </c:pt>
                <c:pt idx="190">
                  <c:v>-37.948311478257821</c:v>
                </c:pt>
                <c:pt idx="191">
                  <c:v>-37.684271505080268</c:v>
                </c:pt>
                <c:pt idx="192">
                  <c:v>-37.420231531902708</c:v>
                </c:pt>
                <c:pt idx="193">
                  <c:v>-37.156191558725148</c:v>
                </c:pt>
                <c:pt idx="194">
                  <c:v>-36.892151585547595</c:v>
                </c:pt>
                <c:pt idx="195">
                  <c:v>-36.628111612370034</c:v>
                </c:pt>
                <c:pt idx="196">
                  <c:v>-36.364071639192474</c:v>
                </c:pt>
                <c:pt idx="197">
                  <c:v>-36.100031666014921</c:v>
                </c:pt>
                <c:pt idx="198">
                  <c:v>-35.835991692837354</c:v>
                </c:pt>
                <c:pt idx="199">
                  <c:v>-35.571951719659801</c:v>
                </c:pt>
                <c:pt idx="200">
                  <c:v>-35.30791174648224</c:v>
                </c:pt>
                <c:pt idx="201">
                  <c:v>-35.043871773304687</c:v>
                </c:pt>
                <c:pt idx="202">
                  <c:v>-34.779831800127127</c:v>
                </c:pt>
                <c:pt idx="203">
                  <c:v>-34.515791826949567</c:v>
                </c:pt>
                <c:pt idx="204">
                  <c:v>-34.251751853772014</c:v>
                </c:pt>
                <c:pt idx="205">
                  <c:v>-33.987711880594453</c:v>
                </c:pt>
                <c:pt idx="206">
                  <c:v>-33.723671907416893</c:v>
                </c:pt>
                <c:pt idx="207">
                  <c:v>-33.459631934239333</c:v>
                </c:pt>
                <c:pt idx="208">
                  <c:v>-33.195591961061773</c:v>
                </c:pt>
                <c:pt idx="209">
                  <c:v>-32.93155198788422</c:v>
                </c:pt>
                <c:pt idx="210">
                  <c:v>-32.667512014706659</c:v>
                </c:pt>
                <c:pt idx="211">
                  <c:v>-32.403472041529106</c:v>
                </c:pt>
                <c:pt idx="212">
                  <c:v>-32.139432068351546</c:v>
                </c:pt>
                <c:pt idx="213">
                  <c:v>-31.875392095173989</c:v>
                </c:pt>
                <c:pt idx="214">
                  <c:v>-31.611352121996436</c:v>
                </c:pt>
                <c:pt idx="215">
                  <c:v>-31.347312148817995</c:v>
                </c:pt>
                <c:pt idx="216">
                  <c:v>-31.083272175640438</c:v>
                </c:pt>
                <c:pt idx="217">
                  <c:v>-30.819232202462878</c:v>
                </c:pt>
                <c:pt idx="218">
                  <c:v>-30.555192229285321</c:v>
                </c:pt>
                <c:pt idx="219">
                  <c:v>-30.291152256107765</c:v>
                </c:pt>
                <c:pt idx="220">
                  <c:v>-30.027112282930204</c:v>
                </c:pt>
                <c:pt idx="221">
                  <c:v>-29.763072309752644</c:v>
                </c:pt>
                <c:pt idx="222">
                  <c:v>-29.499032336575087</c:v>
                </c:pt>
                <c:pt idx="223">
                  <c:v>-29.234992363397527</c:v>
                </c:pt>
                <c:pt idx="224">
                  <c:v>-28.970952390219971</c:v>
                </c:pt>
                <c:pt idx="225">
                  <c:v>-28.706912417042414</c:v>
                </c:pt>
                <c:pt idx="226">
                  <c:v>-28.442872443864861</c:v>
                </c:pt>
                <c:pt idx="227">
                  <c:v>-28.178832470687301</c:v>
                </c:pt>
                <c:pt idx="228">
                  <c:v>-27.914792497509744</c:v>
                </c:pt>
                <c:pt idx="229">
                  <c:v>-27.650752524332187</c:v>
                </c:pt>
                <c:pt idx="230">
                  <c:v>-27.386712551154623</c:v>
                </c:pt>
                <c:pt idx="231">
                  <c:v>-27.122672577977067</c:v>
                </c:pt>
                <c:pt idx="232">
                  <c:v>-26.85863260479951</c:v>
                </c:pt>
                <c:pt idx="233">
                  <c:v>-26.59459263162195</c:v>
                </c:pt>
                <c:pt idx="234">
                  <c:v>-26.330552658444393</c:v>
                </c:pt>
                <c:pt idx="235">
                  <c:v>-26.066512685266837</c:v>
                </c:pt>
                <c:pt idx="236">
                  <c:v>-25.802472712089276</c:v>
                </c:pt>
                <c:pt idx="237">
                  <c:v>-25.53843273891172</c:v>
                </c:pt>
                <c:pt idx="238">
                  <c:v>-25.274392765734159</c:v>
                </c:pt>
                <c:pt idx="239">
                  <c:v>-25.010352792556599</c:v>
                </c:pt>
                <c:pt idx="240">
                  <c:v>-24.746312819379042</c:v>
                </c:pt>
                <c:pt idx="241">
                  <c:v>-24.482272846201486</c:v>
                </c:pt>
                <c:pt idx="242">
                  <c:v>-24.218232873023929</c:v>
                </c:pt>
                <c:pt idx="243">
                  <c:v>-23.954192899846369</c:v>
                </c:pt>
                <c:pt idx="244">
                  <c:v>-23.690152926667931</c:v>
                </c:pt>
                <c:pt idx="245">
                  <c:v>-23.426112953490374</c:v>
                </c:pt>
                <c:pt idx="246">
                  <c:v>-23.162072980312814</c:v>
                </c:pt>
                <c:pt idx="247">
                  <c:v>-22.898033007135258</c:v>
                </c:pt>
                <c:pt idx="248">
                  <c:v>-22.633993033957704</c:v>
                </c:pt>
                <c:pt idx="249">
                  <c:v>-22.369953060780144</c:v>
                </c:pt>
                <c:pt idx="250">
                  <c:v>-22.105913087602588</c:v>
                </c:pt>
                <c:pt idx="251">
                  <c:v>-21.841873114425031</c:v>
                </c:pt>
                <c:pt idx="252">
                  <c:v>-21.577833141247467</c:v>
                </c:pt>
                <c:pt idx="253">
                  <c:v>-21.31379316806991</c:v>
                </c:pt>
                <c:pt idx="254">
                  <c:v>-21.049753194892354</c:v>
                </c:pt>
                <c:pt idx="255">
                  <c:v>-20.785713221714794</c:v>
                </c:pt>
                <c:pt idx="256">
                  <c:v>-20.521673248537237</c:v>
                </c:pt>
                <c:pt idx="257">
                  <c:v>-20.25763327535968</c:v>
                </c:pt>
                <c:pt idx="258">
                  <c:v>-19.993593302182123</c:v>
                </c:pt>
                <c:pt idx="259">
                  <c:v>-19.729553329004563</c:v>
                </c:pt>
                <c:pt idx="260">
                  <c:v>-19.465513355827003</c:v>
                </c:pt>
                <c:pt idx="261">
                  <c:v>-19.201473382649446</c:v>
                </c:pt>
                <c:pt idx="262">
                  <c:v>-18.93743340947189</c:v>
                </c:pt>
                <c:pt idx="263">
                  <c:v>-18.673393436294329</c:v>
                </c:pt>
                <c:pt idx="264">
                  <c:v>-18.409353463116773</c:v>
                </c:pt>
                <c:pt idx="265">
                  <c:v>-18.145313489939213</c:v>
                </c:pt>
                <c:pt idx="266">
                  <c:v>-17.881273516761656</c:v>
                </c:pt>
                <c:pt idx="267">
                  <c:v>-17.617233543584099</c:v>
                </c:pt>
                <c:pt idx="268">
                  <c:v>-17.353193570406543</c:v>
                </c:pt>
                <c:pt idx="269">
                  <c:v>-17.089153597228986</c:v>
                </c:pt>
                <c:pt idx="270">
                  <c:v>-16.825113624051426</c:v>
                </c:pt>
                <c:pt idx="271">
                  <c:v>-16.561073650873869</c:v>
                </c:pt>
                <c:pt idx="272">
                  <c:v>-16.297033677695431</c:v>
                </c:pt>
                <c:pt idx="273">
                  <c:v>-16.032993704517871</c:v>
                </c:pt>
                <c:pt idx="274">
                  <c:v>-15.768953731340314</c:v>
                </c:pt>
                <c:pt idx="275">
                  <c:v>-15.504913758162758</c:v>
                </c:pt>
                <c:pt idx="276">
                  <c:v>-15.240873784985199</c:v>
                </c:pt>
                <c:pt idx="277">
                  <c:v>-14.976833811807639</c:v>
                </c:pt>
                <c:pt idx="278">
                  <c:v>-14.712793838630082</c:v>
                </c:pt>
                <c:pt idx="279">
                  <c:v>-14.448753865452524</c:v>
                </c:pt>
                <c:pt idx="280">
                  <c:v>-14.184713892274967</c:v>
                </c:pt>
                <c:pt idx="281">
                  <c:v>-13.920673919097407</c:v>
                </c:pt>
                <c:pt idx="282">
                  <c:v>-13.656633945919848</c:v>
                </c:pt>
                <c:pt idx="283">
                  <c:v>-13.392593972742292</c:v>
                </c:pt>
                <c:pt idx="284">
                  <c:v>-13.128553999564733</c:v>
                </c:pt>
                <c:pt idx="285">
                  <c:v>-12.864514026387178</c:v>
                </c:pt>
                <c:pt idx="286">
                  <c:v>-12.600474053209618</c:v>
                </c:pt>
                <c:pt idx="287">
                  <c:v>-12.33643408003206</c:v>
                </c:pt>
                <c:pt idx="288">
                  <c:v>-12.072394106854503</c:v>
                </c:pt>
                <c:pt idx="289">
                  <c:v>-11.808354133676945</c:v>
                </c:pt>
                <c:pt idx="290">
                  <c:v>-11.544314160499384</c:v>
                </c:pt>
                <c:pt idx="291">
                  <c:v>-11.280274187321828</c:v>
                </c:pt>
                <c:pt idx="292">
                  <c:v>-11.016234214144269</c:v>
                </c:pt>
                <c:pt idx="293">
                  <c:v>-10.752194240966713</c:v>
                </c:pt>
                <c:pt idx="294">
                  <c:v>-10.488154267789154</c:v>
                </c:pt>
                <c:pt idx="295">
                  <c:v>-10.224114294611597</c:v>
                </c:pt>
                <c:pt idx="296">
                  <c:v>-9.960074321434039</c:v>
                </c:pt>
                <c:pt idx="297">
                  <c:v>-9.6960343482564806</c:v>
                </c:pt>
                <c:pt idx="298">
                  <c:v>-9.4319943750789221</c:v>
                </c:pt>
                <c:pt idx="299">
                  <c:v>-9.1679544019013637</c:v>
                </c:pt>
                <c:pt idx="300">
                  <c:v>-8.9039144287238052</c:v>
                </c:pt>
                <c:pt idx="301">
                  <c:v>-8.639874455545808</c:v>
                </c:pt>
                <c:pt idx="302">
                  <c:v>-8.3758344823682513</c:v>
                </c:pt>
                <c:pt idx="303">
                  <c:v>-8.1117945091906041</c:v>
                </c:pt>
                <c:pt idx="304">
                  <c:v>-7.8477545360130465</c:v>
                </c:pt>
                <c:pt idx="305">
                  <c:v>-7.5837145628354001</c:v>
                </c:pt>
                <c:pt idx="306">
                  <c:v>-7.3196745896578426</c:v>
                </c:pt>
                <c:pt idx="307">
                  <c:v>-7.0556346164802841</c:v>
                </c:pt>
                <c:pt idx="308">
                  <c:v>-6.7915946433026395</c:v>
                </c:pt>
                <c:pt idx="309">
                  <c:v>-6.5275546701250802</c:v>
                </c:pt>
                <c:pt idx="310">
                  <c:v>-6.2635146969475226</c:v>
                </c:pt>
                <c:pt idx="311">
                  <c:v>-5.9994747237698771</c:v>
                </c:pt>
                <c:pt idx="312">
                  <c:v>-5.7354347505923178</c:v>
                </c:pt>
                <c:pt idx="313">
                  <c:v>-5.4713947774147602</c:v>
                </c:pt>
                <c:pt idx="314">
                  <c:v>-5.2073548042371147</c:v>
                </c:pt>
                <c:pt idx="315">
                  <c:v>-4.9433148310595563</c:v>
                </c:pt>
                <c:pt idx="316">
                  <c:v>-4.6792748578819987</c:v>
                </c:pt>
                <c:pt idx="317">
                  <c:v>-4.4152348847043532</c:v>
                </c:pt>
                <c:pt idx="318">
                  <c:v>-4.1511949115267948</c:v>
                </c:pt>
                <c:pt idx="319">
                  <c:v>-3.8871549383491488</c:v>
                </c:pt>
                <c:pt idx="320">
                  <c:v>-3.6231149651715904</c:v>
                </c:pt>
                <c:pt idx="321">
                  <c:v>-3.3590749919940324</c:v>
                </c:pt>
                <c:pt idx="322">
                  <c:v>-3.0950350188163869</c:v>
                </c:pt>
                <c:pt idx="323">
                  <c:v>-2.8309950456388289</c:v>
                </c:pt>
                <c:pt idx="324">
                  <c:v>-2.5669550724612704</c:v>
                </c:pt>
                <c:pt idx="325">
                  <c:v>-2.3029150992837129</c:v>
                </c:pt>
                <c:pt idx="326">
                  <c:v>-2.0388751261060669</c:v>
                </c:pt>
                <c:pt idx="327">
                  <c:v>-1.7748351529285089</c:v>
                </c:pt>
                <c:pt idx="328">
                  <c:v>-1.510795179750863</c:v>
                </c:pt>
                <c:pt idx="329">
                  <c:v>-1.246755206573305</c:v>
                </c:pt>
                <c:pt idx="330">
                  <c:v>-0.98271523339574685</c:v>
                </c:pt>
                <c:pt idx="331">
                  <c:v>-0.7186752602181361</c:v>
                </c:pt>
                <c:pt idx="332">
                  <c:v>-0.45463528704054296</c:v>
                </c:pt>
                <c:pt idx="333">
                  <c:v>-0.19059531386295858</c:v>
                </c:pt>
                <c:pt idx="334">
                  <c:v>7.3444659314632829E-2</c:v>
                </c:pt>
                <c:pt idx="335">
                  <c:v>0.33748463249221894</c:v>
                </c:pt>
                <c:pt idx="336">
                  <c:v>0.60152460566981214</c:v>
                </c:pt>
                <c:pt idx="337">
                  <c:v>0.86556457884740545</c:v>
                </c:pt>
                <c:pt idx="338">
                  <c:v>1.1296045520249809</c:v>
                </c:pt>
                <c:pt idx="339">
                  <c:v>1.3936445252025389</c:v>
                </c:pt>
                <c:pt idx="340">
                  <c:v>1.6576844983801848</c:v>
                </c:pt>
                <c:pt idx="341">
                  <c:v>1.9217244715577428</c:v>
                </c:pt>
                <c:pt idx="342">
                  <c:v>2.1857644447353888</c:v>
                </c:pt>
                <c:pt idx="343">
                  <c:v>2.4498044179129468</c:v>
                </c:pt>
                <c:pt idx="344">
                  <c:v>2.7138443910905048</c:v>
                </c:pt>
                <c:pt idx="345">
                  <c:v>2.9778843642681503</c:v>
                </c:pt>
                <c:pt idx="346">
                  <c:v>3.2419243374457087</c:v>
                </c:pt>
                <c:pt idx="347">
                  <c:v>3.5059643106232667</c:v>
                </c:pt>
                <c:pt idx="348">
                  <c:v>3.7700042838009127</c:v>
                </c:pt>
                <c:pt idx="349">
                  <c:v>4.0340442569784711</c:v>
                </c:pt>
                <c:pt idx="350">
                  <c:v>4.2980842301560287</c:v>
                </c:pt>
                <c:pt idx="351">
                  <c:v>4.5621242033336742</c:v>
                </c:pt>
                <c:pt idx="352">
                  <c:v>4.8261641765112326</c:v>
                </c:pt>
                <c:pt idx="353">
                  <c:v>5.0902041496887911</c:v>
                </c:pt>
                <c:pt idx="354">
                  <c:v>5.3542441228664357</c:v>
                </c:pt>
                <c:pt idx="355">
                  <c:v>5.618284096043995</c:v>
                </c:pt>
                <c:pt idx="356">
                  <c:v>5.8823240692216414</c:v>
                </c:pt>
                <c:pt idx="357">
                  <c:v>6.1463640423991981</c:v>
                </c:pt>
                <c:pt idx="358">
                  <c:v>6.4104040155767557</c:v>
                </c:pt>
                <c:pt idx="359">
                  <c:v>6.674443988754315</c:v>
                </c:pt>
                <c:pt idx="360">
                  <c:v>6.9384839619319605</c:v>
                </c:pt>
                <c:pt idx="361">
                  <c:v>7.202523935109518</c:v>
                </c:pt>
                <c:pt idx="362">
                  <c:v>7.4665639082870765</c:v>
                </c:pt>
                <c:pt idx="363">
                  <c:v>7.7306038814647229</c:v>
                </c:pt>
                <c:pt idx="364">
                  <c:v>7.9946438546422796</c:v>
                </c:pt>
                <c:pt idx="365">
                  <c:v>8.2586838278199259</c:v>
                </c:pt>
                <c:pt idx="366">
                  <c:v>8.5227238009974844</c:v>
                </c:pt>
                <c:pt idx="367">
                  <c:v>8.7867637741750428</c:v>
                </c:pt>
                <c:pt idx="368">
                  <c:v>9.0508037473527772</c:v>
                </c:pt>
                <c:pt idx="369">
                  <c:v>9.3148437205303338</c:v>
                </c:pt>
                <c:pt idx="370">
                  <c:v>9.5788836937078923</c:v>
                </c:pt>
                <c:pt idx="371">
                  <c:v>9.842923666885449</c:v>
                </c:pt>
                <c:pt idx="372">
                  <c:v>10.106963640063007</c:v>
                </c:pt>
                <c:pt idx="373">
                  <c:v>10.371003613240566</c:v>
                </c:pt>
                <c:pt idx="374">
                  <c:v>10.635043586418123</c:v>
                </c:pt>
                <c:pt idx="375">
                  <c:v>10.899083559595683</c:v>
                </c:pt>
                <c:pt idx="376">
                  <c:v>11.163123532773241</c:v>
                </c:pt>
                <c:pt idx="377">
                  <c:v>11.427163505950798</c:v>
                </c:pt>
                <c:pt idx="378">
                  <c:v>11.691203479128356</c:v>
                </c:pt>
                <c:pt idx="379">
                  <c:v>11.955243452305913</c:v>
                </c:pt>
                <c:pt idx="380">
                  <c:v>12.219283425483471</c:v>
                </c:pt>
                <c:pt idx="381">
                  <c:v>12.48332339866103</c:v>
                </c:pt>
                <c:pt idx="382">
                  <c:v>12.747363371838587</c:v>
                </c:pt>
                <c:pt idx="383">
                  <c:v>13.011403345016145</c:v>
                </c:pt>
                <c:pt idx="384">
                  <c:v>13.275443318193705</c:v>
                </c:pt>
                <c:pt idx="385">
                  <c:v>13.539483291371262</c:v>
                </c:pt>
                <c:pt idx="386">
                  <c:v>13.80352326454882</c:v>
                </c:pt>
                <c:pt idx="387">
                  <c:v>14.067563237727258</c:v>
                </c:pt>
                <c:pt idx="388">
                  <c:v>14.331603210904815</c:v>
                </c:pt>
                <c:pt idx="389">
                  <c:v>14.595643184082375</c:v>
                </c:pt>
                <c:pt idx="390">
                  <c:v>14.859683157259933</c:v>
                </c:pt>
                <c:pt idx="391">
                  <c:v>15.12372313043749</c:v>
                </c:pt>
                <c:pt idx="392">
                  <c:v>15.387763103615047</c:v>
                </c:pt>
                <c:pt idx="393">
                  <c:v>15.651803076792605</c:v>
                </c:pt>
                <c:pt idx="394">
                  <c:v>15.915843049970166</c:v>
                </c:pt>
                <c:pt idx="395">
                  <c:v>16.179883023147724</c:v>
                </c:pt>
                <c:pt idx="396">
                  <c:v>16.443922996325281</c:v>
                </c:pt>
                <c:pt idx="397">
                  <c:v>16.707962969502834</c:v>
                </c:pt>
                <c:pt idx="398">
                  <c:v>16.972002942680394</c:v>
                </c:pt>
                <c:pt idx="399">
                  <c:v>17.236042915857954</c:v>
                </c:pt>
                <c:pt idx="400">
                  <c:v>17.500082889035511</c:v>
                </c:pt>
                <c:pt idx="401">
                  <c:v>17.764122862213068</c:v>
                </c:pt>
                <c:pt idx="402">
                  <c:v>18.028162835390628</c:v>
                </c:pt>
                <c:pt idx="403">
                  <c:v>18.292202808568184</c:v>
                </c:pt>
                <c:pt idx="404">
                  <c:v>18.556242781745745</c:v>
                </c:pt>
                <c:pt idx="405">
                  <c:v>18.820282754923301</c:v>
                </c:pt>
                <c:pt idx="406">
                  <c:v>19.084322728100858</c:v>
                </c:pt>
                <c:pt idx="407">
                  <c:v>19.348362701278418</c:v>
                </c:pt>
                <c:pt idx="408">
                  <c:v>19.612402674455975</c:v>
                </c:pt>
                <c:pt idx="409">
                  <c:v>19.876442647633535</c:v>
                </c:pt>
                <c:pt idx="410">
                  <c:v>20.140482620811092</c:v>
                </c:pt>
                <c:pt idx="411">
                  <c:v>20.404522593988652</c:v>
                </c:pt>
                <c:pt idx="412">
                  <c:v>20.668562567166209</c:v>
                </c:pt>
                <c:pt idx="413">
                  <c:v>20.932602540343765</c:v>
                </c:pt>
                <c:pt idx="414">
                  <c:v>21.196642513521326</c:v>
                </c:pt>
                <c:pt idx="415">
                  <c:v>21.460682486699763</c:v>
                </c:pt>
                <c:pt idx="416">
                  <c:v>21.72472245987732</c:v>
                </c:pt>
                <c:pt idx="417">
                  <c:v>21.98876243305488</c:v>
                </c:pt>
                <c:pt idx="418">
                  <c:v>22.252802406232433</c:v>
                </c:pt>
                <c:pt idx="419">
                  <c:v>22.51684237940999</c:v>
                </c:pt>
                <c:pt idx="420">
                  <c:v>22.780882352587547</c:v>
                </c:pt>
                <c:pt idx="421">
                  <c:v>23.044922325765107</c:v>
                </c:pt>
                <c:pt idx="422">
                  <c:v>23.308962298942664</c:v>
                </c:pt>
                <c:pt idx="423">
                  <c:v>23.573002272120227</c:v>
                </c:pt>
                <c:pt idx="424">
                  <c:v>23.837042245297784</c:v>
                </c:pt>
                <c:pt idx="425">
                  <c:v>24.101082218475341</c:v>
                </c:pt>
                <c:pt idx="426">
                  <c:v>24.365122191652897</c:v>
                </c:pt>
                <c:pt idx="427">
                  <c:v>24.629162164830458</c:v>
                </c:pt>
                <c:pt idx="428">
                  <c:v>24.893202138008014</c:v>
                </c:pt>
                <c:pt idx="429">
                  <c:v>25.157242111185571</c:v>
                </c:pt>
                <c:pt idx="430">
                  <c:v>25.421282084363128</c:v>
                </c:pt>
                <c:pt idx="431">
                  <c:v>25.685322057540692</c:v>
                </c:pt>
                <c:pt idx="432">
                  <c:v>25.949362030718248</c:v>
                </c:pt>
                <c:pt idx="433">
                  <c:v>26.213402003895808</c:v>
                </c:pt>
                <c:pt idx="434">
                  <c:v>26.477441977073365</c:v>
                </c:pt>
                <c:pt idx="435">
                  <c:v>26.741481950250922</c:v>
                </c:pt>
                <c:pt idx="436">
                  <c:v>27.005521923428478</c:v>
                </c:pt>
                <c:pt idx="437">
                  <c:v>27.269561896606039</c:v>
                </c:pt>
                <c:pt idx="438">
                  <c:v>27.533601869783595</c:v>
                </c:pt>
                <c:pt idx="439">
                  <c:v>27.797641842961148</c:v>
                </c:pt>
                <c:pt idx="440">
                  <c:v>28.061681816138712</c:v>
                </c:pt>
                <c:pt idx="441">
                  <c:v>28.325721789316269</c:v>
                </c:pt>
                <c:pt idx="442">
                  <c:v>28.589761762493826</c:v>
                </c:pt>
                <c:pt idx="443">
                  <c:v>28.853801735671386</c:v>
                </c:pt>
                <c:pt idx="444">
                  <c:v>29.11784170884982</c:v>
                </c:pt>
                <c:pt idx="445">
                  <c:v>29.38188168202738</c:v>
                </c:pt>
                <c:pt idx="446">
                  <c:v>29.64592165520494</c:v>
                </c:pt>
                <c:pt idx="447">
                  <c:v>29.909961628382497</c:v>
                </c:pt>
                <c:pt idx="448">
                  <c:v>30.174001601560054</c:v>
                </c:pt>
                <c:pt idx="449">
                  <c:v>30.438041574737611</c:v>
                </c:pt>
                <c:pt idx="450">
                  <c:v>30.702081547915171</c:v>
                </c:pt>
                <c:pt idx="451">
                  <c:v>30.966121521092727</c:v>
                </c:pt>
                <c:pt idx="452">
                  <c:v>31.230161494270284</c:v>
                </c:pt>
                <c:pt idx="453">
                  <c:v>31.494201467447844</c:v>
                </c:pt>
                <c:pt idx="454">
                  <c:v>31.758241440625405</c:v>
                </c:pt>
                <c:pt idx="455">
                  <c:v>32.022281413802965</c:v>
                </c:pt>
                <c:pt idx="456">
                  <c:v>32.286321386980518</c:v>
                </c:pt>
                <c:pt idx="457">
                  <c:v>32.550361360158078</c:v>
                </c:pt>
                <c:pt idx="458">
                  <c:v>32.814401333335638</c:v>
                </c:pt>
                <c:pt idx="459">
                  <c:v>33.078441306513191</c:v>
                </c:pt>
                <c:pt idx="460">
                  <c:v>33.342481279690752</c:v>
                </c:pt>
                <c:pt idx="461">
                  <c:v>33.606521252868312</c:v>
                </c:pt>
                <c:pt idx="462">
                  <c:v>33.870561226045865</c:v>
                </c:pt>
                <c:pt idx="463">
                  <c:v>34.134601199223425</c:v>
                </c:pt>
                <c:pt idx="464">
                  <c:v>34.398641172400986</c:v>
                </c:pt>
                <c:pt idx="465">
                  <c:v>34.662681145578546</c:v>
                </c:pt>
                <c:pt idx="466">
                  <c:v>34.926721118756099</c:v>
                </c:pt>
                <c:pt idx="467">
                  <c:v>35.190761091933659</c:v>
                </c:pt>
                <c:pt idx="468">
                  <c:v>35.454801065111219</c:v>
                </c:pt>
                <c:pt idx="469">
                  <c:v>35.718841038288772</c:v>
                </c:pt>
                <c:pt idx="470">
                  <c:v>35.982881011466333</c:v>
                </c:pt>
                <c:pt idx="471">
                  <c:v>36.246920984643886</c:v>
                </c:pt>
                <c:pt idx="472">
                  <c:v>36.510960957821446</c:v>
                </c:pt>
                <c:pt idx="473">
                  <c:v>36.77500093099988</c:v>
                </c:pt>
                <c:pt idx="474">
                  <c:v>37.03904090417744</c:v>
                </c:pt>
                <c:pt idx="475">
                  <c:v>37.303080877354994</c:v>
                </c:pt>
                <c:pt idx="476">
                  <c:v>37.567120850532554</c:v>
                </c:pt>
                <c:pt idx="477">
                  <c:v>37.831160823710114</c:v>
                </c:pt>
                <c:pt idx="478">
                  <c:v>38.095200796887674</c:v>
                </c:pt>
                <c:pt idx="479">
                  <c:v>38.359240770065227</c:v>
                </c:pt>
                <c:pt idx="480">
                  <c:v>38.623280743242788</c:v>
                </c:pt>
                <c:pt idx="481">
                  <c:v>38.887320716420348</c:v>
                </c:pt>
                <c:pt idx="482">
                  <c:v>39.151360689597901</c:v>
                </c:pt>
                <c:pt idx="483">
                  <c:v>39.415400662775461</c:v>
                </c:pt>
                <c:pt idx="484">
                  <c:v>39.679440635953021</c:v>
                </c:pt>
                <c:pt idx="485">
                  <c:v>39.943480609130582</c:v>
                </c:pt>
                <c:pt idx="486">
                  <c:v>40.207520582308142</c:v>
                </c:pt>
                <c:pt idx="487">
                  <c:v>40.471560555485695</c:v>
                </c:pt>
                <c:pt idx="488">
                  <c:v>40.735600528663255</c:v>
                </c:pt>
                <c:pt idx="489">
                  <c:v>40.999640501840808</c:v>
                </c:pt>
                <c:pt idx="490">
                  <c:v>41.263680475018376</c:v>
                </c:pt>
                <c:pt idx="491">
                  <c:v>41.527720448195929</c:v>
                </c:pt>
                <c:pt idx="492">
                  <c:v>41.791760421373489</c:v>
                </c:pt>
                <c:pt idx="493">
                  <c:v>42.055800394551042</c:v>
                </c:pt>
                <c:pt idx="494">
                  <c:v>42.319840367728602</c:v>
                </c:pt>
                <c:pt idx="495">
                  <c:v>42.583880340906155</c:v>
                </c:pt>
                <c:pt idx="496">
                  <c:v>42.847920314083723</c:v>
                </c:pt>
                <c:pt idx="497">
                  <c:v>43.111960287261276</c:v>
                </c:pt>
                <c:pt idx="498">
                  <c:v>43.376000260438836</c:v>
                </c:pt>
                <c:pt idx="499">
                  <c:v>43.640040233616396</c:v>
                </c:pt>
                <c:pt idx="500">
                  <c:v>43.90408020679395</c:v>
                </c:pt>
                <c:pt idx="501">
                  <c:v>44.168120179972384</c:v>
                </c:pt>
                <c:pt idx="502">
                  <c:v>44.432160153149944</c:v>
                </c:pt>
                <c:pt idx="503">
                  <c:v>44.696200126327511</c:v>
                </c:pt>
                <c:pt idx="504">
                  <c:v>44.960240099505064</c:v>
                </c:pt>
                <c:pt idx="505">
                  <c:v>45.224280072682625</c:v>
                </c:pt>
                <c:pt idx="506">
                  <c:v>45.488320045860178</c:v>
                </c:pt>
                <c:pt idx="507">
                  <c:v>45.752360019037738</c:v>
                </c:pt>
                <c:pt idx="508">
                  <c:v>46.016399992215291</c:v>
                </c:pt>
                <c:pt idx="509">
                  <c:v>46.280439965392858</c:v>
                </c:pt>
                <c:pt idx="510">
                  <c:v>46.544479938570412</c:v>
                </c:pt>
                <c:pt idx="511">
                  <c:v>46.808519911747972</c:v>
                </c:pt>
                <c:pt idx="512">
                  <c:v>47.072559884925532</c:v>
                </c:pt>
                <c:pt idx="513">
                  <c:v>47.336599858103085</c:v>
                </c:pt>
                <c:pt idx="514">
                  <c:v>47.600639831280638</c:v>
                </c:pt>
                <c:pt idx="515">
                  <c:v>47.864679804458191</c:v>
                </c:pt>
                <c:pt idx="516">
                  <c:v>48.128719777635759</c:v>
                </c:pt>
                <c:pt idx="517">
                  <c:v>48.392759750813312</c:v>
                </c:pt>
                <c:pt idx="518">
                  <c:v>48.656799723990872</c:v>
                </c:pt>
                <c:pt idx="519">
                  <c:v>48.920839697168425</c:v>
                </c:pt>
                <c:pt idx="520">
                  <c:v>49.184879670345985</c:v>
                </c:pt>
                <c:pt idx="521">
                  <c:v>49.448919643523553</c:v>
                </c:pt>
                <c:pt idx="522">
                  <c:v>49.712959616701099</c:v>
                </c:pt>
                <c:pt idx="523">
                  <c:v>49.976999589878666</c:v>
                </c:pt>
                <c:pt idx="524">
                  <c:v>50.241039563056219</c:v>
                </c:pt>
                <c:pt idx="525">
                  <c:v>50.505079536233779</c:v>
                </c:pt>
                <c:pt idx="526">
                  <c:v>50.769119509411333</c:v>
                </c:pt>
                <c:pt idx="527">
                  <c:v>51.033159482588893</c:v>
                </c:pt>
                <c:pt idx="528">
                  <c:v>51.297199455766446</c:v>
                </c:pt>
                <c:pt idx="529">
                  <c:v>51.561239428944894</c:v>
                </c:pt>
                <c:pt idx="530">
                  <c:v>51.825279402122447</c:v>
                </c:pt>
                <c:pt idx="531">
                  <c:v>52.089319375300008</c:v>
                </c:pt>
                <c:pt idx="532">
                  <c:v>52.353359348477561</c:v>
                </c:pt>
                <c:pt idx="533">
                  <c:v>52.617399321655121</c:v>
                </c:pt>
                <c:pt idx="534">
                  <c:v>52.881439294832674</c:v>
                </c:pt>
                <c:pt idx="535">
                  <c:v>53.145479268010241</c:v>
                </c:pt>
                <c:pt idx="536">
                  <c:v>53.409519241187802</c:v>
                </c:pt>
                <c:pt idx="537">
                  <c:v>53.673559214365355</c:v>
                </c:pt>
                <c:pt idx="538">
                  <c:v>53.937599187542915</c:v>
                </c:pt>
                <c:pt idx="539">
                  <c:v>54.201639160720468</c:v>
                </c:pt>
                <c:pt idx="540">
                  <c:v>54.465679133898028</c:v>
                </c:pt>
                <c:pt idx="541">
                  <c:v>54.729719107075582</c:v>
                </c:pt>
                <c:pt idx="542">
                  <c:v>54.993759080253149</c:v>
                </c:pt>
                <c:pt idx="543">
                  <c:v>55.257799053430709</c:v>
                </c:pt>
                <c:pt idx="544">
                  <c:v>55.521839026608262</c:v>
                </c:pt>
                <c:pt idx="545">
                  <c:v>55.785878999785822</c:v>
                </c:pt>
                <c:pt idx="546">
                  <c:v>56.049918972963376</c:v>
                </c:pt>
                <c:pt idx="547">
                  <c:v>56.313958946140936</c:v>
                </c:pt>
                <c:pt idx="548">
                  <c:v>56.577998919318489</c:v>
                </c:pt>
                <c:pt idx="549">
                  <c:v>56.842038892496056</c:v>
                </c:pt>
                <c:pt idx="550">
                  <c:v>57.106078865673609</c:v>
                </c:pt>
                <c:pt idx="551">
                  <c:v>57.37011883885117</c:v>
                </c:pt>
                <c:pt idx="552">
                  <c:v>57.63415881202873</c:v>
                </c:pt>
                <c:pt idx="553">
                  <c:v>57.898198785206283</c:v>
                </c:pt>
                <c:pt idx="554">
                  <c:v>58.16223875838385</c:v>
                </c:pt>
                <c:pt idx="555">
                  <c:v>58.426278731561403</c:v>
                </c:pt>
                <c:pt idx="556">
                  <c:v>58.690318704738957</c:v>
                </c:pt>
                <c:pt idx="557">
                  <c:v>58.95435867791651</c:v>
                </c:pt>
                <c:pt idx="558">
                  <c:v>59.218398651094951</c:v>
                </c:pt>
                <c:pt idx="559">
                  <c:v>59.482438624272504</c:v>
                </c:pt>
                <c:pt idx="560">
                  <c:v>59.746478597450071</c:v>
                </c:pt>
                <c:pt idx="561">
                  <c:v>60.010518570627617</c:v>
                </c:pt>
                <c:pt idx="562">
                  <c:v>60.274558543805185</c:v>
                </c:pt>
                <c:pt idx="563">
                  <c:v>60.538598516982738</c:v>
                </c:pt>
                <c:pt idx="564">
                  <c:v>60.802638490160298</c:v>
                </c:pt>
                <c:pt idx="565">
                  <c:v>61.066678463337851</c:v>
                </c:pt>
                <c:pt idx="566">
                  <c:v>61.330718436515411</c:v>
                </c:pt>
                <c:pt idx="567">
                  <c:v>61.594758409692979</c:v>
                </c:pt>
                <c:pt idx="568">
                  <c:v>61.858798382870532</c:v>
                </c:pt>
                <c:pt idx="569">
                  <c:v>62.122838356048092</c:v>
                </c:pt>
                <c:pt idx="570">
                  <c:v>62.386878329225645</c:v>
                </c:pt>
                <c:pt idx="571">
                  <c:v>62.650918302403213</c:v>
                </c:pt>
                <c:pt idx="572">
                  <c:v>62.914958275580759</c:v>
                </c:pt>
                <c:pt idx="573">
                  <c:v>63.178998248758319</c:v>
                </c:pt>
                <c:pt idx="574">
                  <c:v>63.443038221935879</c:v>
                </c:pt>
                <c:pt idx="575">
                  <c:v>63.707078195113439</c:v>
                </c:pt>
                <c:pt idx="576">
                  <c:v>63.971118168291</c:v>
                </c:pt>
                <c:pt idx="577">
                  <c:v>64.235158141468546</c:v>
                </c:pt>
                <c:pt idx="578">
                  <c:v>64.49919811464612</c:v>
                </c:pt>
                <c:pt idx="579">
                  <c:v>64.763238087823666</c:v>
                </c:pt>
                <c:pt idx="580">
                  <c:v>65.027278061001226</c:v>
                </c:pt>
                <c:pt idx="581">
                  <c:v>65.291318034178786</c:v>
                </c:pt>
                <c:pt idx="582">
                  <c:v>65.555358007356347</c:v>
                </c:pt>
                <c:pt idx="583">
                  <c:v>65.819397980533907</c:v>
                </c:pt>
                <c:pt idx="584">
                  <c:v>66.083437953711467</c:v>
                </c:pt>
                <c:pt idx="585">
                  <c:v>66.347477926889027</c:v>
                </c:pt>
                <c:pt idx="586">
                  <c:v>66.611517900066573</c:v>
                </c:pt>
                <c:pt idx="587">
                  <c:v>66.875557873245</c:v>
                </c:pt>
                <c:pt idx="588">
                  <c:v>67.139597846422561</c:v>
                </c:pt>
                <c:pt idx="589">
                  <c:v>67.403637819600135</c:v>
                </c:pt>
                <c:pt idx="590">
                  <c:v>67.667677792777681</c:v>
                </c:pt>
                <c:pt idx="591">
                  <c:v>67.931717765955241</c:v>
                </c:pt>
                <c:pt idx="592">
                  <c:v>68.195757739132802</c:v>
                </c:pt>
                <c:pt idx="593">
                  <c:v>68.459797712310362</c:v>
                </c:pt>
                <c:pt idx="594">
                  <c:v>68.723837685487908</c:v>
                </c:pt>
                <c:pt idx="595">
                  <c:v>68.987877658665468</c:v>
                </c:pt>
                <c:pt idx="596">
                  <c:v>69.251917631843028</c:v>
                </c:pt>
                <c:pt idx="597">
                  <c:v>69.515957605020589</c:v>
                </c:pt>
                <c:pt idx="598">
                  <c:v>69.779997578198149</c:v>
                </c:pt>
                <c:pt idx="599">
                  <c:v>70.044037551375709</c:v>
                </c:pt>
                <c:pt idx="600">
                  <c:v>70.308077524553269</c:v>
                </c:pt>
                <c:pt idx="601">
                  <c:v>70.572117497730815</c:v>
                </c:pt>
                <c:pt idx="602">
                  <c:v>70.836157470908375</c:v>
                </c:pt>
                <c:pt idx="603">
                  <c:v>71.100197444085936</c:v>
                </c:pt>
                <c:pt idx="604">
                  <c:v>71.364237417263496</c:v>
                </c:pt>
                <c:pt idx="605">
                  <c:v>71.628277390441056</c:v>
                </c:pt>
                <c:pt idx="606">
                  <c:v>71.892317363618616</c:v>
                </c:pt>
                <c:pt idx="607">
                  <c:v>72.156357336796177</c:v>
                </c:pt>
                <c:pt idx="608">
                  <c:v>72.420397309973723</c:v>
                </c:pt>
                <c:pt idx="609">
                  <c:v>72.684437283151297</c:v>
                </c:pt>
                <c:pt idx="610">
                  <c:v>72.948477256328843</c:v>
                </c:pt>
                <c:pt idx="611">
                  <c:v>73.212517229506403</c:v>
                </c:pt>
                <c:pt idx="612">
                  <c:v>73.476557202683964</c:v>
                </c:pt>
                <c:pt idx="613">
                  <c:v>73.740597175861524</c:v>
                </c:pt>
                <c:pt idx="614">
                  <c:v>74.00463714903907</c:v>
                </c:pt>
                <c:pt idx="615">
                  <c:v>74.268677122217525</c:v>
                </c:pt>
                <c:pt idx="616">
                  <c:v>74.532717095395071</c:v>
                </c:pt>
                <c:pt idx="617">
                  <c:v>74.796757068572646</c:v>
                </c:pt>
                <c:pt idx="618">
                  <c:v>75.060797041750192</c:v>
                </c:pt>
                <c:pt idx="619">
                  <c:v>75.324837014927752</c:v>
                </c:pt>
                <c:pt idx="620">
                  <c:v>75.588876988105312</c:v>
                </c:pt>
                <c:pt idx="621">
                  <c:v>75.852916961282858</c:v>
                </c:pt>
                <c:pt idx="622">
                  <c:v>76.116956934460418</c:v>
                </c:pt>
                <c:pt idx="623">
                  <c:v>76.380996907637979</c:v>
                </c:pt>
                <c:pt idx="624">
                  <c:v>76.645036880815539</c:v>
                </c:pt>
                <c:pt idx="625">
                  <c:v>76.909076853993085</c:v>
                </c:pt>
                <c:pt idx="626">
                  <c:v>77.173116827170645</c:v>
                </c:pt>
                <c:pt idx="627">
                  <c:v>77.437156800348205</c:v>
                </c:pt>
                <c:pt idx="628">
                  <c:v>77.701196773525766</c:v>
                </c:pt>
                <c:pt idx="629">
                  <c:v>77.965236746703326</c:v>
                </c:pt>
                <c:pt idx="630">
                  <c:v>78.229276719880886</c:v>
                </c:pt>
                <c:pt idx="631">
                  <c:v>78.493316693058446</c:v>
                </c:pt>
                <c:pt idx="632">
                  <c:v>78.757356666235992</c:v>
                </c:pt>
                <c:pt idx="633">
                  <c:v>79.021396639413553</c:v>
                </c:pt>
                <c:pt idx="634">
                  <c:v>79.285436612591113</c:v>
                </c:pt>
                <c:pt idx="635">
                  <c:v>79.549476585768673</c:v>
                </c:pt>
                <c:pt idx="636">
                  <c:v>79.813516558946233</c:v>
                </c:pt>
                <c:pt idx="637">
                  <c:v>80.077556532123793</c:v>
                </c:pt>
                <c:pt idx="638">
                  <c:v>80.341596505301354</c:v>
                </c:pt>
                <c:pt idx="639">
                  <c:v>80.6056364784789</c:v>
                </c:pt>
                <c:pt idx="640">
                  <c:v>80.86967645165646</c:v>
                </c:pt>
                <c:pt idx="641">
                  <c:v>81.13371642483402</c:v>
                </c:pt>
                <c:pt idx="642">
                  <c:v>81.39775639801158</c:v>
                </c:pt>
                <c:pt idx="643">
                  <c:v>81.661796371189141</c:v>
                </c:pt>
                <c:pt idx="644">
                  <c:v>81.925836344367582</c:v>
                </c:pt>
                <c:pt idx="645">
                  <c:v>82.189876317545142</c:v>
                </c:pt>
                <c:pt idx="646">
                  <c:v>82.453916290722702</c:v>
                </c:pt>
                <c:pt idx="647">
                  <c:v>82.717956263900248</c:v>
                </c:pt>
                <c:pt idx="648">
                  <c:v>82.981996237077809</c:v>
                </c:pt>
                <c:pt idx="649">
                  <c:v>83.246036210255383</c:v>
                </c:pt>
                <c:pt idx="650">
                  <c:v>83.510076183432929</c:v>
                </c:pt>
                <c:pt idx="651">
                  <c:v>83.774116156610489</c:v>
                </c:pt>
                <c:pt idx="652">
                  <c:v>84.038156129788049</c:v>
                </c:pt>
                <c:pt idx="653">
                  <c:v>84.30219610296561</c:v>
                </c:pt>
                <c:pt idx="654">
                  <c:v>84.566236076143156</c:v>
                </c:pt>
                <c:pt idx="655">
                  <c:v>84.830276049320716</c:v>
                </c:pt>
                <c:pt idx="656">
                  <c:v>85.09431602249829</c:v>
                </c:pt>
                <c:pt idx="657">
                  <c:v>85.358355995675836</c:v>
                </c:pt>
                <c:pt idx="658">
                  <c:v>85.622395968853397</c:v>
                </c:pt>
                <c:pt idx="659">
                  <c:v>85.886435942030943</c:v>
                </c:pt>
                <c:pt idx="660">
                  <c:v>86.150475915208517</c:v>
                </c:pt>
                <c:pt idx="661">
                  <c:v>86.414515888386063</c:v>
                </c:pt>
                <c:pt idx="662">
                  <c:v>86.678555861563623</c:v>
                </c:pt>
                <c:pt idx="663">
                  <c:v>86.942595834741184</c:v>
                </c:pt>
                <c:pt idx="664">
                  <c:v>87.20663580791873</c:v>
                </c:pt>
                <c:pt idx="665">
                  <c:v>87.47067578109629</c:v>
                </c:pt>
                <c:pt idx="666">
                  <c:v>87.734715754273836</c:v>
                </c:pt>
                <c:pt idx="667">
                  <c:v>87.998755727448781</c:v>
                </c:pt>
                <c:pt idx="668">
                  <c:v>88.262795700626341</c:v>
                </c:pt>
                <c:pt idx="669">
                  <c:v>88.526835673803888</c:v>
                </c:pt>
                <c:pt idx="670">
                  <c:v>88.790875646981448</c:v>
                </c:pt>
                <c:pt idx="671">
                  <c:v>89.054915620159008</c:v>
                </c:pt>
                <c:pt idx="672">
                  <c:v>89.318955593336568</c:v>
                </c:pt>
                <c:pt idx="673">
                  <c:v>89.582995566514114</c:v>
                </c:pt>
                <c:pt idx="674">
                  <c:v>89.847035539691689</c:v>
                </c:pt>
                <c:pt idx="675">
                  <c:v>90.111075512869249</c:v>
                </c:pt>
                <c:pt idx="676">
                  <c:v>90.375115486046795</c:v>
                </c:pt>
                <c:pt idx="677">
                  <c:v>90.639155459224355</c:v>
                </c:pt>
                <c:pt idx="678">
                  <c:v>90.903195432401915</c:v>
                </c:pt>
                <c:pt idx="679">
                  <c:v>91.167235405579476</c:v>
                </c:pt>
                <c:pt idx="680">
                  <c:v>91.431275378757022</c:v>
                </c:pt>
                <c:pt idx="681">
                  <c:v>91.695315351934596</c:v>
                </c:pt>
                <c:pt idx="682">
                  <c:v>91.959355325112156</c:v>
                </c:pt>
                <c:pt idx="683">
                  <c:v>92.223395298289702</c:v>
                </c:pt>
                <c:pt idx="684">
                  <c:v>92.487435271467263</c:v>
                </c:pt>
                <c:pt idx="685">
                  <c:v>92.751475244644823</c:v>
                </c:pt>
                <c:pt idx="686">
                  <c:v>93.015515217822383</c:v>
                </c:pt>
                <c:pt idx="687">
                  <c:v>93.279555190999929</c:v>
                </c:pt>
                <c:pt idx="688">
                  <c:v>93.543595164177489</c:v>
                </c:pt>
                <c:pt idx="689">
                  <c:v>93.807635137355064</c:v>
                </c:pt>
                <c:pt idx="690">
                  <c:v>94.07167511053261</c:v>
                </c:pt>
                <c:pt idx="691">
                  <c:v>94.33571508371017</c:v>
                </c:pt>
                <c:pt idx="692">
                  <c:v>94.59975505688773</c:v>
                </c:pt>
                <c:pt idx="693">
                  <c:v>94.86379503006529</c:v>
                </c:pt>
                <c:pt idx="694">
                  <c:v>95.127835003242836</c:v>
                </c:pt>
                <c:pt idx="695">
                  <c:v>95.391874976420397</c:v>
                </c:pt>
                <c:pt idx="696">
                  <c:v>95.655914949597971</c:v>
                </c:pt>
                <c:pt idx="697">
                  <c:v>95.919954922775517</c:v>
                </c:pt>
                <c:pt idx="698">
                  <c:v>96.183994895953077</c:v>
                </c:pt>
                <c:pt idx="699">
                  <c:v>96.448034869130638</c:v>
                </c:pt>
                <c:pt idx="700">
                  <c:v>96.712074842308184</c:v>
                </c:pt>
                <c:pt idx="701">
                  <c:v>96.976114815485744</c:v>
                </c:pt>
                <c:pt idx="702">
                  <c:v>97.24015478866329</c:v>
                </c:pt>
                <c:pt idx="703">
                  <c:v>97.504194761840864</c:v>
                </c:pt>
                <c:pt idx="704">
                  <c:v>97.76823473501841</c:v>
                </c:pt>
                <c:pt idx="705">
                  <c:v>98.03227470819597</c:v>
                </c:pt>
                <c:pt idx="706">
                  <c:v>98.296314681373545</c:v>
                </c:pt>
                <c:pt idx="707">
                  <c:v>98.560354654551091</c:v>
                </c:pt>
                <c:pt idx="708">
                  <c:v>98.824394627728651</c:v>
                </c:pt>
                <c:pt idx="709">
                  <c:v>99.088434600906197</c:v>
                </c:pt>
                <c:pt idx="710">
                  <c:v>99.352474574083772</c:v>
                </c:pt>
                <c:pt idx="711">
                  <c:v>99.616514547261318</c:v>
                </c:pt>
                <c:pt idx="712">
                  <c:v>99.880554520438878</c:v>
                </c:pt>
                <c:pt idx="713">
                  <c:v>100.14459449361642</c:v>
                </c:pt>
                <c:pt idx="714">
                  <c:v>100.408634466794</c:v>
                </c:pt>
                <c:pt idx="715">
                  <c:v>100.67267443998036</c:v>
                </c:pt>
                <c:pt idx="716">
                  <c:v>100.9367144131579</c:v>
                </c:pt>
                <c:pt idx="717">
                  <c:v>101.20075438633546</c:v>
                </c:pt>
                <c:pt idx="718">
                  <c:v>101.46479435951301</c:v>
                </c:pt>
                <c:pt idx="719">
                  <c:v>101.72883433269058</c:v>
                </c:pt>
                <c:pt idx="720">
                  <c:v>101.99287430586814</c:v>
                </c:pt>
                <c:pt idx="721">
                  <c:v>102.25691427904569</c:v>
                </c:pt>
                <c:pt idx="722">
                  <c:v>102.52095425222326</c:v>
                </c:pt>
                <c:pt idx="723">
                  <c:v>102.78499422540081</c:v>
                </c:pt>
                <c:pt idx="724">
                  <c:v>103.04903419857837</c:v>
                </c:pt>
                <c:pt idx="725">
                  <c:v>103.31307417175591</c:v>
                </c:pt>
                <c:pt idx="726">
                  <c:v>103.57711414493349</c:v>
                </c:pt>
                <c:pt idx="727">
                  <c:v>103.84115411811105</c:v>
                </c:pt>
                <c:pt idx="728">
                  <c:v>104.1051940912886</c:v>
                </c:pt>
                <c:pt idx="729">
                  <c:v>104.36923406446616</c:v>
                </c:pt>
                <c:pt idx="730">
                  <c:v>104.63327403764372</c:v>
                </c:pt>
                <c:pt idx="731">
                  <c:v>104.89731401082128</c:v>
                </c:pt>
                <c:pt idx="732">
                  <c:v>105.16135398399882</c:v>
                </c:pt>
                <c:pt idx="733">
                  <c:v>105.4253939571764</c:v>
                </c:pt>
                <c:pt idx="734">
                  <c:v>105.68943393035396</c:v>
                </c:pt>
                <c:pt idx="735">
                  <c:v>105.9534739035315</c:v>
                </c:pt>
                <c:pt idx="736">
                  <c:v>106.21751387670906</c:v>
                </c:pt>
                <c:pt idx="737">
                  <c:v>106.48155384988664</c:v>
                </c:pt>
                <c:pt idx="738">
                  <c:v>106.74559382306418</c:v>
                </c:pt>
                <c:pt idx="739">
                  <c:v>107.00963379624174</c:v>
                </c:pt>
                <c:pt idx="740">
                  <c:v>107.2736737694193</c:v>
                </c:pt>
                <c:pt idx="741">
                  <c:v>107.53771374259686</c:v>
                </c:pt>
                <c:pt idx="742">
                  <c:v>107.80175371577441</c:v>
                </c:pt>
                <c:pt idx="743">
                  <c:v>108.06579368895197</c:v>
                </c:pt>
                <c:pt idx="744">
                  <c:v>108.32983366212954</c:v>
                </c:pt>
                <c:pt idx="745">
                  <c:v>108.59387363530709</c:v>
                </c:pt>
                <c:pt idx="746">
                  <c:v>108.85791360848465</c:v>
                </c:pt>
                <c:pt idx="747">
                  <c:v>109.1219535816622</c:v>
                </c:pt>
                <c:pt idx="748">
                  <c:v>109.38599355483977</c:v>
                </c:pt>
                <c:pt idx="749">
                  <c:v>109.65003352801732</c:v>
                </c:pt>
                <c:pt idx="750">
                  <c:v>109.91407350119488</c:v>
                </c:pt>
                <c:pt idx="751">
                  <c:v>110.17811347437245</c:v>
                </c:pt>
                <c:pt idx="752">
                  <c:v>110.44215344755</c:v>
                </c:pt>
                <c:pt idx="753">
                  <c:v>110.70619342072756</c:v>
                </c:pt>
                <c:pt idx="754">
                  <c:v>110.9702333939051</c:v>
                </c:pt>
                <c:pt idx="755">
                  <c:v>111.23427336708268</c:v>
                </c:pt>
                <c:pt idx="756">
                  <c:v>111.49831334026022</c:v>
                </c:pt>
                <c:pt idx="757">
                  <c:v>111.76235331343779</c:v>
                </c:pt>
                <c:pt idx="758">
                  <c:v>112.02639328661536</c:v>
                </c:pt>
                <c:pt idx="759">
                  <c:v>112.29043325979291</c:v>
                </c:pt>
                <c:pt idx="760">
                  <c:v>112.55447323297047</c:v>
                </c:pt>
                <c:pt idx="761">
                  <c:v>112.81851320614801</c:v>
                </c:pt>
                <c:pt idx="762">
                  <c:v>113.08255317932559</c:v>
                </c:pt>
                <c:pt idx="763">
                  <c:v>113.34659315250313</c:v>
                </c:pt>
                <c:pt idx="764">
                  <c:v>113.61063312568069</c:v>
                </c:pt>
                <c:pt idx="765">
                  <c:v>113.87467309885827</c:v>
                </c:pt>
                <c:pt idx="766">
                  <c:v>114.13871307203581</c:v>
                </c:pt>
                <c:pt idx="767">
                  <c:v>114.40275304521337</c:v>
                </c:pt>
                <c:pt idx="768">
                  <c:v>114.66679301839092</c:v>
                </c:pt>
                <c:pt idx="769">
                  <c:v>114.93083299156849</c:v>
                </c:pt>
                <c:pt idx="770">
                  <c:v>115.19487296474605</c:v>
                </c:pt>
                <c:pt idx="771">
                  <c:v>115.4589129379236</c:v>
                </c:pt>
                <c:pt idx="772">
                  <c:v>115.72295291110115</c:v>
                </c:pt>
                <c:pt idx="773">
                  <c:v>115.98699288427872</c:v>
                </c:pt>
                <c:pt idx="774">
                  <c:v>116.25103285745628</c:v>
                </c:pt>
                <c:pt idx="775">
                  <c:v>116.51507283063383</c:v>
                </c:pt>
                <c:pt idx="776">
                  <c:v>116.7791128038114</c:v>
                </c:pt>
                <c:pt idx="777">
                  <c:v>117.04315277698896</c:v>
                </c:pt>
                <c:pt idx="778">
                  <c:v>117.30719275016651</c:v>
                </c:pt>
                <c:pt idx="779">
                  <c:v>117.57123272334407</c:v>
                </c:pt>
                <c:pt idx="780">
                  <c:v>117.83527269652163</c:v>
                </c:pt>
                <c:pt idx="781">
                  <c:v>118.09931266969919</c:v>
                </c:pt>
                <c:pt idx="782">
                  <c:v>118.36335264287673</c:v>
                </c:pt>
                <c:pt idx="783">
                  <c:v>118.62739261605431</c:v>
                </c:pt>
                <c:pt idx="784">
                  <c:v>118.89143258923187</c:v>
                </c:pt>
                <c:pt idx="785">
                  <c:v>119.15547256240941</c:v>
                </c:pt>
                <c:pt idx="786">
                  <c:v>119.41951253558697</c:v>
                </c:pt>
                <c:pt idx="787">
                  <c:v>119.68355250876454</c:v>
                </c:pt>
                <c:pt idx="788">
                  <c:v>119.9475924819421</c:v>
                </c:pt>
                <c:pt idx="789">
                  <c:v>120.21163245511964</c:v>
                </c:pt>
                <c:pt idx="790">
                  <c:v>120.4756724282972</c:v>
                </c:pt>
                <c:pt idx="791">
                  <c:v>120.73971240147478</c:v>
                </c:pt>
                <c:pt idx="792">
                  <c:v>121.00375237465232</c:v>
                </c:pt>
                <c:pt idx="793">
                  <c:v>121.26779234782988</c:v>
                </c:pt>
                <c:pt idx="794">
                  <c:v>121.53183232100743</c:v>
                </c:pt>
                <c:pt idx="795">
                  <c:v>121.79587229418499</c:v>
                </c:pt>
                <c:pt idx="796">
                  <c:v>122.05991226736253</c:v>
                </c:pt>
                <c:pt idx="797">
                  <c:v>122.32395224054009</c:v>
                </c:pt>
                <c:pt idx="798">
                  <c:v>122.58799221371767</c:v>
                </c:pt>
                <c:pt idx="799">
                  <c:v>122.85203218689522</c:v>
                </c:pt>
                <c:pt idx="800">
                  <c:v>123.11607216007278</c:v>
                </c:pt>
                <c:pt idx="801">
                  <c:v>123.38011213325034</c:v>
                </c:pt>
                <c:pt idx="802">
                  <c:v>123.6441521064279</c:v>
                </c:pt>
                <c:pt idx="803">
                  <c:v>123.90819207960544</c:v>
                </c:pt>
                <c:pt idx="804">
                  <c:v>124.172232052783</c:v>
                </c:pt>
                <c:pt idx="805">
                  <c:v>124.43627202596058</c:v>
                </c:pt>
                <c:pt idx="806">
                  <c:v>124.70031199913812</c:v>
                </c:pt>
                <c:pt idx="807">
                  <c:v>124.96435197231568</c:v>
                </c:pt>
                <c:pt idx="808">
                  <c:v>125.22839194549323</c:v>
                </c:pt>
                <c:pt idx="809">
                  <c:v>125.49243191867082</c:v>
                </c:pt>
                <c:pt idx="810">
                  <c:v>125.75647189184835</c:v>
                </c:pt>
                <c:pt idx="811">
                  <c:v>126.02051186502591</c:v>
                </c:pt>
                <c:pt idx="812">
                  <c:v>126.28455183820347</c:v>
                </c:pt>
                <c:pt idx="813">
                  <c:v>126.54859181138103</c:v>
                </c:pt>
                <c:pt idx="814">
                  <c:v>126.81263178455859</c:v>
                </c:pt>
                <c:pt idx="815">
                  <c:v>127.07667175773615</c:v>
                </c:pt>
                <c:pt idx="816">
                  <c:v>127.34071173091371</c:v>
                </c:pt>
                <c:pt idx="817">
                  <c:v>127.60475170409127</c:v>
                </c:pt>
                <c:pt idx="818">
                  <c:v>127.86879167726883</c:v>
                </c:pt>
                <c:pt idx="819">
                  <c:v>128.13283165044641</c:v>
                </c:pt>
                <c:pt idx="820">
                  <c:v>128.39687162362395</c:v>
                </c:pt>
                <c:pt idx="821">
                  <c:v>128.6609115968015</c:v>
                </c:pt>
                <c:pt idx="822">
                  <c:v>128.92495156997904</c:v>
                </c:pt>
                <c:pt idx="823">
                  <c:v>129.18899154315665</c:v>
                </c:pt>
                <c:pt idx="824">
                  <c:v>129.45303151633416</c:v>
                </c:pt>
                <c:pt idx="825">
                  <c:v>129.71707148951174</c:v>
                </c:pt>
                <c:pt idx="826">
                  <c:v>129.98111146268928</c:v>
                </c:pt>
                <c:pt idx="827">
                  <c:v>130.24515143586686</c:v>
                </c:pt>
                <c:pt idx="828">
                  <c:v>130.5091914090444</c:v>
                </c:pt>
                <c:pt idx="829">
                  <c:v>130.77323138222198</c:v>
                </c:pt>
                <c:pt idx="830">
                  <c:v>131.03727135539953</c:v>
                </c:pt>
                <c:pt idx="831">
                  <c:v>131.3013113285771</c:v>
                </c:pt>
                <c:pt idx="832">
                  <c:v>131.56535130175465</c:v>
                </c:pt>
                <c:pt idx="833">
                  <c:v>131.82939127493219</c:v>
                </c:pt>
                <c:pt idx="834">
                  <c:v>132.09343124810977</c:v>
                </c:pt>
                <c:pt idx="835">
                  <c:v>132.35747122128731</c:v>
                </c:pt>
                <c:pt idx="836">
                  <c:v>132.62151119446486</c:v>
                </c:pt>
                <c:pt idx="837">
                  <c:v>132.88555116764243</c:v>
                </c:pt>
                <c:pt idx="838">
                  <c:v>133.14959114081998</c:v>
                </c:pt>
                <c:pt idx="839">
                  <c:v>133.41363111399752</c:v>
                </c:pt>
                <c:pt idx="840">
                  <c:v>133.6776710871751</c:v>
                </c:pt>
                <c:pt idx="841">
                  <c:v>133.94171106035265</c:v>
                </c:pt>
                <c:pt idx="842">
                  <c:v>134.20575103353022</c:v>
                </c:pt>
                <c:pt idx="843">
                  <c:v>134.46979100670777</c:v>
                </c:pt>
                <c:pt idx="844">
                  <c:v>134.73383097988534</c:v>
                </c:pt>
                <c:pt idx="845">
                  <c:v>134.99787095306289</c:v>
                </c:pt>
                <c:pt idx="846">
                  <c:v>135.26191092624046</c:v>
                </c:pt>
                <c:pt idx="847">
                  <c:v>135.52595089941798</c:v>
                </c:pt>
                <c:pt idx="848">
                  <c:v>135.78999087259558</c:v>
                </c:pt>
                <c:pt idx="849">
                  <c:v>136.05403084577313</c:v>
                </c:pt>
                <c:pt idx="850">
                  <c:v>136.31807081895067</c:v>
                </c:pt>
                <c:pt idx="851">
                  <c:v>136.58211079212822</c:v>
                </c:pt>
                <c:pt idx="852">
                  <c:v>136.84615076530579</c:v>
                </c:pt>
                <c:pt idx="853">
                  <c:v>137.11019073848334</c:v>
                </c:pt>
                <c:pt idx="854">
                  <c:v>137.37423071166091</c:v>
                </c:pt>
                <c:pt idx="855">
                  <c:v>137.63827068483846</c:v>
                </c:pt>
                <c:pt idx="856">
                  <c:v>137.90231065801603</c:v>
                </c:pt>
                <c:pt idx="857">
                  <c:v>138.16635063119358</c:v>
                </c:pt>
                <c:pt idx="858">
                  <c:v>138.43039060437115</c:v>
                </c:pt>
                <c:pt idx="859">
                  <c:v>138.6944305775487</c:v>
                </c:pt>
                <c:pt idx="860">
                  <c:v>138.95847055072628</c:v>
                </c:pt>
                <c:pt idx="861">
                  <c:v>139.22251052390379</c:v>
                </c:pt>
                <c:pt idx="862">
                  <c:v>139.4865504970814</c:v>
                </c:pt>
                <c:pt idx="863">
                  <c:v>139.75059047025894</c:v>
                </c:pt>
                <c:pt idx="864">
                  <c:v>140.01463044343649</c:v>
                </c:pt>
                <c:pt idx="865">
                  <c:v>140.27867041661403</c:v>
                </c:pt>
                <c:pt idx="866">
                  <c:v>140.54271038979161</c:v>
                </c:pt>
                <c:pt idx="867">
                  <c:v>140.80675036296915</c:v>
                </c:pt>
                <c:pt idx="868">
                  <c:v>141.07079033614673</c:v>
                </c:pt>
                <c:pt idx="869">
                  <c:v>141.33483030932427</c:v>
                </c:pt>
                <c:pt idx="870">
                  <c:v>141.59887028250185</c:v>
                </c:pt>
                <c:pt idx="871">
                  <c:v>141.8629102556794</c:v>
                </c:pt>
                <c:pt idx="872">
                  <c:v>142.12695022885697</c:v>
                </c:pt>
                <c:pt idx="873">
                  <c:v>142.39099020203452</c:v>
                </c:pt>
                <c:pt idx="874">
                  <c:v>142.65503017521209</c:v>
                </c:pt>
                <c:pt idx="875">
                  <c:v>142.91907014838964</c:v>
                </c:pt>
                <c:pt idx="876">
                  <c:v>143.18311012156718</c:v>
                </c:pt>
                <c:pt idx="877">
                  <c:v>143.44715009474476</c:v>
                </c:pt>
                <c:pt idx="878">
                  <c:v>143.7111900679223</c:v>
                </c:pt>
                <c:pt idx="879">
                  <c:v>143.97523004109985</c:v>
                </c:pt>
                <c:pt idx="880">
                  <c:v>144.23927001427745</c:v>
                </c:pt>
                <c:pt idx="881">
                  <c:v>144.50330998745497</c:v>
                </c:pt>
                <c:pt idx="882">
                  <c:v>144.76734996063254</c:v>
                </c:pt>
                <c:pt idx="883">
                  <c:v>145.03138993381009</c:v>
                </c:pt>
                <c:pt idx="884">
                  <c:v>145.29542990698766</c:v>
                </c:pt>
                <c:pt idx="885">
                  <c:v>145.55946988016521</c:v>
                </c:pt>
                <c:pt idx="886">
                  <c:v>145.82350985334278</c:v>
                </c:pt>
                <c:pt idx="887">
                  <c:v>146.0875498265203</c:v>
                </c:pt>
                <c:pt idx="888">
                  <c:v>146.3515897996979</c:v>
                </c:pt>
                <c:pt idx="889">
                  <c:v>146.61562977287545</c:v>
                </c:pt>
                <c:pt idx="890">
                  <c:v>146.879669746053</c:v>
                </c:pt>
              </c:numCache>
            </c:numRef>
          </c:cat>
          <c:val>
            <c:numRef>
              <c:f>Edge_cp_stripline_plot!$F$9:$F$899</c:f>
              <c:numCache>
                <c:formatCode>General</c:formatCode>
                <c:ptCount val="891"/>
                <c:pt idx="0">
                  <c:v>100.28568</c:v>
                </c:pt>
                <c:pt idx="1">
                  <c:v>100.28848000000001</c:v>
                </c:pt>
                <c:pt idx="2">
                  <c:v>100.28877</c:v>
                </c:pt>
                <c:pt idx="3">
                  <c:v>100.28648</c:v>
                </c:pt>
                <c:pt idx="4">
                  <c:v>100.28166</c:v>
                </c:pt>
                <c:pt idx="5">
                  <c:v>100.27457</c:v>
                </c:pt>
                <c:pt idx="6">
                  <c:v>100.26566</c:v>
                </c:pt>
                <c:pt idx="7">
                  <c:v>100.25543</c:v>
                </c:pt>
                <c:pt idx="8">
                  <c:v>100.24447000000001</c:v>
                </c:pt>
                <c:pt idx="9">
                  <c:v>100.23331</c:v>
                </c:pt>
                <c:pt idx="10">
                  <c:v>100.22243</c:v>
                </c:pt>
                <c:pt idx="11">
                  <c:v>100.21216</c:v>
                </c:pt>
                <c:pt idx="12">
                  <c:v>100.20268</c:v>
                </c:pt>
                <c:pt idx="13">
                  <c:v>100.19405999999999</c:v>
                </c:pt>
                <c:pt idx="14">
                  <c:v>100.18619</c:v>
                </c:pt>
                <c:pt idx="15">
                  <c:v>100.17887</c:v>
                </c:pt>
                <c:pt idx="16">
                  <c:v>100.17188</c:v>
                </c:pt>
                <c:pt idx="17">
                  <c:v>100.16495999999999</c:v>
                </c:pt>
                <c:pt idx="18">
                  <c:v>100.15791</c:v>
                </c:pt>
                <c:pt idx="19">
                  <c:v>100.1506</c:v>
                </c:pt>
                <c:pt idx="20">
                  <c:v>100.14304</c:v>
                </c:pt>
                <c:pt idx="21">
                  <c:v>100.13531</c:v>
                </c:pt>
                <c:pt idx="22">
                  <c:v>100.12761999999999</c:v>
                </c:pt>
                <c:pt idx="23">
                  <c:v>100.1202</c:v>
                </c:pt>
                <c:pt idx="24">
                  <c:v>100.11331</c:v>
                </c:pt>
                <c:pt idx="25">
                  <c:v>100.10715999999999</c:v>
                </c:pt>
                <c:pt idx="26">
                  <c:v>100.10191</c:v>
                </c:pt>
                <c:pt idx="27">
                  <c:v>100.09756</c:v>
                </c:pt>
                <c:pt idx="28">
                  <c:v>100.09402</c:v>
                </c:pt>
                <c:pt idx="29">
                  <c:v>100.09108000000001</c:v>
                </c:pt>
                <c:pt idx="30">
                  <c:v>100.08837</c:v>
                </c:pt>
                <c:pt idx="31">
                  <c:v>100.08553000000001</c:v>
                </c:pt>
                <c:pt idx="32">
                  <c:v>100.08215</c:v>
                </c:pt>
                <c:pt idx="33">
                  <c:v>100.07787999999999</c:v>
                </c:pt>
                <c:pt idx="34">
                  <c:v>100.07248</c:v>
                </c:pt>
                <c:pt idx="35">
                  <c:v>100.06589</c:v>
                </c:pt>
                <c:pt idx="36">
                  <c:v>100.0582</c:v>
                </c:pt>
                <c:pt idx="37">
                  <c:v>100.0497</c:v>
                </c:pt>
                <c:pt idx="38">
                  <c:v>100.04082</c:v>
                </c:pt>
                <c:pt idx="39">
                  <c:v>100.03213</c:v>
                </c:pt>
                <c:pt idx="40">
                  <c:v>100.02423</c:v>
                </c:pt>
                <c:pt idx="41">
                  <c:v>100.01772</c:v>
                </c:pt>
                <c:pt idx="42">
                  <c:v>100.01311</c:v>
                </c:pt>
                <c:pt idx="43">
                  <c:v>100.01075</c:v>
                </c:pt>
                <c:pt idx="44">
                  <c:v>100.0108</c:v>
                </c:pt>
                <c:pt idx="45">
                  <c:v>100.01318999999999</c:v>
                </c:pt>
                <c:pt idx="46">
                  <c:v>100.01767</c:v>
                </c:pt>
                <c:pt idx="47">
                  <c:v>100.02377</c:v>
                </c:pt>
                <c:pt idx="48">
                  <c:v>100.03088</c:v>
                </c:pt>
                <c:pt idx="49">
                  <c:v>100.03838</c:v>
                </c:pt>
                <c:pt idx="50">
                  <c:v>100.04562</c:v>
                </c:pt>
                <c:pt idx="51">
                  <c:v>100.05202</c:v>
                </c:pt>
                <c:pt idx="52">
                  <c:v>100.05721</c:v>
                </c:pt>
                <c:pt idx="53">
                  <c:v>100.06094</c:v>
                </c:pt>
                <c:pt idx="54">
                  <c:v>100.06318</c:v>
                </c:pt>
                <c:pt idx="55">
                  <c:v>100.06413000000001</c:v>
                </c:pt>
                <c:pt idx="56">
                  <c:v>100.06406</c:v>
                </c:pt>
                <c:pt idx="57">
                  <c:v>100.06341999999999</c:v>
                </c:pt>
                <c:pt idx="58">
                  <c:v>100.06263</c:v>
                </c:pt>
                <c:pt idx="59">
                  <c:v>100.06215</c:v>
                </c:pt>
                <c:pt idx="60">
                  <c:v>100.06227</c:v>
                </c:pt>
                <c:pt idx="61">
                  <c:v>100.06319000000001</c:v>
                </c:pt>
                <c:pt idx="62">
                  <c:v>100.06496</c:v>
                </c:pt>
                <c:pt idx="63">
                  <c:v>100.06743</c:v>
                </c:pt>
                <c:pt idx="64">
                  <c:v>100.07037</c:v>
                </c:pt>
                <c:pt idx="65">
                  <c:v>100.07343</c:v>
                </c:pt>
                <c:pt idx="66">
                  <c:v>100.07623</c:v>
                </c:pt>
                <c:pt idx="67">
                  <c:v>100.07845</c:v>
                </c:pt>
                <c:pt idx="68">
                  <c:v>100.07983</c:v>
                </c:pt>
                <c:pt idx="69">
                  <c:v>100.08023</c:v>
                </c:pt>
                <c:pt idx="70">
                  <c:v>100.07969</c:v>
                </c:pt>
                <c:pt idx="71">
                  <c:v>100.07837000000001</c:v>
                </c:pt>
                <c:pt idx="72">
                  <c:v>100.07657</c:v>
                </c:pt>
                <c:pt idx="73">
                  <c:v>100.07463</c:v>
                </c:pt>
                <c:pt idx="74">
                  <c:v>100.07297</c:v>
                </c:pt>
                <c:pt idx="75">
                  <c:v>100.07191</c:v>
                </c:pt>
                <c:pt idx="76">
                  <c:v>100.07170000000001</c:v>
                </c:pt>
                <c:pt idx="77">
                  <c:v>100.07247</c:v>
                </c:pt>
                <c:pt idx="78">
                  <c:v>100.07416000000001</c:v>
                </c:pt>
                <c:pt idx="79">
                  <c:v>100.07653999999999</c:v>
                </c:pt>
                <c:pt idx="80">
                  <c:v>100.07928</c:v>
                </c:pt>
                <c:pt idx="81">
                  <c:v>100.08190999999999</c:v>
                </c:pt>
                <c:pt idx="82">
                  <c:v>100.08395</c:v>
                </c:pt>
                <c:pt idx="83">
                  <c:v>100.08497</c:v>
                </c:pt>
                <c:pt idx="84">
                  <c:v>100.08459999999999</c:v>
                </c:pt>
                <c:pt idx="85">
                  <c:v>100.08265</c:v>
                </c:pt>
                <c:pt idx="86">
                  <c:v>100.07907</c:v>
                </c:pt>
                <c:pt idx="87">
                  <c:v>100.07401</c:v>
                </c:pt>
                <c:pt idx="88">
                  <c:v>100.06776000000001</c:v>
                </c:pt>
                <c:pt idx="89">
                  <c:v>100.06071</c:v>
                </c:pt>
                <c:pt idx="90">
                  <c:v>100.05329999999999</c:v>
                </c:pt>
                <c:pt idx="91">
                  <c:v>100.04595</c:v>
                </c:pt>
                <c:pt idx="92">
                  <c:v>100.03896</c:v>
                </c:pt>
                <c:pt idx="93">
                  <c:v>100.03247</c:v>
                </c:pt>
                <c:pt idx="94">
                  <c:v>100.02642</c:v>
                </c:pt>
                <c:pt idx="95">
                  <c:v>100.02052999999999</c:v>
                </c:pt>
                <c:pt idx="96">
                  <c:v>100.01437</c:v>
                </c:pt>
                <c:pt idx="97">
                  <c:v>100.00732000000001</c:v>
                </c:pt>
                <c:pt idx="98">
                  <c:v>99.998694999999998</c:v>
                </c:pt>
                <c:pt idx="99">
                  <c:v>99.987838999999994</c:v>
                </c:pt>
                <c:pt idx="100">
                  <c:v>99.974159</c:v>
                </c:pt>
                <c:pt idx="101">
                  <c:v>99.957274999999996</c:v>
                </c:pt>
                <c:pt idx="102">
                  <c:v>99.937004000000002</c:v>
                </c:pt>
                <c:pt idx="103">
                  <c:v>99.913414000000003</c:v>
                </c:pt>
                <c:pt idx="104">
                  <c:v>99.886870999999999</c:v>
                </c:pt>
                <c:pt idx="105">
                  <c:v>99.857933000000003</c:v>
                </c:pt>
                <c:pt idx="106">
                  <c:v>99.827315999999996</c:v>
                </c:pt>
                <c:pt idx="107">
                  <c:v>99.795852999999994</c:v>
                </c:pt>
                <c:pt idx="108">
                  <c:v>99.764336</c:v>
                </c:pt>
                <c:pt idx="109">
                  <c:v>99.733467000000005</c:v>
                </c:pt>
                <c:pt idx="110">
                  <c:v>99.703795999999997</c:v>
                </c:pt>
                <c:pt idx="111">
                  <c:v>99.675681999999995</c:v>
                </c:pt>
                <c:pt idx="112">
                  <c:v>99.649208000000002</c:v>
                </c:pt>
                <c:pt idx="113">
                  <c:v>99.624290000000002</c:v>
                </c:pt>
                <c:pt idx="114">
                  <c:v>99.600684999999999</c:v>
                </c:pt>
                <c:pt idx="115">
                  <c:v>99.578025999999994</c:v>
                </c:pt>
                <c:pt idx="116">
                  <c:v>99.555954</c:v>
                </c:pt>
                <c:pt idx="117">
                  <c:v>99.534194999999997</c:v>
                </c:pt>
                <c:pt idx="118">
                  <c:v>99.512596000000002</c:v>
                </c:pt>
                <c:pt idx="119">
                  <c:v>99.49118</c:v>
                </c:pt>
                <c:pt idx="120">
                  <c:v>99.470214999999996</c:v>
                </c:pt>
                <c:pt idx="121">
                  <c:v>99.450134000000006</c:v>
                </c:pt>
                <c:pt idx="122">
                  <c:v>99.431533999999999</c:v>
                </c:pt>
                <c:pt idx="123">
                  <c:v>99.415099999999995</c:v>
                </c:pt>
                <c:pt idx="124">
                  <c:v>99.401482000000001</c:v>
                </c:pt>
                <c:pt idx="125">
                  <c:v>99.391266000000002</c:v>
                </c:pt>
                <c:pt idx="126">
                  <c:v>99.38485</c:v>
                </c:pt>
                <c:pt idx="127">
                  <c:v>99.382378000000003</c:v>
                </c:pt>
                <c:pt idx="128">
                  <c:v>99.383765999999994</c:v>
                </c:pt>
                <c:pt idx="129">
                  <c:v>99.388641000000007</c:v>
                </c:pt>
                <c:pt idx="130">
                  <c:v>99.396407999999994</c:v>
                </c:pt>
                <c:pt idx="131">
                  <c:v>99.406341999999995</c:v>
                </c:pt>
                <c:pt idx="132">
                  <c:v>99.417632999999995</c:v>
                </c:pt>
                <c:pt idx="133">
                  <c:v>99.429512000000003</c:v>
                </c:pt>
                <c:pt idx="134">
                  <c:v>99.441344999999998</c:v>
                </c:pt>
                <c:pt idx="135">
                  <c:v>99.452690000000004</c:v>
                </c:pt>
                <c:pt idx="136">
                  <c:v>99.463356000000005</c:v>
                </c:pt>
                <c:pt idx="137">
                  <c:v>99.473433999999997</c:v>
                </c:pt>
                <c:pt idx="138">
                  <c:v>99.483231000000004</c:v>
                </c:pt>
                <c:pt idx="139">
                  <c:v>99.493262999999999</c:v>
                </c:pt>
                <c:pt idx="140">
                  <c:v>99.504135000000005</c:v>
                </c:pt>
                <c:pt idx="141">
                  <c:v>99.516441</c:v>
                </c:pt>
                <c:pt idx="142">
                  <c:v>99.530715999999998</c:v>
                </c:pt>
                <c:pt idx="143">
                  <c:v>99.547263999999998</c:v>
                </c:pt>
                <c:pt idx="144">
                  <c:v>99.566231000000002</c:v>
                </c:pt>
                <c:pt idx="145">
                  <c:v>99.587410000000006</c:v>
                </c:pt>
                <c:pt idx="146">
                  <c:v>99.610397000000006</c:v>
                </c:pt>
                <c:pt idx="147">
                  <c:v>99.634604999999993</c:v>
                </c:pt>
                <c:pt idx="148">
                  <c:v>99.659278999999998</c:v>
                </c:pt>
                <c:pt idx="149">
                  <c:v>99.683646999999993</c:v>
                </c:pt>
                <c:pt idx="150">
                  <c:v>99.707038999999995</c:v>
                </c:pt>
                <c:pt idx="151">
                  <c:v>99.728904999999997</c:v>
                </c:pt>
                <c:pt idx="152">
                  <c:v>99.748908999999998</c:v>
                </c:pt>
                <c:pt idx="153">
                  <c:v>99.767043999999999</c:v>
                </c:pt>
                <c:pt idx="154">
                  <c:v>99.783478000000002</c:v>
                </c:pt>
                <c:pt idx="155">
                  <c:v>99.798614999999998</c:v>
                </c:pt>
                <c:pt idx="156">
                  <c:v>99.812973</c:v>
                </c:pt>
                <c:pt idx="157">
                  <c:v>99.827140999999997</c:v>
                </c:pt>
                <c:pt idx="158">
                  <c:v>99.841576000000003</c:v>
                </c:pt>
                <c:pt idx="159">
                  <c:v>99.856560000000002</c:v>
                </c:pt>
                <c:pt idx="160">
                  <c:v>99.872169</c:v>
                </c:pt>
                <c:pt idx="161">
                  <c:v>99.888122999999993</c:v>
                </c:pt>
                <c:pt idx="162">
                  <c:v>99.903885000000002</c:v>
                </c:pt>
                <c:pt idx="163">
                  <c:v>99.918639999999996</c:v>
                </c:pt>
                <c:pt idx="164">
                  <c:v>99.931381000000002</c:v>
                </c:pt>
                <c:pt idx="165">
                  <c:v>99.941055000000006</c:v>
                </c:pt>
                <c:pt idx="166">
                  <c:v>99.946678000000006</c:v>
                </c:pt>
                <c:pt idx="167">
                  <c:v>99.947395</c:v>
                </c:pt>
                <c:pt idx="168">
                  <c:v>99.942711000000003</c:v>
                </c:pt>
                <c:pt idx="169">
                  <c:v>99.932411000000002</c:v>
                </c:pt>
                <c:pt idx="170">
                  <c:v>99.916686999999996</c:v>
                </c:pt>
                <c:pt idx="171">
                  <c:v>99.896125999999995</c:v>
                </c:pt>
                <c:pt idx="172">
                  <c:v>99.871573999999995</c:v>
                </c:pt>
                <c:pt idx="173">
                  <c:v>99.844123999999994</c:v>
                </c:pt>
                <c:pt idx="174">
                  <c:v>99.814919000000003</c:v>
                </c:pt>
                <c:pt idx="175">
                  <c:v>99.785072</c:v>
                </c:pt>
                <c:pt idx="176">
                  <c:v>99.755554000000004</c:v>
                </c:pt>
                <c:pt idx="177">
                  <c:v>99.727074000000002</c:v>
                </c:pt>
                <c:pt idx="178">
                  <c:v>99.700057999999999</c:v>
                </c:pt>
                <c:pt idx="179">
                  <c:v>99.674614000000005</c:v>
                </c:pt>
                <c:pt idx="180">
                  <c:v>99.650588999999997</c:v>
                </c:pt>
                <c:pt idx="181">
                  <c:v>99.627669999999995</c:v>
                </c:pt>
                <c:pt idx="182">
                  <c:v>99.605430999999996</c:v>
                </c:pt>
                <c:pt idx="183">
                  <c:v>99.583457999999993</c:v>
                </c:pt>
                <c:pt idx="184">
                  <c:v>99.561485000000005</c:v>
                </c:pt>
                <c:pt idx="185">
                  <c:v>99.539473999999998</c:v>
                </c:pt>
                <c:pt idx="186">
                  <c:v>99.517600999999999</c:v>
                </c:pt>
                <c:pt idx="187">
                  <c:v>99.496300000000005</c:v>
                </c:pt>
                <c:pt idx="188">
                  <c:v>99.476241999999999</c:v>
                </c:pt>
                <c:pt idx="189">
                  <c:v>99.458220999999995</c:v>
                </c:pt>
                <c:pt idx="190">
                  <c:v>99.443038999999999</c:v>
                </c:pt>
                <c:pt idx="191">
                  <c:v>99.431419000000005</c:v>
                </c:pt>
                <c:pt idx="192">
                  <c:v>99.423889000000003</c:v>
                </c:pt>
                <c:pt idx="193">
                  <c:v>99.420699999999997</c:v>
                </c:pt>
                <c:pt idx="194">
                  <c:v>99.421752999999995</c:v>
                </c:pt>
                <c:pt idx="195">
                  <c:v>99.426636000000002</c:v>
                </c:pt>
                <c:pt idx="196">
                  <c:v>99.434685000000002</c:v>
                </c:pt>
                <c:pt idx="197">
                  <c:v>99.445030000000003</c:v>
                </c:pt>
                <c:pt idx="198">
                  <c:v>99.456756999999996</c:v>
                </c:pt>
                <c:pt idx="199">
                  <c:v>99.469025000000002</c:v>
                </c:pt>
                <c:pt idx="200">
                  <c:v>99.481239000000002</c:v>
                </c:pt>
                <c:pt idx="201">
                  <c:v>99.493056999999993</c:v>
                </c:pt>
                <c:pt idx="202">
                  <c:v>99.504585000000006</c:v>
                </c:pt>
                <c:pt idx="203">
                  <c:v>99.516250999999997</c:v>
                </c:pt>
                <c:pt idx="204">
                  <c:v>99.528808999999995</c:v>
                </c:pt>
                <c:pt idx="205">
                  <c:v>99.543250999999998</c:v>
                </c:pt>
                <c:pt idx="206">
                  <c:v>99.560631000000001</c:v>
                </c:pt>
                <c:pt idx="207">
                  <c:v>99.581879000000001</c:v>
                </c:pt>
                <c:pt idx="208">
                  <c:v>99.607665999999995</c:v>
                </c:pt>
                <c:pt idx="209">
                  <c:v>99.638221999999999</c:v>
                </c:pt>
                <c:pt idx="210">
                  <c:v>99.673316999999997</c:v>
                </c:pt>
                <c:pt idx="211">
                  <c:v>99.712165999999996</c:v>
                </c:pt>
                <c:pt idx="212">
                  <c:v>99.753471000000005</c:v>
                </c:pt>
                <c:pt idx="213">
                  <c:v>99.795578000000006</c:v>
                </c:pt>
                <c:pt idx="214">
                  <c:v>99.836585999999997</c:v>
                </c:pt>
                <c:pt idx="215">
                  <c:v>99.874572999999998</c:v>
                </c:pt>
                <c:pt idx="216">
                  <c:v>99.907821999999996</c:v>
                </c:pt>
                <c:pt idx="217">
                  <c:v>99.934997999999993</c:v>
                </c:pt>
                <c:pt idx="218">
                  <c:v>99.955330000000004</c:v>
                </c:pt>
                <c:pt idx="219">
                  <c:v>99.968673999999993</c:v>
                </c:pt>
                <c:pt idx="220">
                  <c:v>99.975516999999996</c:v>
                </c:pt>
                <c:pt idx="221">
                  <c:v>99.976944000000003</c:v>
                </c:pt>
                <c:pt idx="222">
                  <c:v>99.974495000000005</c:v>
                </c:pt>
                <c:pt idx="223">
                  <c:v>99.969925000000003</c:v>
                </c:pt>
                <c:pt idx="224">
                  <c:v>99.965050000000005</c:v>
                </c:pt>
                <c:pt idx="225">
                  <c:v>99.961472000000001</c:v>
                </c:pt>
                <c:pt idx="226">
                  <c:v>99.960410999999993</c:v>
                </c:pt>
                <c:pt idx="227">
                  <c:v>99.962592999999998</c:v>
                </c:pt>
                <c:pt idx="228">
                  <c:v>99.968192999999999</c:v>
                </c:pt>
                <c:pt idx="229">
                  <c:v>99.976830000000007</c:v>
                </c:pt>
                <c:pt idx="230">
                  <c:v>99.987701000000001</c:v>
                </c:pt>
                <c:pt idx="231">
                  <c:v>99.999718000000001</c:v>
                </c:pt>
                <c:pt idx="232">
                  <c:v>100.01178</c:v>
                </c:pt>
                <c:pt idx="233">
                  <c:v>100.02287</c:v>
                </c:pt>
                <c:pt idx="234">
                  <c:v>100.03231</c:v>
                </c:pt>
                <c:pt idx="235">
                  <c:v>100.03989</c:v>
                </c:pt>
                <c:pt idx="236">
                  <c:v>100.04591000000001</c:v>
                </c:pt>
                <c:pt idx="237">
                  <c:v>100.05108</c:v>
                </c:pt>
                <c:pt idx="238">
                  <c:v>100.05652000000001</c:v>
                </c:pt>
                <c:pt idx="239">
                  <c:v>100.06350999999999</c:v>
                </c:pt>
                <c:pt idx="240">
                  <c:v>100.07326999999999</c:v>
                </c:pt>
                <c:pt idx="241">
                  <c:v>100.08677</c:v>
                </c:pt>
                <c:pt idx="242">
                  <c:v>100.10449</c:v>
                </c:pt>
                <c:pt idx="243">
                  <c:v>100.1263</c:v>
                </c:pt>
                <c:pt idx="244">
                  <c:v>100.15141</c:v>
                </c:pt>
                <c:pt idx="245">
                  <c:v>100.17838</c:v>
                </c:pt>
                <c:pt idx="246">
                  <c:v>100.20535</c:v>
                </c:pt>
                <c:pt idx="247">
                  <c:v>100.23014999999999</c:v>
                </c:pt>
                <c:pt idx="248">
                  <c:v>100.25064999999999</c:v>
                </c:pt>
                <c:pt idx="249">
                  <c:v>100.26506000000001</c:v>
                </c:pt>
                <c:pt idx="250">
                  <c:v>100.27212</c:v>
                </c:pt>
                <c:pt idx="251">
                  <c:v>100.27137999999999</c:v>
                </c:pt>
                <c:pt idx="252">
                  <c:v>100.26322999999999</c:v>
                </c:pt>
                <c:pt idx="253">
                  <c:v>100.24894999999999</c:v>
                </c:pt>
                <c:pt idx="254">
                  <c:v>100.23045999999999</c:v>
                </c:pt>
                <c:pt idx="255">
                  <c:v>100.21017000000001</c:v>
                </c:pt>
                <c:pt idx="256">
                  <c:v>100.19061000000001</c:v>
                </c:pt>
                <c:pt idx="257">
                  <c:v>100.1741</c:v>
                </c:pt>
                <c:pt idx="258">
                  <c:v>100.16240000000001</c:v>
                </c:pt>
                <c:pt idx="259">
                  <c:v>100.15649000000001</c:v>
                </c:pt>
                <c:pt idx="260">
                  <c:v>100.15648</c:v>
                </c:pt>
                <c:pt idx="261">
                  <c:v>100.16146999999999</c:v>
                </c:pt>
                <c:pt idx="262">
                  <c:v>100.16988000000001</c:v>
                </c:pt>
                <c:pt idx="263">
                  <c:v>100.17961</c:v>
                </c:pt>
                <c:pt idx="264">
                  <c:v>100.18841</c:v>
                </c:pt>
                <c:pt idx="265">
                  <c:v>100.19437000000001</c:v>
                </c:pt>
                <c:pt idx="266">
                  <c:v>100.19619</c:v>
                </c:pt>
                <c:pt idx="267">
                  <c:v>100.19356999999999</c:v>
                </c:pt>
                <c:pt idx="268">
                  <c:v>100.18727</c:v>
                </c:pt>
                <c:pt idx="269">
                  <c:v>100.17912</c:v>
                </c:pt>
                <c:pt idx="270">
                  <c:v>100.17178</c:v>
                </c:pt>
                <c:pt idx="271">
                  <c:v>100.1683</c:v>
                </c:pt>
                <c:pt idx="272">
                  <c:v>100.17167999999999</c:v>
                </c:pt>
                <c:pt idx="273">
                  <c:v>100.18425000000001</c:v>
                </c:pt>
                <c:pt idx="274">
                  <c:v>100.20712</c:v>
                </c:pt>
                <c:pt idx="275">
                  <c:v>100.23988</c:v>
                </c:pt>
                <c:pt idx="276">
                  <c:v>100.28036</c:v>
                </c:pt>
                <c:pt idx="277">
                  <c:v>100.32478</c:v>
                </c:pt>
                <c:pt idx="278">
                  <c:v>100.36819</c:v>
                </c:pt>
                <c:pt idx="279">
                  <c:v>100.40510999999999</c:v>
                </c:pt>
                <c:pt idx="280">
                  <c:v>100.43049999999999</c:v>
                </c:pt>
                <c:pt idx="281">
                  <c:v>100.44083000000001</c:v>
                </c:pt>
                <c:pt idx="282">
                  <c:v>100.43499</c:v>
                </c:pt>
                <c:pt idx="283">
                  <c:v>100.41506</c:v>
                </c:pt>
                <c:pt idx="284">
                  <c:v>100.38672</c:v>
                </c:pt>
                <c:pt idx="285">
                  <c:v>100.35902</c:v>
                </c:pt>
                <c:pt idx="286">
                  <c:v>100.34363999999999</c:v>
                </c:pt>
                <c:pt idx="287">
                  <c:v>100.35339</c:v>
                </c:pt>
                <c:pt idx="288">
                  <c:v>100.40025</c:v>
                </c:pt>
                <c:pt idx="289">
                  <c:v>100.49272999999999</c:v>
                </c:pt>
                <c:pt idx="290">
                  <c:v>100.63316</c:v>
                </c:pt>
                <c:pt idx="291">
                  <c:v>100.81474</c:v>
                </c:pt>
                <c:pt idx="292">
                  <c:v>101.01900000000001</c:v>
                </c:pt>
                <c:pt idx="293">
                  <c:v>101.21365</c:v>
                </c:pt>
                <c:pt idx="294">
                  <c:v>101.35155</c:v>
                </c:pt>
                <c:pt idx="295">
                  <c:v>101.37102</c:v>
                </c:pt>
                <c:pt idx="296">
                  <c:v>101.19794</c:v>
                </c:pt>
                <c:pt idx="297">
                  <c:v>100.75003</c:v>
                </c:pt>
                <c:pt idx="298">
                  <c:v>99.943152999999995</c:v>
                </c:pt>
                <c:pt idx="299">
                  <c:v>98.699493000000004</c:v>
                </c:pt>
                <c:pt idx="300">
                  <c:v>96.956680000000006</c:v>
                </c:pt>
                <c:pt idx="301">
                  <c:v>94.676575</c:v>
                </c:pt>
                <c:pt idx="302">
                  <c:v>91.852135000000004</c:v>
                </c:pt>
                <c:pt idx="303">
                  <c:v>88.510993999999997</c:v>
                </c:pt>
                <c:pt idx="304">
                  <c:v>84.714934999999997</c:v>
                </c:pt>
                <c:pt idx="305">
                  <c:v>80.554962000000003</c:v>
                </c:pt>
                <c:pt idx="306">
                  <c:v>76.143332999999998</c:v>
                </c:pt>
                <c:pt idx="307">
                  <c:v>71.603583999999998</c:v>
                </c:pt>
                <c:pt idx="308">
                  <c:v>67.060576999999995</c:v>
                </c:pt>
                <c:pt idx="309">
                  <c:v>62.631858999999999</c:v>
                </c:pt>
                <c:pt idx="310">
                  <c:v>58.421309999999998</c:v>
                </c:pt>
                <c:pt idx="311">
                  <c:v>54.515357999999999</c:v>
                </c:pt>
                <c:pt idx="312">
                  <c:v>50.981369000000001</c:v>
                </c:pt>
                <c:pt idx="313">
                  <c:v>47.868102999999998</c:v>
                </c:pt>
                <c:pt idx="314">
                  <c:v>45.206982000000004</c:v>
                </c:pt>
                <c:pt idx="315">
                  <c:v>43.014327999999999</c:v>
                </c:pt>
                <c:pt idx="316">
                  <c:v>41.293514000000002</c:v>
                </c:pt>
                <c:pt idx="317">
                  <c:v>40.037067</c:v>
                </c:pt>
                <c:pt idx="318">
                  <c:v>39.228518999999999</c:v>
                </c:pt>
                <c:pt idx="319">
                  <c:v>38.843921999999999</c:v>
                </c:pt>
                <c:pt idx="320">
                  <c:v>38.853088</c:v>
                </c:pt>
                <c:pt idx="321">
                  <c:v>39.220722000000002</c:v>
                </c:pt>
                <c:pt idx="322">
                  <c:v>39.907344999999999</c:v>
                </c:pt>
                <c:pt idx="323">
                  <c:v>40.870407</c:v>
                </c:pt>
                <c:pt idx="324">
                  <c:v>42.065372000000004</c:v>
                </c:pt>
                <c:pt idx="325">
                  <c:v>43.447018</c:v>
                </c:pt>
                <c:pt idx="326">
                  <c:v>44.970798000000002</c:v>
                </c:pt>
                <c:pt idx="327">
                  <c:v>46.594245999999998</c:v>
                </c:pt>
                <c:pt idx="328">
                  <c:v>48.278362000000001</c:v>
                </c:pt>
                <c:pt idx="329">
                  <c:v>49.988608999999997</c:v>
                </c:pt>
                <c:pt idx="330">
                  <c:v>51.695847000000001</c:v>
                </c:pt>
                <c:pt idx="331">
                  <c:v>53.376491999999999</c:v>
                </c:pt>
                <c:pt idx="332">
                  <c:v>55.012577</c:v>
                </c:pt>
                <c:pt idx="333">
                  <c:v>56.591076000000001</c:v>
                </c:pt>
                <c:pt idx="334">
                  <c:v>58.095952122091823</c:v>
                </c:pt>
                <c:pt idx="335">
                  <c:v>59.510052808548721</c:v>
                </c:pt>
                <c:pt idx="336">
                  <c:v>60.848402495005608</c:v>
                </c:pt>
                <c:pt idx="337">
                  <c:v>62.108660181462511</c:v>
                </c:pt>
                <c:pt idx="338">
                  <c:v>63.289061867919408</c:v>
                </c:pt>
                <c:pt idx="339">
                  <c:v>64.388076554376312</c:v>
                </c:pt>
                <c:pt idx="340">
                  <c:v>65.404427240833201</c:v>
                </c:pt>
                <c:pt idx="341">
                  <c:v>66.337227927290101</c:v>
                </c:pt>
                <c:pt idx="342">
                  <c:v>67.186395613746981</c:v>
                </c:pt>
                <c:pt idx="343">
                  <c:v>67.953082300203889</c:v>
                </c:pt>
                <c:pt idx="344">
                  <c:v>68.640086986660776</c:v>
                </c:pt>
                <c:pt idx="345">
                  <c:v>69.251987673117682</c:v>
                </c:pt>
                <c:pt idx="346">
                  <c:v>69.795277359574584</c:v>
                </c:pt>
                <c:pt idx="347">
                  <c:v>70.278005046031481</c:v>
                </c:pt>
                <c:pt idx="348">
                  <c:v>70.709409732488353</c:v>
                </c:pt>
                <c:pt idx="349">
                  <c:v>71.099272418945276</c:v>
                </c:pt>
                <c:pt idx="350">
                  <c:v>71.45715310540217</c:v>
                </c:pt>
                <c:pt idx="351">
                  <c:v>71.791732791859047</c:v>
                </c:pt>
                <c:pt idx="352">
                  <c:v>72.110154478315948</c:v>
                </c:pt>
                <c:pt idx="353">
                  <c:v>72.417589164772849</c:v>
                </c:pt>
                <c:pt idx="354">
                  <c:v>72.716951851229751</c:v>
                </c:pt>
                <c:pt idx="355">
                  <c:v>73.008990537686643</c:v>
                </c:pt>
                <c:pt idx="356">
                  <c:v>73.292431224143527</c:v>
                </c:pt>
                <c:pt idx="357">
                  <c:v>73.564525910600423</c:v>
                </c:pt>
                <c:pt idx="358">
                  <c:v>73.821568597057336</c:v>
                </c:pt>
                <c:pt idx="359">
                  <c:v>74.059599283514231</c:v>
                </c:pt>
                <c:pt idx="360">
                  <c:v>74.275068969971116</c:v>
                </c:pt>
                <c:pt idx="361">
                  <c:v>74.465415656428021</c:v>
                </c:pt>
                <c:pt idx="362">
                  <c:v>74.629463342884918</c:v>
                </c:pt>
                <c:pt idx="363">
                  <c:v>74.76765502934181</c:v>
                </c:pt>
                <c:pt idx="364">
                  <c:v>74.882058715798706</c:v>
                </c:pt>
                <c:pt idx="365">
                  <c:v>74.9761834022556</c:v>
                </c:pt>
                <c:pt idx="366">
                  <c:v>75.054561088712504</c:v>
                </c:pt>
                <c:pt idx="367">
                  <c:v>75.122294775169408</c:v>
                </c:pt>
                <c:pt idx="368">
                  <c:v>75.184513461626281</c:v>
                </c:pt>
                <c:pt idx="369">
                  <c:v>75.245854148083183</c:v>
                </c:pt>
                <c:pt idx="370">
                  <c:v>75.310025834540085</c:v>
                </c:pt>
                <c:pt idx="371">
                  <c:v>75.379499520996987</c:v>
                </c:pt>
                <c:pt idx="372">
                  <c:v>75.455405207453879</c:v>
                </c:pt>
                <c:pt idx="373">
                  <c:v>75.537452893910782</c:v>
                </c:pt>
                <c:pt idx="374">
                  <c:v>75.624214580367678</c:v>
                </c:pt>
                <c:pt idx="375">
                  <c:v>75.71331926682457</c:v>
                </c:pt>
                <c:pt idx="376">
                  <c:v>75.801889953281474</c:v>
                </c:pt>
                <c:pt idx="377">
                  <c:v>75.886881639738377</c:v>
                </c:pt>
                <c:pt idx="378">
                  <c:v>75.965518326195266</c:v>
                </c:pt>
                <c:pt idx="379">
                  <c:v>76.035572012652182</c:v>
                </c:pt>
                <c:pt idx="380">
                  <c:v>76.09558569910908</c:v>
                </c:pt>
                <c:pt idx="381">
                  <c:v>76.145017385565978</c:v>
                </c:pt>
                <c:pt idx="382">
                  <c:v>76.18418707202288</c:v>
                </c:pt>
                <c:pt idx="383">
                  <c:v>76.214209758479768</c:v>
                </c:pt>
                <c:pt idx="384">
                  <c:v>76.236747444936668</c:v>
                </c:pt>
                <c:pt idx="385">
                  <c:v>76.253815131393566</c:v>
                </c:pt>
                <c:pt idx="386">
                  <c:v>76.267510817850464</c:v>
                </c:pt>
                <c:pt idx="387">
                  <c:v>76.279786504307282</c:v>
                </c:pt>
                <c:pt idx="388">
                  <c:v>76.292284190764178</c:v>
                </c:pt>
                <c:pt idx="389">
                  <c:v>76.306223877221072</c:v>
                </c:pt>
                <c:pt idx="390">
                  <c:v>76.322391563677968</c:v>
                </c:pt>
                <c:pt idx="391">
                  <c:v>76.341099250134889</c:v>
                </c:pt>
                <c:pt idx="392">
                  <c:v>76.362377936591784</c:v>
                </c:pt>
                <c:pt idx="393">
                  <c:v>76.386060623048678</c:v>
                </c:pt>
                <c:pt idx="394">
                  <c:v>76.411887309505587</c:v>
                </c:pt>
                <c:pt idx="395">
                  <c:v>76.439658995962475</c:v>
                </c:pt>
                <c:pt idx="396">
                  <c:v>76.469360682419378</c:v>
                </c:pt>
                <c:pt idx="397">
                  <c:v>76.501137368876272</c:v>
                </c:pt>
                <c:pt idx="398">
                  <c:v>76.535356055333168</c:v>
                </c:pt>
                <c:pt idx="399">
                  <c:v>76.572519741790074</c:v>
                </c:pt>
                <c:pt idx="400">
                  <c:v>76.613223428246968</c:v>
                </c:pt>
                <c:pt idx="401">
                  <c:v>76.658008114703875</c:v>
                </c:pt>
                <c:pt idx="402">
                  <c:v>76.707294801160785</c:v>
                </c:pt>
                <c:pt idx="403">
                  <c:v>76.76129648761767</c:v>
                </c:pt>
                <c:pt idx="404">
                  <c:v>76.819944174074578</c:v>
                </c:pt>
                <c:pt idx="405">
                  <c:v>76.882925860531472</c:v>
                </c:pt>
                <c:pt idx="406">
                  <c:v>76.949645546988364</c:v>
                </c:pt>
                <c:pt idx="407">
                  <c:v>77.019348233445271</c:v>
                </c:pt>
                <c:pt idx="408">
                  <c:v>77.091156919902161</c:v>
                </c:pt>
                <c:pt idx="409">
                  <c:v>77.164261606359062</c:v>
                </c:pt>
                <c:pt idx="410">
                  <c:v>77.237856292815962</c:v>
                </c:pt>
                <c:pt idx="411">
                  <c:v>77.311395979272859</c:v>
                </c:pt>
                <c:pt idx="412">
                  <c:v>77.384509665729766</c:v>
                </c:pt>
                <c:pt idx="413">
                  <c:v>77.457058352186664</c:v>
                </c:pt>
                <c:pt idx="414">
                  <c:v>77.529065038643566</c:v>
                </c:pt>
                <c:pt idx="415">
                  <c:v>77.600674725100376</c:v>
                </c:pt>
                <c:pt idx="416">
                  <c:v>77.67203341155728</c:v>
                </c:pt>
                <c:pt idx="417">
                  <c:v>77.743209098014177</c:v>
                </c:pt>
                <c:pt idx="418">
                  <c:v>77.814040784471075</c:v>
                </c:pt>
                <c:pt idx="419">
                  <c:v>77.884178470927978</c:v>
                </c:pt>
                <c:pt idx="420">
                  <c:v>77.952935157384871</c:v>
                </c:pt>
                <c:pt idx="421">
                  <c:v>78.019448843841772</c:v>
                </c:pt>
                <c:pt idx="422">
                  <c:v>78.082582530298666</c:v>
                </c:pt>
                <c:pt idx="423">
                  <c:v>78.141215216755583</c:v>
                </c:pt>
                <c:pt idx="424">
                  <c:v>78.194209903212482</c:v>
                </c:pt>
                <c:pt idx="425">
                  <c:v>78.240665589669376</c:v>
                </c:pt>
                <c:pt idx="426">
                  <c:v>78.280049276126277</c:v>
                </c:pt>
                <c:pt idx="427">
                  <c:v>78.312253962583171</c:v>
                </c:pt>
                <c:pt idx="428">
                  <c:v>78.33769064904007</c:v>
                </c:pt>
                <c:pt idx="429">
                  <c:v>78.357322335496974</c:v>
                </c:pt>
                <c:pt idx="430">
                  <c:v>78.372559021953862</c:v>
                </c:pt>
                <c:pt idx="431">
                  <c:v>78.385193708410767</c:v>
                </c:pt>
                <c:pt idx="432">
                  <c:v>78.39724839486766</c:v>
                </c:pt>
                <c:pt idx="433">
                  <c:v>78.410761081324566</c:v>
                </c:pt>
                <c:pt idx="434">
                  <c:v>78.427629767781468</c:v>
                </c:pt>
                <c:pt idx="435">
                  <c:v>78.449389454238371</c:v>
                </c:pt>
                <c:pt idx="436">
                  <c:v>78.477146140695268</c:v>
                </c:pt>
                <c:pt idx="437">
                  <c:v>78.511364827152164</c:v>
                </c:pt>
                <c:pt idx="438">
                  <c:v>78.551938513609059</c:v>
                </c:pt>
                <c:pt idx="439">
                  <c:v>78.598120200065964</c:v>
                </c:pt>
                <c:pt idx="440">
                  <c:v>78.648626886522862</c:v>
                </c:pt>
                <c:pt idx="441">
                  <c:v>78.701789572979763</c:v>
                </c:pt>
                <c:pt idx="442">
                  <c:v>78.755631259436655</c:v>
                </c:pt>
                <c:pt idx="443">
                  <c:v>78.808106945893556</c:v>
                </c:pt>
                <c:pt idx="444">
                  <c:v>78.857225632350364</c:v>
                </c:pt>
                <c:pt idx="445">
                  <c:v>78.901201318807281</c:v>
                </c:pt>
                <c:pt idx="446">
                  <c:v>78.938594005264179</c:v>
                </c:pt>
                <c:pt idx="447">
                  <c:v>78.968303691721076</c:v>
                </c:pt>
                <c:pt idx="448">
                  <c:v>78.989697378177965</c:v>
                </c:pt>
                <c:pt idx="449">
                  <c:v>79.002507064634869</c:v>
                </c:pt>
                <c:pt idx="450">
                  <c:v>79.006833751091762</c:v>
                </c:pt>
                <c:pt idx="451">
                  <c:v>79.003096437548663</c:v>
                </c:pt>
                <c:pt idx="452">
                  <c:v>78.991859124005558</c:v>
                </c:pt>
                <c:pt idx="453">
                  <c:v>78.973892810462459</c:v>
                </c:pt>
                <c:pt idx="454">
                  <c:v>78.949967496919356</c:v>
                </c:pt>
                <c:pt idx="455">
                  <c:v>78.920953183376255</c:v>
                </c:pt>
                <c:pt idx="456">
                  <c:v>78.887658869833174</c:v>
                </c:pt>
                <c:pt idx="457">
                  <c:v>78.850939556290072</c:v>
                </c:pt>
                <c:pt idx="458">
                  <c:v>78.811633242746964</c:v>
                </c:pt>
                <c:pt idx="459">
                  <c:v>78.77062592920386</c:v>
                </c:pt>
                <c:pt idx="460">
                  <c:v>78.728833615660761</c:v>
                </c:pt>
                <c:pt idx="461">
                  <c:v>78.687231302117667</c:v>
                </c:pt>
                <c:pt idx="462">
                  <c:v>78.646848988574561</c:v>
                </c:pt>
                <c:pt idx="463">
                  <c:v>78.608702675031452</c:v>
                </c:pt>
                <c:pt idx="464">
                  <c:v>78.573822361488354</c:v>
                </c:pt>
                <c:pt idx="465">
                  <c:v>78.543145047945245</c:v>
                </c:pt>
                <c:pt idx="466">
                  <c:v>78.517495734402161</c:v>
                </c:pt>
                <c:pt idx="467">
                  <c:v>78.497484420859067</c:v>
                </c:pt>
                <c:pt idx="468">
                  <c:v>78.483500107315962</c:v>
                </c:pt>
                <c:pt idx="469">
                  <c:v>78.475657793772854</c:v>
                </c:pt>
                <c:pt idx="470">
                  <c:v>78.473827480229758</c:v>
                </c:pt>
                <c:pt idx="471">
                  <c:v>78.477612166686654</c:v>
                </c:pt>
                <c:pt idx="472">
                  <c:v>78.486447853143545</c:v>
                </c:pt>
                <c:pt idx="473">
                  <c:v>78.499601539600363</c:v>
                </c:pt>
                <c:pt idx="474">
                  <c:v>78.516303226057261</c:v>
                </c:pt>
                <c:pt idx="475">
                  <c:v>78.535742912514166</c:v>
                </c:pt>
                <c:pt idx="476">
                  <c:v>78.55725859897106</c:v>
                </c:pt>
                <c:pt idx="477">
                  <c:v>78.580262285427978</c:v>
                </c:pt>
                <c:pt idx="478">
                  <c:v>78.604348971884875</c:v>
                </c:pt>
                <c:pt idx="479">
                  <c:v>78.629236658341767</c:v>
                </c:pt>
                <c:pt idx="480">
                  <c:v>78.654780344798667</c:v>
                </c:pt>
                <c:pt idx="481">
                  <c:v>78.680935031255558</c:v>
                </c:pt>
                <c:pt idx="482">
                  <c:v>78.707676717712459</c:v>
                </c:pt>
                <c:pt idx="483">
                  <c:v>78.734952404169363</c:v>
                </c:pt>
                <c:pt idx="484">
                  <c:v>78.76261709062625</c:v>
                </c:pt>
                <c:pt idx="485">
                  <c:v>78.790472777083153</c:v>
                </c:pt>
                <c:pt idx="486">
                  <c:v>78.818152463540059</c:v>
                </c:pt>
                <c:pt idx="487">
                  <c:v>78.845245149996956</c:v>
                </c:pt>
                <c:pt idx="488">
                  <c:v>78.871269836453862</c:v>
                </c:pt>
                <c:pt idx="489">
                  <c:v>78.895768522910757</c:v>
                </c:pt>
                <c:pt idx="490">
                  <c:v>78.918428209367661</c:v>
                </c:pt>
                <c:pt idx="491">
                  <c:v>78.939051895824562</c:v>
                </c:pt>
                <c:pt idx="492">
                  <c:v>78.95774458228145</c:v>
                </c:pt>
                <c:pt idx="493">
                  <c:v>78.974857268738347</c:v>
                </c:pt>
                <c:pt idx="494">
                  <c:v>78.991047955195256</c:v>
                </c:pt>
                <c:pt idx="495">
                  <c:v>79.007260641652152</c:v>
                </c:pt>
                <c:pt idx="496">
                  <c:v>79.024626328109051</c:v>
                </c:pt>
                <c:pt idx="497">
                  <c:v>79.044433014565939</c:v>
                </c:pt>
                <c:pt idx="498">
                  <c:v>79.067924701022847</c:v>
                </c:pt>
                <c:pt idx="499">
                  <c:v>79.09627538747975</c:v>
                </c:pt>
                <c:pt idx="500">
                  <c:v>79.130387073936646</c:v>
                </c:pt>
                <c:pt idx="501">
                  <c:v>79.170861760393464</c:v>
                </c:pt>
                <c:pt idx="502">
                  <c:v>79.217890446850362</c:v>
                </c:pt>
                <c:pt idx="503">
                  <c:v>79.271213133307256</c:v>
                </c:pt>
                <c:pt idx="504">
                  <c:v>79.330218819764156</c:v>
                </c:pt>
                <c:pt idx="505">
                  <c:v>79.393894506221059</c:v>
                </c:pt>
                <c:pt idx="506">
                  <c:v>79.461026192677949</c:v>
                </c:pt>
                <c:pt idx="507">
                  <c:v>79.530210879134856</c:v>
                </c:pt>
                <c:pt idx="508">
                  <c:v>79.600073565591757</c:v>
                </c:pt>
                <c:pt idx="509">
                  <c:v>79.669318252048654</c:v>
                </c:pt>
                <c:pt idx="510">
                  <c:v>79.736930938505566</c:v>
                </c:pt>
                <c:pt idx="511">
                  <c:v>79.802109624962455</c:v>
                </c:pt>
                <c:pt idx="512">
                  <c:v>79.864457311419358</c:v>
                </c:pt>
                <c:pt idx="513">
                  <c:v>79.923845997876256</c:v>
                </c:pt>
                <c:pt idx="514">
                  <c:v>79.980448684333155</c:v>
                </c:pt>
                <c:pt idx="515">
                  <c:v>80.034641370790055</c:v>
                </c:pt>
                <c:pt idx="516">
                  <c:v>80.086880057246944</c:v>
                </c:pt>
                <c:pt idx="517">
                  <c:v>80.137638743703846</c:v>
                </c:pt>
                <c:pt idx="518">
                  <c:v>80.18727643016075</c:v>
                </c:pt>
                <c:pt idx="519">
                  <c:v>80.235998116617637</c:v>
                </c:pt>
                <c:pt idx="520">
                  <c:v>80.28381980307455</c:v>
                </c:pt>
                <c:pt idx="521">
                  <c:v>80.330497489531439</c:v>
                </c:pt>
                <c:pt idx="522">
                  <c:v>80.37561817598835</c:v>
                </c:pt>
                <c:pt idx="523">
                  <c:v>80.418679862445245</c:v>
                </c:pt>
                <c:pt idx="524">
                  <c:v>80.459100548902143</c:v>
                </c:pt>
                <c:pt idx="525">
                  <c:v>80.496378235359046</c:v>
                </c:pt>
                <c:pt idx="526">
                  <c:v>80.530146921815941</c:v>
                </c:pt>
                <c:pt idx="527">
                  <c:v>80.560298608272845</c:v>
                </c:pt>
                <c:pt idx="528">
                  <c:v>80.586903294729737</c:v>
                </c:pt>
                <c:pt idx="529">
                  <c:v>80.610379981186554</c:v>
                </c:pt>
                <c:pt idx="530">
                  <c:v>80.631383667643448</c:v>
                </c:pt>
                <c:pt idx="531">
                  <c:v>80.650717354100351</c:v>
                </c:pt>
                <c:pt idx="532">
                  <c:v>80.669296040557256</c:v>
                </c:pt>
                <c:pt idx="533">
                  <c:v>80.688026727014162</c:v>
                </c:pt>
                <c:pt idx="534">
                  <c:v>80.707696413471055</c:v>
                </c:pt>
                <c:pt idx="535">
                  <c:v>80.728891099927949</c:v>
                </c:pt>
                <c:pt idx="536">
                  <c:v>80.751848786384855</c:v>
                </c:pt>
                <c:pt idx="537">
                  <c:v>80.776576472841754</c:v>
                </c:pt>
                <c:pt idx="538">
                  <c:v>80.802707159298649</c:v>
                </c:pt>
                <c:pt idx="539">
                  <c:v>80.829578845755549</c:v>
                </c:pt>
                <c:pt idx="540">
                  <c:v>80.856335532212441</c:v>
                </c:pt>
                <c:pt idx="541">
                  <c:v>80.88198621866934</c:v>
                </c:pt>
                <c:pt idx="542">
                  <c:v>80.90550890512624</c:v>
                </c:pt>
                <c:pt idx="543">
                  <c:v>80.926009591583153</c:v>
                </c:pt>
                <c:pt idx="544">
                  <c:v>80.942756278040051</c:v>
                </c:pt>
                <c:pt idx="545">
                  <c:v>80.955261964496941</c:v>
                </c:pt>
                <c:pt idx="546">
                  <c:v>80.96333465095384</c:v>
                </c:pt>
                <c:pt idx="547">
                  <c:v>80.967073337410739</c:v>
                </c:pt>
                <c:pt idx="548">
                  <c:v>80.966838023867638</c:v>
                </c:pt>
                <c:pt idx="549">
                  <c:v>80.963191710324537</c:v>
                </c:pt>
                <c:pt idx="550">
                  <c:v>80.956798396781437</c:v>
                </c:pt>
                <c:pt idx="551">
                  <c:v>80.948369083238333</c:v>
                </c:pt>
                <c:pt idx="552">
                  <c:v>80.938519769695233</c:v>
                </c:pt>
                <c:pt idx="553">
                  <c:v>80.927816456152129</c:v>
                </c:pt>
                <c:pt idx="554">
                  <c:v>80.916549142609028</c:v>
                </c:pt>
                <c:pt idx="555">
                  <c:v>80.904883829065938</c:v>
                </c:pt>
                <c:pt idx="556">
                  <c:v>80.892799515522839</c:v>
                </c:pt>
                <c:pt idx="557">
                  <c:v>80.880097201979737</c:v>
                </c:pt>
                <c:pt idx="558">
                  <c:v>80.866479888436544</c:v>
                </c:pt>
                <c:pt idx="559">
                  <c:v>80.851664574893448</c:v>
                </c:pt>
                <c:pt idx="560">
                  <c:v>80.835368261350354</c:v>
                </c:pt>
                <c:pt idx="561">
                  <c:v>80.817447947807239</c:v>
                </c:pt>
                <c:pt idx="562">
                  <c:v>80.797893634264142</c:v>
                </c:pt>
                <c:pt idx="563">
                  <c:v>80.776898320721045</c:v>
                </c:pt>
                <c:pt idx="564">
                  <c:v>80.754774007177957</c:v>
                </c:pt>
                <c:pt idx="565">
                  <c:v>80.732046693634857</c:v>
                </c:pt>
                <c:pt idx="566">
                  <c:v>80.709296380091743</c:v>
                </c:pt>
                <c:pt idx="567">
                  <c:v>80.687210066548644</c:v>
                </c:pt>
                <c:pt idx="568">
                  <c:v>80.66639775300554</c:v>
                </c:pt>
                <c:pt idx="569">
                  <c:v>80.647470439462438</c:v>
                </c:pt>
                <c:pt idx="570">
                  <c:v>80.630869125919347</c:v>
                </c:pt>
                <c:pt idx="571">
                  <c:v>80.616892812376236</c:v>
                </c:pt>
                <c:pt idx="572">
                  <c:v>80.605685498833139</c:v>
                </c:pt>
                <c:pt idx="573">
                  <c:v>80.597218185290032</c:v>
                </c:pt>
                <c:pt idx="574">
                  <c:v>80.591313871746934</c:v>
                </c:pt>
                <c:pt idx="575">
                  <c:v>80.587690558203832</c:v>
                </c:pt>
                <c:pt idx="576">
                  <c:v>80.585989244660738</c:v>
                </c:pt>
                <c:pt idx="577">
                  <c:v>80.585821931117636</c:v>
                </c:pt>
                <c:pt idx="578">
                  <c:v>80.586784617574537</c:v>
                </c:pt>
                <c:pt idx="579">
                  <c:v>80.588486304031434</c:v>
                </c:pt>
                <c:pt idx="580">
                  <c:v>80.590607990488337</c:v>
                </c:pt>
                <c:pt idx="581">
                  <c:v>80.592805676945233</c:v>
                </c:pt>
                <c:pt idx="582">
                  <c:v>80.594813363402125</c:v>
                </c:pt>
                <c:pt idx="583">
                  <c:v>80.596332049859029</c:v>
                </c:pt>
                <c:pt idx="584">
                  <c:v>80.597080736315931</c:v>
                </c:pt>
                <c:pt idx="585">
                  <c:v>80.596775422772822</c:v>
                </c:pt>
                <c:pt idx="586">
                  <c:v>80.595083109229734</c:v>
                </c:pt>
                <c:pt idx="587">
                  <c:v>80.591703795686556</c:v>
                </c:pt>
                <c:pt idx="588">
                  <c:v>80.58634848214345</c:v>
                </c:pt>
                <c:pt idx="589">
                  <c:v>80.57877316860035</c:v>
                </c:pt>
                <c:pt idx="590">
                  <c:v>80.568824855057244</c:v>
                </c:pt>
                <c:pt idx="591">
                  <c:v>80.556504541514144</c:v>
                </c:pt>
                <c:pt idx="592">
                  <c:v>80.541925227971035</c:v>
                </c:pt>
                <c:pt idx="593">
                  <c:v>80.525445914427934</c:v>
                </c:pt>
                <c:pt idx="594">
                  <c:v>80.507548600884832</c:v>
                </c:pt>
                <c:pt idx="595">
                  <c:v>80.488925287341729</c:v>
                </c:pt>
                <c:pt idx="596">
                  <c:v>80.470378973798631</c:v>
                </c:pt>
                <c:pt idx="597">
                  <c:v>80.452794660255535</c:v>
                </c:pt>
                <c:pt idx="598">
                  <c:v>80.437009346712443</c:v>
                </c:pt>
                <c:pt idx="599">
                  <c:v>80.423842033169336</c:v>
                </c:pt>
                <c:pt idx="600">
                  <c:v>80.413947719626236</c:v>
                </c:pt>
                <c:pt idx="601">
                  <c:v>80.407768406083136</c:v>
                </c:pt>
                <c:pt idx="602">
                  <c:v>80.405465092540027</c:v>
                </c:pt>
                <c:pt idx="603">
                  <c:v>80.406952778996938</c:v>
                </c:pt>
                <c:pt idx="604">
                  <c:v>80.411867465453824</c:v>
                </c:pt>
                <c:pt idx="605">
                  <c:v>80.419612151910727</c:v>
                </c:pt>
                <c:pt idx="606">
                  <c:v>80.429385838367622</c:v>
                </c:pt>
                <c:pt idx="607">
                  <c:v>80.440303524824543</c:v>
                </c:pt>
                <c:pt idx="608">
                  <c:v>80.451466211281442</c:v>
                </c:pt>
                <c:pt idx="609">
                  <c:v>80.461995897738333</c:v>
                </c:pt>
                <c:pt idx="610">
                  <c:v>80.471204584195235</c:v>
                </c:pt>
                <c:pt idx="611">
                  <c:v>80.478514270652127</c:v>
                </c:pt>
                <c:pt idx="612">
                  <c:v>80.483657957109031</c:v>
                </c:pt>
                <c:pt idx="613">
                  <c:v>80.486534643565932</c:v>
                </c:pt>
                <c:pt idx="614">
                  <c:v>80.48729033002283</c:v>
                </c:pt>
                <c:pt idx="615">
                  <c:v>80.486261016479631</c:v>
                </c:pt>
                <c:pt idx="616">
                  <c:v>80.48385870293653</c:v>
                </c:pt>
                <c:pt idx="617">
                  <c:v>80.480601389393428</c:v>
                </c:pt>
                <c:pt idx="618">
                  <c:v>80.476971075850329</c:v>
                </c:pt>
                <c:pt idx="619">
                  <c:v>80.473423762307249</c:v>
                </c:pt>
                <c:pt idx="620">
                  <c:v>80.47028144876414</c:v>
                </c:pt>
                <c:pt idx="621">
                  <c:v>80.467771135221042</c:v>
                </c:pt>
                <c:pt idx="622">
                  <c:v>80.466024821677934</c:v>
                </c:pt>
                <c:pt idx="623">
                  <c:v>80.465056508134836</c:v>
                </c:pt>
                <c:pt idx="624">
                  <c:v>80.464775194591738</c:v>
                </c:pt>
                <c:pt idx="625">
                  <c:v>80.465134881048627</c:v>
                </c:pt>
                <c:pt idx="626">
                  <c:v>80.466050567505533</c:v>
                </c:pt>
                <c:pt idx="627">
                  <c:v>80.467493253962431</c:v>
                </c:pt>
                <c:pt idx="628">
                  <c:v>80.469545940419323</c:v>
                </c:pt>
                <c:pt idx="629">
                  <c:v>80.472301626876231</c:v>
                </c:pt>
                <c:pt idx="630">
                  <c:v>80.475971313333133</c:v>
                </c:pt>
                <c:pt idx="631">
                  <c:v>80.480808999790028</c:v>
                </c:pt>
                <c:pt idx="632">
                  <c:v>80.487081686246924</c:v>
                </c:pt>
                <c:pt idx="633">
                  <c:v>80.495009372703834</c:v>
                </c:pt>
                <c:pt idx="634">
                  <c:v>80.504722059160727</c:v>
                </c:pt>
                <c:pt idx="635">
                  <c:v>80.516273745617625</c:v>
                </c:pt>
                <c:pt idx="636">
                  <c:v>80.529541432074524</c:v>
                </c:pt>
                <c:pt idx="637">
                  <c:v>80.544282118531413</c:v>
                </c:pt>
                <c:pt idx="638">
                  <c:v>80.56009080498832</c:v>
                </c:pt>
                <c:pt idx="639">
                  <c:v>80.576433491445215</c:v>
                </c:pt>
                <c:pt idx="640">
                  <c:v>80.592754177902123</c:v>
                </c:pt>
                <c:pt idx="641">
                  <c:v>80.608424864359023</c:v>
                </c:pt>
                <c:pt idx="642">
                  <c:v>80.622898550815918</c:v>
                </c:pt>
                <c:pt idx="643">
                  <c:v>80.635663237272823</c:v>
                </c:pt>
                <c:pt idx="644">
                  <c:v>80.646367923729642</c:v>
                </c:pt>
                <c:pt idx="645">
                  <c:v>80.654822610186528</c:v>
                </c:pt>
                <c:pt idx="646">
                  <c:v>80.660957296643431</c:v>
                </c:pt>
                <c:pt idx="647">
                  <c:v>80.664893983100328</c:v>
                </c:pt>
                <c:pt idx="648">
                  <c:v>80.66686366955723</c:v>
                </c:pt>
                <c:pt idx="649">
                  <c:v>80.667177356014122</c:v>
                </c:pt>
                <c:pt idx="650">
                  <c:v>80.666209042471024</c:v>
                </c:pt>
                <c:pt idx="651">
                  <c:v>80.664316728927929</c:v>
                </c:pt>
                <c:pt idx="652">
                  <c:v>80.661838415384835</c:v>
                </c:pt>
                <c:pt idx="653">
                  <c:v>80.65900110184171</c:v>
                </c:pt>
                <c:pt idx="654">
                  <c:v>80.655964788298633</c:v>
                </c:pt>
                <c:pt idx="655">
                  <c:v>80.652830474755532</c:v>
                </c:pt>
                <c:pt idx="656">
                  <c:v>80.649565161212422</c:v>
                </c:pt>
                <c:pt idx="657">
                  <c:v>80.646178847669319</c:v>
                </c:pt>
                <c:pt idx="658">
                  <c:v>80.64259353412622</c:v>
                </c:pt>
                <c:pt idx="659">
                  <c:v>80.638825220583115</c:v>
                </c:pt>
                <c:pt idx="660">
                  <c:v>80.634865907040023</c:v>
                </c:pt>
                <c:pt idx="661">
                  <c:v>80.630838593496918</c:v>
                </c:pt>
                <c:pt idx="662">
                  <c:v>80.62691727995383</c:v>
                </c:pt>
                <c:pt idx="663">
                  <c:v>80.623347966410719</c:v>
                </c:pt>
                <c:pt idx="664">
                  <c:v>80.620418652867627</c:v>
                </c:pt>
                <c:pt idx="665">
                  <c:v>80.618420339324516</c:v>
                </c:pt>
                <c:pt idx="666">
                  <c:v>80.61762002578142</c:v>
                </c:pt>
                <c:pt idx="667">
                  <c:v>80.618177712238577</c:v>
                </c:pt>
                <c:pt idx="668">
                  <c:v>80.620169398695467</c:v>
                </c:pt>
                <c:pt idx="669">
                  <c:v>80.623520085152364</c:v>
                </c:pt>
                <c:pt idx="670">
                  <c:v>80.627983771609266</c:v>
                </c:pt>
                <c:pt idx="671">
                  <c:v>80.633187458066175</c:v>
                </c:pt>
                <c:pt idx="672">
                  <c:v>80.63861214452308</c:v>
                </c:pt>
                <c:pt idx="673">
                  <c:v>80.643640830979976</c:v>
                </c:pt>
                <c:pt idx="674">
                  <c:v>80.647616517436873</c:v>
                </c:pt>
                <c:pt idx="675">
                  <c:v>80.649891203893773</c:v>
                </c:pt>
                <c:pt idx="676">
                  <c:v>80.649852890350672</c:v>
                </c:pt>
                <c:pt idx="677">
                  <c:v>80.646992576807563</c:v>
                </c:pt>
                <c:pt idx="678">
                  <c:v>80.640943263264461</c:v>
                </c:pt>
                <c:pt idx="679">
                  <c:v>80.631490949721368</c:v>
                </c:pt>
                <c:pt idx="680">
                  <c:v>80.618560636178259</c:v>
                </c:pt>
                <c:pt idx="681">
                  <c:v>80.602234322635155</c:v>
                </c:pt>
                <c:pt idx="682">
                  <c:v>80.582696009092075</c:v>
                </c:pt>
                <c:pt idx="683">
                  <c:v>80.560227695548974</c:v>
                </c:pt>
                <c:pt idx="684">
                  <c:v>80.535158382005861</c:v>
                </c:pt>
                <c:pt idx="685">
                  <c:v>80.507792068462763</c:v>
                </c:pt>
                <c:pt idx="686">
                  <c:v>80.47841275491966</c:v>
                </c:pt>
                <c:pt idx="687">
                  <c:v>80.447216441376554</c:v>
                </c:pt>
                <c:pt idx="688">
                  <c:v>80.414273127833454</c:v>
                </c:pt>
                <c:pt idx="689">
                  <c:v>80.37952981429035</c:v>
                </c:pt>
                <c:pt idx="690">
                  <c:v>80.342733500747258</c:v>
                </c:pt>
                <c:pt idx="691">
                  <c:v>80.303435187204158</c:v>
                </c:pt>
                <c:pt idx="692">
                  <c:v>80.260924873661054</c:v>
                </c:pt>
                <c:pt idx="693">
                  <c:v>80.214218560117956</c:v>
                </c:pt>
                <c:pt idx="694">
                  <c:v>80.161996246574859</c:v>
                </c:pt>
                <c:pt idx="695">
                  <c:v>80.102540933031761</c:v>
                </c:pt>
                <c:pt idx="696">
                  <c:v>80.033701619488653</c:v>
                </c:pt>
                <c:pt idx="697">
                  <c:v>79.952876305945551</c:v>
                </c:pt>
                <c:pt idx="698">
                  <c:v>79.856929992402456</c:v>
                </c:pt>
                <c:pt idx="699">
                  <c:v>79.742283678859351</c:v>
                </c:pt>
                <c:pt idx="700">
                  <c:v>79.60484036531625</c:v>
                </c:pt>
                <c:pt idx="701">
                  <c:v>79.44017605177315</c:v>
                </c:pt>
                <c:pt idx="702">
                  <c:v>79.243628738230058</c:v>
                </c:pt>
                <c:pt idx="703">
                  <c:v>79.010413424686945</c:v>
                </c:pt>
                <c:pt idx="704">
                  <c:v>78.735916111143851</c:v>
                </c:pt>
                <c:pt idx="705">
                  <c:v>78.415917797600756</c:v>
                </c:pt>
                <c:pt idx="706">
                  <c:v>78.046830484057651</c:v>
                </c:pt>
                <c:pt idx="707">
                  <c:v>77.625994170514545</c:v>
                </c:pt>
                <c:pt idx="708">
                  <c:v>77.151896856971447</c:v>
                </c:pt>
                <c:pt idx="709">
                  <c:v>76.62439354342834</c:v>
                </c:pt>
                <c:pt idx="710">
                  <c:v>76.044850229885242</c:v>
                </c:pt>
                <c:pt idx="711">
                  <c:v>75.416188916342136</c:v>
                </c:pt>
                <c:pt idx="712">
                  <c:v>74.742872602799039</c:v>
                </c:pt>
                <c:pt idx="713">
                  <c:v>74.030829289255934</c:v>
                </c:pt>
                <c:pt idx="714">
                  <c:v>73.287276975712842</c:v>
                </c:pt>
                <c:pt idx="715">
                  <c:v>72.520446662168879</c:v>
                </c:pt>
                <c:pt idx="716">
                  <c:v>71.739342348625783</c:v>
                </c:pt>
                <c:pt idx="717">
                  <c:v>70.953393035082669</c:v>
                </c:pt>
                <c:pt idx="718">
                  <c:v>70.172143721539584</c:v>
                </c:pt>
                <c:pt idx="719">
                  <c:v>69.404955407996482</c:v>
                </c:pt>
                <c:pt idx="720">
                  <c:v>68.660724094453371</c:v>
                </c:pt>
                <c:pt idx="721">
                  <c:v>67.94760578091028</c:v>
                </c:pt>
                <c:pt idx="722">
                  <c:v>67.27290046736718</c:v>
                </c:pt>
                <c:pt idx="723">
                  <c:v>66.642850153824071</c:v>
                </c:pt>
                <c:pt idx="724">
                  <c:v>66.062620840280971</c:v>
                </c:pt>
                <c:pt idx="725">
                  <c:v>65.53620852673788</c:v>
                </c:pt>
                <c:pt idx="726">
                  <c:v>65.066459213194776</c:v>
                </c:pt>
                <c:pt idx="727">
                  <c:v>64.655174899651669</c:v>
                </c:pt>
                <c:pt idx="728">
                  <c:v>64.303093586108574</c:v>
                </c:pt>
                <c:pt idx="729">
                  <c:v>64.010019272565472</c:v>
                </c:pt>
                <c:pt idx="730">
                  <c:v>63.774957959022366</c:v>
                </c:pt>
                <c:pt idx="731">
                  <c:v>63.596125645479269</c:v>
                </c:pt>
                <c:pt idx="732">
                  <c:v>63.471180331936168</c:v>
                </c:pt>
                <c:pt idx="733">
                  <c:v>63.397229018393077</c:v>
                </c:pt>
                <c:pt idx="734">
                  <c:v>63.371007704849973</c:v>
                </c:pt>
                <c:pt idx="735">
                  <c:v>63.388937391306868</c:v>
                </c:pt>
                <c:pt idx="736">
                  <c:v>63.44727207776377</c:v>
                </c:pt>
                <c:pt idx="737">
                  <c:v>63.542151764220662</c:v>
                </c:pt>
                <c:pt idx="738">
                  <c:v>63.669708450677561</c:v>
                </c:pt>
                <c:pt idx="739">
                  <c:v>63.82616513713446</c:v>
                </c:pt>
                <c:pt idx="740">
                  <c:v>64.007897823591378</c:v>
                </c:pt>
                <c:pt idx="741">
                  <c:v>64.21148851004827</c:v>
                </c:pt>
                <c:pt idx="742">
                  <c:v>64.433764196505166</c:v>
                </c:pt>
                <c:pt idx="743">
                  <c:v>64.671885882962073</c:v>
                </c:pt>
                <c:pt idx="744">
                  <c:v>64.923267569418968</c:v>
                </c:pt>
                <c:pt idx="745">
                  <c:v>65.185651255875868</c:v>
                </c:pt>
                <c:pt idx="746">
                  <c:v>65.457074942332767</c:v>
                </c:pt>
                <c:pt idx="747">
                  <c:v>65.735792628789653</c:v>
                </c:pt>
                <c:pt idx="748">
                  <c:v>66.020293315246562</c:v>
                </c:pt>
                <c:pt idx="749">
                  <c:v>66.309227001703448</c:v>
                </c:pt>
                <c:pt idx="750">
                  <c:v>66.601349688160354</c:v>
                </c:pt>
                <c:pt idx="751">
                  <c:v>66.895493374617246</c:v>
                </c:pt>
                <c:pt idx="752">
                  <c:v>67.190515061074166</c:v>
                </c:pt>
                <c:pt idx="753">
                  <c:v>67.485346747531054</c:v>
                </c:pt>
                <c:pt idx="754">
                  <c:v>67.778880433987965</c:v>
                </c:pt>
                <c:pt idx="755">
                  <c:v>68.070057120444858</c:v>
                </c:pt>
                <c:pt idx="756">
                  <c:v>68.357891806901748</c:v>
                </c:pt>
                <c:pt idx="757">
                  <c:v>68.641454493358651</c:v>
                </c:pt>
                <c:pt idx="758">
                  <c:v>68.919912179815555</c:v>
                </c:pt>
                <c:pt idx="759">
                  <c:v>69.192617866272442</c:v>
                </c:pt>
                <c:pt idx="760">
                  <c:v>69.459060552729341</c:v>
                </c:pt>
                <c:pt idx="761">
                  <c:v>70.740295000000003</c:v>
                </c:pt>
                <c:pt idx="762">
                  <c:v>71.019295</c:v>
                </c:pt>
                <c:pt idx="763">
                  <c:v>71.291656000000003</c:v>
                </c:pt>
                <c:pt idx="764">
                  <c:v>71.557593999999995</c:v>
                </c:pt>
                <c:pt idx="765">
                  <c:v>71.817390000000003</c:v>
                </c:pt>
                <c:pt idx="766">
                  <c:v>72.071410999999998</c:v>
                </c:pt>
                <c:pt idx="767">
                  <c:v>72.319999999999993</c:v>
                </c:pt>
                <c:pt idx="768">
                  <c:v>72.563484000000003</c:v>
                </c:pt>
                <c:pt idx="769">
                  <c:v>72.802077999999995</c:v>
                </c:pt>
                <c:pt idx="770">
                  <c:v>73.035911999999996</c:v>
                </c:pt>
                <c:pt idx="771">
                  <c:v>73.264931000000004</c:v>
                </c:pt>
                <c:pt idx="772">
                  <c:v>73.488997999999995</c:v>
                </c:pt>
                <c:pt idx="773">
                  <c:v>73.707863000000003</c:v>
                </c:pt>
                <c:pt idx="774">
                  <c:v>73.921097000000003</c:v>
                </c:pt>
                <c:pt idx="775">
                  <c:v>74.128319000000005</c:v>
                </c:pt>
                <c:pt idx="776">
                  <c:v>74.329009999999997</c:v>
                </c:pt>
                <c:pt idx="777">
                  <c:v>74.522720000000007</c:v>
                </c:pt>
                <c:pt idx="778">
                  <c:v>74.709000000000003</c:v>
                </c:pt>
                <c:pt idx="779">
                  <c:v>74.887450999999999</c:v>
                </c:pt>
                <c:pt idx="780">
                  <c:v>75.057700999999994</c:v>
                </c:pt>
                <c:pt idx="781">
                  <c:v>75.219481999999999</c:v>
                </c:pt>
                <c:pt idx="782">
                  <c:v>75.372505000000004</c:v>
                </c:pt>
                <c:pt idx="783">
                  <c:v>75.516570999999999</c:v>
                </c:pt>
                <c:pt idx="784">
                  <c:v>75.651459000000003</c:v>
                </c:pt>
                <c:pt idx="785">
                  <c:v>75.776955000000001</c:v>
                </c:pt>
                <c:pt idx="786">
                  <c:v>75.892853000000002</c:v>
                </c:pt>
                <c:pt idx="787">
                  <c:v>75.998962000000006</c:v>
                </c:pt>
                <c:pt idx="788">
                  <c:v>76.095061999999999</c:v>
                </c:pt>
                <c:pt idx="789">
                  <c:v>76.180992000000003</c:v>
                </c:pt>
                <c:pt idx="790">
                  <c:v>76.256614999999996</c:v>
                </c:pt>
                <c:pt idx="791">
                  <c:v>76.321877000000001</c:v>
                </c:pt>
                <c:pt idx="792">
                  <c:v>76.376816000000005</c:v>
                </c:pt>
                <c:pt idx="793">
                  <c:v>76.421554999999998</c:v>
                </c:pt>
                <c:pt idx="794">
                  <c:v>76.456360000000004</c:v>
                </c:pt>
                <c:pt idx="795">
                  <c:v>76.481598000000005</c:v>
                </c:pt>
                <c:pt idx="796">
                  <c:v>76.497703999999999</c:v>
                </c:pt>
                <c:pt idx="797">
                  <c:v>76.505234000000002</c:v>
                </c:pt>
                <c:pt idx="798">
                  <c:v>76.504729999999995</c:v>
                </c:pt>
                <c:pt idx="799">
                  <c:v>76.496764999999996</c:v>
                </c:pt>
                <c:pt idx="800">
                  <c:v>76.481872999999993</c:v>
                </c:pt>
                <c:pt idx="801">
                  <c:v>76.460517999999993</c:v>
                </c:pt>
                <c:pt idx="802">
                  <c:v>76.433104999999998</c:v>
                </c:pt>
                <c:pt idx="803">
                  <c:v>76.399924999999996</c:v>
                </c:pt>
                <c:pt idx="804">
                  <c:v>76.361191000000005</c:v>
                </c:pt>
                <c:pt idx="805">
                  <c:v>76.317100999999994</c:v>
                </c:pt>
                <c:pt idx="806">
                  <c:v>76.267769000000001</c:v>
                </c:pt>
                <c:pt idx="807">
                  <c:v>76.213370999999995</c:v>
                </c:pt>
                <c:pt idx="808">
                  <c:v>76.154137000000006</c:v>
                </c:pt>
                <c:pt idx="809">
                  <c:v>76.090407999999996</c:v>
                </c:pt>
                <c:pt idx="810">
                  <c:v>76.022636000000006</c:v>
                </c:pt>
                <c:pt idx="811">
                  <c:v>75.951447000000002</c:v>
                </c:pt>
                <c:pt idx="812">
                  <c:v>75.877669999999995</c:v>
                </c:pt>
                <c:pt idx="813">
                  <c:v>75.802216000000001</c:v>
                </c:pt>
                <c:pt idx="814">
                  <c:v>75.726203999999996</c:v>
                </c:pt>
                <c:pt idx="815">
                  <c:v>75.650810000000007</c:v>
                </c:pt>
                <c:pt idx="816">
                  <c:v>75.577247999999997</c:v>
                </c:pt>
                <c:pt idx="817">
                  <c:v>75.506752000000006</c:v>
                </c:pt>
                <c:pt idx="818">
                  <c:v>75.440521000000004</c:v>
                </c:pt>
                <c:pt idx="819">
                  <c:v>75.379615999999999</c:v>
                </c:pt>
                <c:pt idx="820">
                  <c:v>75.325019999999995</c:v>
                </c:pt>
                <c:pt idx="821">
                  <c:v>75.277534000000003</c:v>
                </c:pt>
                <c:pt idx="822">
                  <c:v>75.237838999999994</c:v>
                </c:pt>
                <c:pt idx="823">
                  <c:v>75.206451000000001</c:v>
                </c:pt>
                <c:pt idx="824">
                  <c:v>75.183768999999998</c:v>
                </c:pt>
                <c:pt idx="825">
                  <c:v>75.170058999999995</c:v>
                </c:pt>
                <c:pt idx="826">
                  <c:v>75.165512000000007</c:v>
                </c:pt>
                <c:pt idx="827">
                  <c:v>75.170272999999995</c:v>
                </c:pt>
                <c:pt idx="828">
                  <c:v>75.18441</c:v>
                </c:pt>
                <c:pt idx="829">
                  <c:v>75.207954000000001</c:v>
                </c:pt>
                <c:pt idx="830">
                  <c:v>75.240913000000006</c:v>
                </c:pt>
                <c:pt idx="831">
                  <c:v>75.283271999999997</c:v>
                </c:pt>
                <c:pt idx="832">
                  <c:v>75.334914999999995</c:v>
                </c:pt>
                <c:pt idx="833">
                  <c:v>75.395706000000004</c:v>
                </c:pt>
                <c:pt idx="834">
                  <c:v>75.465407999999996</c:v>
                </c:pt>
                <c:pt idx="835">
                  <c:v>75.543700999999999</c:v>
                </c:pt>
                <c:pt idx="836">
                  <c:v>75.630142000000006</c:v>
                </c:pt>
                <c:pt idx="837">
                  <c:v>75.724227999999997</c:v>
                </c:pt>
                <c:pt idx="838">
                  <c:v>75.825371000000004</c:v>
                </c:pt>
                <c:pt idx="839">
                  <c:v>75.932899000000006</c:v>
                </c:pt>
                <c:pt idx="840">
                  <c:v>76.046120000000002</c:v>
                </c:pt>
                <c:pt idx="841">
                  <c:v>76.164337000000003</c:v>
                </c:pt>
                <c:pt idx="842">
                  <c:v>76.286879999999996</c:v>
                </c:pt>
                <c:pt idx="843">
                  <c:v>76.413123999999996</c:v>
                </c:pt>
                <c:pt idx="844">
                  <c:v>76.542525999999995</c:v>
                </c:pt>
                <c:pt idx="845">
                  <c:v>76.674614000000005</c:v>
                </c:pt>
                <c:pt idx="846">
                  <c:v>76.809021000000001</c:v>
                </c:pt>
                <c:pt idx="847">
                  <c:v>76.945449999999994</c:v>
                </c:pt>
                <c:pt idx="848">
                  <c:v>77.083641</c:v>
                </c:pt>
                <c:pt idx="849">
                  <c:v>77.223381000000003</c:v>
                </c:pt>
                <c:pt idx="850">
                  <c:v>77.364479000000003</c:v>
                </c:pt>
                <c:pt idx="851">
                  <c:v>77.506720999999999</c:v>
                </c:pt>
                <c:pt idx="852">
                  <c:v>77.649840999999995</c:v>
                </c:pt>
                <c:pt idx="853">
                  <c:v>77.793548999999999</c:v>
                </c:pt>
                <c:pt idx="854">
                  <c:v>77.937507999999994</c:v>
                </c:pt>
                <c:pt idx="855">
                  <c:v>78.081305999999998</c:v>
                </c:pt>
                <c:pt idx="856">
                  <c:v>78.224556000000007</c:v>
                </c:pt>
                <c:pt idx="857">
                  <c:v>78.366844</c:v>
                </c:pt>
                <c:pt idx="858">
                  <c:v>78.507773999999998</c:v>
                </c:pt>
                <c:pt idx="859">
                  <c:v>78.647025999999997</c:v>
                </c:pt>
                <c:pt idx="860">
                  <c:v>78.784332000000006</c:v>
                </c:pt>
                <c:pt idx="861">
                  <c:v>78.919494999999998</c:v>
                </c:pt>
                <c:pt idx="862">
                  <c:v>79.052429000000004</c:v>
                </c:pt>
                <c:pt idx="863">
                  <c:v>79.183113000000006</c:v>
                </c:pt>
                <c:pt idx="864">
                  <c:v>79.311577</c:v>
                </c:pt>
                <c:pt idx="865">
                  <c:v>79.437920000000005</c:v>
                </c:pt>
                <c:pt idx="866">
                  <c:v>79.562218000000001</c:v>
                </c:pt>
                <c:pt idx="867">
                  <c:v>79.684562999999997</c:v>
                </c:pt>
                <c:pt idx="868">
                  <c:v>79.804962000000003</c:v>
                </c:pt>
                <c:pt idx="869">
                  <c:v>79.923416000000003</c:v>
                </c:pt>
                <c:pt idx="870">
                  <c:v>80.039824999999993</c:v>
                </c:pt>
                <c:pt idx="871">
                  <c:v>80.154030000000006</c:v>
                </c:pt>
                <c:pt idx="872">
                  <c:v>80.265839</c:v>
                </c:pt>
                <c:pt idx="873">
                  <c:v>80.375031000000007</c:v>
                </c:pt>
                <c:pt idx="874">
                  <c:v>80.481392</c:v>
                </c:pt>
                <c:pt idx="875">
                  <c:v>80.584732000000002</c:v>
                </c:pt>
                <c:pt idx="876">
                  <c:v>80.684944000000002</c:v>
                </c:pt>
                <c:pt idx="877">
                  <c:v>80.781989999999993</c:v>
                </c:pt>
                <c:pt idx="878">
                  <c:v>80.875916000000004</c:v>
                </c:pt>
                <c:pt idx="879">
                  <c:v>80.966873000000007</c:v>
                </c:pt>
                <c:pt idx="880">
                  <c:v>81.055107000000007</c:v>
                </c:pt>
                <c:pt idx="881">
                  <c:v>81.140915000000007</c:v>
                </c:pt>
                <c:pt idx="882">
                  <c:v>81.224639999999994</c:v>
                </c:pt>
                <c:pt idx="883">
                  <c:v>81.306601999999998</c:v>
                </c:pt>
                <c:pt idx="884">
                  <c:v>81.387161000000006</c:v>
                </c:pt>
                <c:pt idx="885">
                  <c:v>81.466553000000005</c:v>
                </c:pt>
                <c:pt idx="886">
                  <c:v>81.544951999999995</c:v>
                </c:pt>
                <c:pt idx="887">
                  <c:v>81.622497999999993</c:v>
                </c:pt>
                <c:pt idx="888">
                  <c:v>81.699211000000005</c:v>
                </c:pt>
                <c:pt idx="889">
                  <c:v>81.775063000000003</c:v>
                </c:pt>
                <c:pt idx="890">
                  <c:v>81.849959999999996</c:v>
                </c:pt>
              </c:numCache>
            </c:numRef>
          </c:val>
          <c:smooth val="0"/>
        </c:ser>
        <c:ser>
          <c:idx val="2"/>
          <c:order val="2"/>
          <c:tx>
            <c:v>Broadside_cp_offset_stripline_long_corrected_R</c:v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Edge_cp_stripline_plot!$D$9:$D$899</c:f>
              <c:numCache>
                <c:formatCode>0.0</c:formatCode>
                <c:ptCount val="891"/>
                <c:pt idx="0">
                  <c:v>-88.115906381999991</c:v>
                </c:pt>
                <c:pt idx="1">
                  <c:v>-87.851866408822445</c:v>
                </c:pt>
                <c:pt idx="2">
                  <c:v>-87.587826435644885</c:v>
                </c:pt>
                <c:pt idx="3">
                  <c:v>-87.323786462467311</c:v>
                </c:pt>
                <c:pt idx="4">
                  <c:v>-87.059746489289765</c:v>
                </c:pt>
                <c:pt idx="5">
                  <c:v>-86.795706516112205</c:v>
                </c:pt>
                <c:pt idx="6">
                  <c:v>-86.531666542934659</c:v>
                </c:pt>
                <c:pt idx="7">
                  <c:v>-86.267626569757084</c:v>
                </c:pt>
                <c:pt idx="8">
                  <c:v>-86.003586596579524</c:v>
                </c:pt>
                <c:pt idx="9">
                  <c:v>-85.739546623401978</c:v>
                </c:pt>
                <c:pt idx="10">
                  <c:v>-85.475506650224403</c:v>
                </c:pt>
                <c:pt idx="11">
                  <c:v>-85.211466677046857</c:v>
                </c:pt>
                <c:pt idx="12">
                  <c:v>-84.947426703869297</c:v>
                </c:pt>
                <c:pt idx="13">
                  <c:v>-84.683386730691751</c:v>
                </c:pt>
                <c:pt idx="14">
                  <c:v>-84.419346757514177</c:v>
                </c:pt>
                <c:pt idx="15">
                  <c:v>-84.155306784335764</c:v>
                </c:pt>
                <c:pt idx="16">
                  <c:v>-83.891266811158189</c:v>
                </c:pt>
                <c:pt idx="17">
                  <c:v>-83.627226837980629</c:v>
                </c:pt>
                <c:pt idx="18">
                  <c:v>-83.363186864803083</c:v>
                </c:pt>
                <c:pt idx="19">
                  <c:v>-83.099146891625523</c:v>
                </c:pt>
                <c:pt idx="20">
                  <c:v>-82.835106918447948</c:v>
                </c:pt>
                <c:pt idx="21">
                  <c:v>-82.571066945270402</c:v>
                </c:pt>
                <c:pt idx="22">
                  <c:v>-82.307026972092842</c:v>
                </c:pt>
                <c:pt idx="23">
                  <c:v>-82.042986998915296</c:v>
                </c:pt>
                <c:pt idx="24">
                  <c:v>-81.778947025737722</c:v>
                </c:pt>
                <c:pt idx="25">
                  <c:v>-81.514907052560176</c:v>
                </c:pt>
                <c:pt idx="26">
                  <c:v>-81.250867079382616</c:v>
                </c:pt>
                <c:pt idx="27">
                  <c:v>-80.986827106205055</c:v>
                </c:pt>
                <c:pt idx="28">
                  <c:v>-80.722787133027495</c:v>
                </c:pt>
                <c:pt idx="29">
                  <c:v>-80.458747159849935</c:v>
                </c:pt>
                <c:pt idx="30">
                  <c:v>-80.194707186672375</c:v>
                </c:pt>
                <c:pt idx="31">
                  <c:v>-79.930667213494829</c:v>
                </c:pt>
                <c:pt idx="32">
                  <c:v>-79.666627240317268</c:v>
                </c:pt>
                <c:pt idx="33">
                  <c:v>-79.402587267139694</c:v>
                </c:pt>
                <c:pt idx="34">
                  <c:v>-79.138547293962148</c:v>
                </c:pt>
                <c:pt idx="35">
                  <c:v>-78.874507320784588</c:v>
                </c:pt>
                <c:pt idx="36">
                  <c:v>-78.610467347607027</c:v>
                </c:pt>
                <c:pt idx="37">
                  <c:v>-78.346427374429467</c:v>
                </c:pt>
                <c:pt idx="38">
                  <c:v>-78.082387401251921</c:v>
                </c:pt>
                <c:pt idx="39">
                  <c:v>-77.818347428074361</c:v>
                </c:pt>
                <c:pt idx="40">
                  <c:v>-77.554307454896801</c:v>
                </c:pt>
                <c:pt idx="41">
                  <c:v>-77.290267481719241</c:v>
                </c:pt>
                <c:pt idx="42">
                  <c:v>-77.02622750854168</c:v>
                </c:pt>
                <c:pt idx="43">
                  <c:v>-76.76218753536412</c:v>
                </c:pt>
                <c:pt idx="44">
                  <c:v>-76.498147562185693</c:v>
                </c:pt>
                <c:pt idx="45">
                  <c:v>-76.234107589008133</c:v>
                </c:pt>
                <c:pt idx="46">
                  <c:v>-75.970067615830573</c:v>
                </c:pt>
                <c:pt idx="47">
                  <c:v>-75.706027642653012</c:v>
                </c:pt>
                <c:pt idx="48">
                  <c:v>-75.441987669475452</c:v>
                </c:pt>
                <c:pt idx="49">
                  <c:v>-75.177947696297906</c:v>
                </c:pt>
                <c:pt idx="50">
                  <c:v>-74.913907723120346</c:v>
                </c:pt>
                <c:pt idx="51">
                  <c:v>-74.649867749942786</c:v>
                </c:pt>
                <c:pt idx="52">
                  <c:v>-74.385827776765225</c:v>
                </c:pt>
                <c:pt idx="53">
                  <c:v>-74.121787803587679</c:v>
                </c:pt>
                <c:pt idx="54">
                  <c:v>-73.857747830410105</c:v>
                </c:pt>
                <c:pt idx="55">
                  <c:v>-73.593707857232545</c:v>
                </c:pt>
                <c:pt idx="56">
                  <c:v>-73.329667884054999</c:v>
                </c:pt>
                <c:pt idx="57">
                  <c:v>-73.065627910877438</c:v>
                </c:pt>
                <c:pt idx="58">
                  <c:v>-72.801587937699878</c:v>
                </c:pt>
                <c:pt idx="59">
                  <c:v>-72.537547964522318</c:v>
                </c:pt>
                <c:pt idx="60">
                  <c:v>-72.273507991344772</c:v>
                </c:pt>
                <c:pt idx="61">
                  <c:v>-72.009468018167198</c:v>
                </c:pt>
                <c:pt idx="62">
                  <c:v>-71.745428044989652</c:v>
                </c:pt>
                <c:pt idx="63">
                  <c:v>-71.481388071812091</c:v>
                </c:pt>
                <c:pt idx="64">
                  <c:v>-71.217348098634531</c:v>
                </c:pt>
                <c:pt idx="65">
                  <c:v>-70.953308125456971</c:v>
                </c:pt>
                <c:pt idx="66">
                  <c:v>-70.689268152279411</c:v>
                </c:pt>
                <c:pt idx="67">
                  <c:v>-70.42522817910185</c:v>
                </c:pt>
                <c:pt idx="68">
                  <c:v>-70.16118820592429</c:v>
                </c:pt>
                <c:pt idx="69">
                  <c:v>-69.897148232746744</c:v>
                </c:pt>
                <c:pt idx="70">
                  <c:v>-69.633108259569184</c:v>
                </c:pt>
                <c:pt idx="71">
                  <c:v>-69.369068286391624</c:v>
                </c:pt>
                <c:pt idx="72">
                  <c:v>-69.105028313213182</c:v>
                </c:pt>
                <c:pt idx="73">
                  <c:v>-68.840988340035636</c:v>
                </c:pt>
                <c:pt idx="74">
                  <c:v>-68.576948366858076</c:v>
                </c:pt>
                <c:pt idx="75">
                  <c:v>-68.312908393680516</c:v>
                </c:pt>
                <c:pt idx="76">
                  <c:v>-68.048868420502956</c:v>
                </c:pt>
                <c:pt idx="77">
                  <c:v>-67.78482844732541</c:v>
                </c:pt>
                <c:pt idx="78">
                  <c:v>-67.520788474147849</c:v>
                </c:pt>
                <c:pt idx="79">
                  <c:v>-67.256748500970275</c:v>
                </c:pt>
                <c:pt idx="80">
                  <c:v>-66.992708527792729</c:v>
                </c:pt>
                <c:pt idx="81">
                  <c:v>-66.728668554615169</c:v>
                </c:pt>
                <c:pt idx="82">
                  <c:v>-66.464628581437609</c:v>
                </c:pt>
                <c:pt idx="83">
                  <c:v>-66.200588608260048</c:v>
                </c:pt>
                <c:pt idx="84">
                  <c:v>-65.936548635082502</c:v>
                </c:pt>
                <c:pt idx="85">
                  <c:v>-65.672508661904942</c:v>
                </c:pt>
                <c:pt idx="86">
                  <c:v>-65.408468688727368</c:v>
                </c:pt>
                <c:pt idx="87">
                  <c:v>-65.144428715549822</c:v>
                </c:pt>
                <c:pt idx="88">
                  <c:v>-64.880388742372261</c:v>
                </c:pt>
                <c:pt idx="89">
                  <c:v>-64.616348769194701</c:v>
                </c:pt>
                <c:pt idx="90">
                  <c:v>-64.352308796017141</c:v>
                </c:pt>
                <c:pt idx="91">
                  <c:v>-64.088268822839595</c:v>
                </c:pt>
                <c:pt idx="92">
                  <c:v>-63.82422884966202</c:v>
                </c:pt>
                <c:pt idx="93">
                  <c:v>-63.560188876484474</c:v>
                </c:pt>
                <c:pt idx="94">
                  <c:v>-63.296148903306914</c:v>
                </c:pt>
                <c:pt idx="95">
                  <c:v>-63.032108930129354</c:v>
                </c:pt>
                <c:pt idx="96">
                  <c:v>-62.768068956951794</c:v>
                </c:pt>
                <c:pt idx="97">
                  <c:v>-62.504028983774234</c:v>
                </c:pt>
                <c:pt idx="98">
                  <c:v>-62.23998901059668</c:v>
                </c:pt>
                <c:pt idx="99">
                  <c:v>-61.97594903741912</c:v>
                </c:pt>
                <c:pt idx="100">
                  <c:v>-61.711909064241567</c:v>
                </c:pt>
                <c:pt idx="101">
                  <c:v>-61.447869091063119</c:v>
                </c:pt>
                <c:pt idx="102">
                  <c:v>-61.183829117885566</c:v>
                </c:pt>
                <c:pt idx="103">
                  <c:v>-60.919789144708005</c:v>
                </c:pt>
                <c:pt idx="104">
                  <c:v>-60.655749171530452</c:v>
                </c:pt>
                <c:pt idx="105">
                  <c:v>-60.391709198352892</c:v>
                </c:pt>
                <c:pt idx="106">
                  <c:v>-60.127669225175339</c:v>
                </c:pt>
                <c:pt idx="107">
                  <c:v>-59.863629251997779</c:v>
                </c:pt>
                <c:pt idx="108">
                  <c:v>-59.599589278820226</c:v>
                </c:pt>
                <c:pt idx="109">
                  <c:v>-59.335549305642658</c:v>
                </c:pt>
                <c:pt idx="110">
                  <c:v>-59.071509332465098</c:v>
                </c:pt>
                <c:pt idx="111">
                  <c:v>-58.807469359287545</c:v>
                </c:pt>
                <c:pt idx="112">
                  <c:v>-58.543429386109985</c:v>
                </c:pt>
                <c:pt idx="113">
                  <c:v>-58.279389412932431</c:v>
                </c:pt>
                <c:pt idx="114">
                  <c:v>-58.015349439754871</c:v>
                </c:pt>
                <c:pt idx="115">
                  <c:v>-57.751309466577318</c:v>
                </c:pt>
                <c:pt idx="116">
                  <c:v>-57.487269493399751</c:v>
                </c:pt>
                <c:pt idx="117">
                  <c:v>-57.223229520222198</c:v>
                </c:pt>
                <c:pt idx="118">
                  <c:v>-56.959189547044637</c:v>
                </c:pt>
                <c:pt idx="119">
                  <c:v>-56.695149573867077</c:v>
                </c:pt>
                <c:pt idx="120">
                  <c:v>-56.431109600689524</c:v>
                </c:pt>
                <c:pt idx="121">
                  <c:v>-56.167069627511957</c:v>
                </c:pt>
                <c:pt idx="122">
                  <c:v>-55.903029654334404</c:v>
                </c:pt>
                <c:pt idx="123">
                  <c:v>-55.638989681156843</c:v>
                </c:pt>
                <c:pt idx="124">
                  <c:v>-55.37494970797929</c:v>
                </c:pt>
                <c:pt idx="125">
                  <c:v>-55.11090973480173</c:v>
                </c:pt>
                <c:pt idx="126">
                  <c:v>-54.84686976162417</c:v>
                </c:pt>
                <c:pt idx="127">
                  <c:v>-54.582829788446617</c:v>
                </c:pt>
                <c:pt idx="128">
                  <c:v>-54.318789815269056</c:v>
                </c:pt>
                <c:pt idx="129">
                  <c:v>-54.054749842091503</c:v>
                </c:pt>
                <c:pt idx="130">
                  <c:v>-53.790709868913062</c:v>
                </c:pt>
                <c:pt idx="131">
                  <c:v>-53.526669895735509</c:v>
                </c:pt>
                <c:pt idx="132">
                  <c:v>-53.262629922557949</c:v>
                </c:pt>
                <c:pt idx="133">
                  <c:v>-52.998589949380396</c:v>
                </c:pt>
                <c:pt idx="134">
                  <c:v>-52.734549976202828</c:v>
                </c:pt>
                <c:pt idx="135">
                  <c:v>-52.470510003025275</c:v>
                </c:pt>
                <c:pt idx="136">
                  <c:v>-52.206470029847715</c:v>
                </c:pt>
                <c:pt idx="137">
                  <c:v>-51.942430056670162</c:v>
                </c:pt>
                <c:pt idx="138">
                  <c:v>-51.678390083492602</c:v>
                </c:pt>
                <c:pt idx="139">
                  <c:v>-51.414350110315048</c:v>
                </c:pt>
                <c:pt idx="140">
                  <c:v>-51.150310137137488</c:v>
                </c:pt>
                <c:pt idx="141">
                  <c:v>-50.886270163959921</c:v>
                </c:pt>
                <c:pt idx="142">
                  <c:v>-50.622230190782368</c:v>
                </c:pt>
                <c:pt idx="143">
                  <c:v>-50.358190217604808</c:v>
                </c:pt>
                <c:pt idx="144">
                  <c:v>-50.094150244427254</c:v>
                </c:pt>
                <c:pt idx="145">
                  <c:v>-49.830110271249694</c:v>
                </c:pt>
                <c:pt idx="146">
                  <c:v>-49.566070298072141</c:v>
                </c:pt>
                <c:pt idx="147">
                  <c:v>-49.302030324894574</c:v>
                </c:pt>
                <c:pt idx="148">
                  <c:v>-49.037990351717021</c:v>
                </c:pt>
                <c:pt idx="149">
                  <c:v>-48.77395037853946</c:v>
                </c:pt>
                <c:pt idx="150">
                  <c:v>-48.5099104053619</c:v>
                </c:pt>
                <c:pt idx="151">
                  <c:v>-48.245870432184347</c:v>
                </c:pt>
                <c:pt idx="152">
                  <c:v>-47.981830459006787</c:v>
                </c:pt>
                <c:pt idx="153">
                  <c:v>-47.717790485829234</c:v>
                </c:pt>
                <c:pt idx="154">
                  <c:v>-47.453750512651666</c:v>
                </c:pt>
                <c:pt idx="155">
                  <c:v>-47.189710539474113</c:v>
                </c:pt>
                <c:pt idx="156">
                  <c:v>-46.925670566296553</c:v>
                </c:pt>
                <c:pt idx="157">
                  <c:v>-46.661630593119</c:v>
                </c:pt>
                <c:pt idx="158">
                  <c:v>-46.397590619940559</c:v>
                </c:pt>
                <c:pt idx="159">
                  <c:v>-46.133550646763005</c:v>
                </c:pt>
                <c:pt idx="160">
                  <c:v>-45.869510673585438</c:v>
                </c:pt>
                <c:pt idx="161">
                  <c:v>-45.605470700407885</c:v>
                </c:pt>
                <c:pt idx="162">
                  <c:v>-45.341430727230325</c:v>
                </c:pt>
                <c:pt idx="163">
                  <c:v>-45.077390754052765</c:v>
                </c:pt>
                <c:pt idx="164">
                  <c:v>-44.813350780875211</c:v>
                </c:pt>
                <c:pt idx="165">
                  <c:v>-44.549310807697651</c:v>
                </c:pt>
                <c:pt idx="166">
                  <c:v>-44.285270834520098</c:v>
                </c:pt>
                <c:pt idx="167">
                  <c:v>-44.021230861342531</c:v>
                </c:pt>
                <c:pt idx="168">
                  <c:v>-43.757190888164978</c:v>
                </c:pt>
                <c:pt idx="169">
                  <c:v>-43.493150914987417</c:v>
                </c:pt>
                <c:pt idx="170">
                  <c:v>-43.229110941809864</c:v>
                </c:pt>
                <c:pt idx="171">
                  <c:v>-42.965070968632304</c:v>
                </c:pt>
                <c:pt idx="172">
                  <c:v>-42.701030995454744</c:v>
                </c:pt>
                <c:pt idx="173">
                  <c:v>-42.436991022277191</c:v>
                </c:pt>
                <c:pt idx="174">
                  <c:v>-42.17295104909963</c:v>
                </c:pt>
                <c:pt idx="175">
                  <c:v>-41.908911075922077</c:v>
                </c:pt>
                <c:pt idx="176">
                  <c:v>-41.644871102744517</c:v>
                </c:pt>
                <c:pt idx="177">
                  <c:v>-41.380831129566964</c:v>
                </c:pt>
                <c:pt idx="178">
                  <c:v>-41.116791156389404</c:v>
                </c:pt>
                <c:pt idx="179">
                  <c:v>-40.852751183211844</c:v>
                </c:pt>
                <c:pt idx="180">
                  <c:v>-40.588711210034283</c:v>
                </c:pt>
                <c:pt idx="181">
                  <c:v>-40.32467123685673</c:v>
                </c:pt>
                <c:pt idx="182">
                  <c:v>-40.06063126367917</c:v>
                </c:pt>
                <c:pt idx="183">
                  <c:v>-39.79659129050161</c:v>
                </c:pt>
                <c:pt idx="184">
                  <c:v>-39.532551317324057</c:v>
                </c:pt>
                <c:pt idx="185">
                  <c:v>-39.268511344146496</c:v>
                </c:pt>
                <c:pt idx="186">
                  <c:v>-39.004471370968936</c:v>
                </c:pt>
                <c:pt idx="187">
                  <c:v>-38.740431397790502</c:v>
                </c:pt>
                <c:pt idx="188">
                  <c:v>-38.476391424612942</c:v>
                </c:pt>
                <c:pt idx="189">
                  <c:v>-38.212351451435389</c:v>
                </c:pt>
                <c:pt idx="190">
                  <c:v>-37.948311478257821</c:v>
                </c:pt>
                <c:pt idx="191">
                  <c:v>-37.684271505080268</c:v>
                </c:pt>
                <c:pt idx="192">
                  <c:v>-37.420231531902708</c:v>
                </c:pt>
                <c:pt idx="193">
                  <c:v>-37.156191558725148</c:v>
                </c:pt>
                <c:pt idx="194">
                  <c:v>-36.892151585547595</c:v>
                </c:pt>
                <c:pt idx="195">
                  <c:v>-36.628111612370034</c:v>
                </c:pt>
                <c:pt idx="196">
                  <c:v>-36.364071639192474</c:v>
                </c:pt>
                <c:pt idx="197">
                  <c:v>-36.100031666014921</c:v>
                </c:pt>
                <c:pt idx="198">
                  <c:v>-35.835991692837354</c:v>
                </c:pt>
                <c:pt idx="199">
                  <c:v>-35.571951719659801</c:v>
                </c:pt>
                <c:pt idx="200">
                  <c:v>-35.30791174648224</c:v>
                </c:pt>
                <c:pt idx="201">
                  <c:v>-35.043871773304687</c:v>
                </c:pt>
                <c:pt idx="202">
                  <c:v>-34.779831800127127</c:v>
                </c:pt>
                <c:pt idx="203">
                  <c:v>-34.515791826949567</c:v>
                </c:pt>
                <c:pt idx="204">
                  <c:v>-34.251751853772014</c:v>
                </c:pt>
                <c:pt idx="205">
                  <c:v>-33.987711880594453</c:v>
                </c:pt>
                <c:pt idx="206">
                  <c:v>-33.723671907416893</c:v>
                </c:pt>
                <c:pt idx="207">
                  <c:v>-33.459631934239333</c:v>
                </c:pt>
                <c:pt idx="208">
                  <c:v>-33.195591961061773</c:v>
                </c:pt>
                <c:pt idx="209">
                  <c:v>-32.93155198788422</c:v>
                </c:pt>
                <c:pt idx="210">
                  <c:v>-32.667512014706659</c:v>
                </c:pt>
                <c:pt idx="211">
                  <c:v>-32.403472041529106</c:v>
                </c:pt>
                <c:pt idx="212">
                  <c:v>-32.139432068351546</c:v>
                </c:pt>
                <c:pt idx="213">
                  <c:v>-31.875392095173989</c:v>
                </c:pt>
                <c:pt idx="214">
                  <c:v>-31.611352121996436</c:v>
                </c:pt>
                <c:pt idx="215">
                  <c:v>-31.347312148817995</c:v>
                </c:pt>
                <c:pt idx="216">
                  <c:v>-31.083272175640438</c:v>
                </c:pt>
                <c:pt idx="217">
                  <c:v>-30.819232202462878</c:v>
                </c:pt>
                <c:pt idx="218">
                  <c:v>-30.555192229285321</c:v>
                </c:pt>
                <c:pt idx="219">
                  <c:v>-30.291152256107765</c:v>
                </c:pt>
                <c:pt idx="220">
                  <c:v>-30.027112282930204</c:v>
                </c:pt>
                <c:pt idx="221">
                  <c:v>-29.763072309752644</c:v>
                </c:pt>
                <c:pt idx="222">
                  <c:v>-29.499032336575087</c:v>
                </c:pt>
                <c:pt idx="223">
                  <c:v>-29.234992363397527</c:v>
                </c:pt>
                <c:pt idx="224">
                  <c:v>-28.970952390219971</c:v>
                </c:pt>
                <c:pt idx="225">
                  <c:v>-28.706912417042414</c:v>
                </c:pt>
                <c:pt idx="226">
                  <c:v>-28.442872443864861</c:v>
                </c:pt>
                <c:pt idx="227">
                  <c:v>-28.178832470687301</c:v>
                </c:pt>
                <c:pt idx="228">
                  <c:v>-27.914792497509744</c:v>
                </c:pt>
                <c:pt idx="229">
                  <c:v>-27.650752524332187</c:v>
                </c:pt>
                <c:pt idx="230">
                  <c:v>-27.386712551154623</c:v>
                </c:pt>
                <c:pt idx="231">
                  <c:v>-27.122672577977067</c:v>
                </c:pt>
                <c:pt idx="232">
                  <c:v>-26.85863260479951</c:v>
                </c:pt>
                <c:pt idx="233">
                  <c:v>-26.59459263162195</c:v>
                </c:pt>
                <c:pt idx="234">
                  <c:v>-26.330552658444393</c:v>
                </c:pt>
                <c:pt idx="235">
                  <c:v>-26.066512685266837</c:v>
                </c:pt>
                <c:pt idx="236">
                  <c:v>-25.802472712089276</c:v>
                </c:pt>
                <c:pt idx="237">
                  <c:v>-25.53843273891172</c:v>
                </c:pt>
                <c:pt idx="238">
                  <c:v>-25.274392765734159</c:v>
                </c:pt>
                <c:pt idx="239">
                  <c:v>-25.010352792556599</c:v>
                </c:pt>
                <c:pt idx="240">
                  <c:v>-24.746312819379042</c:v>
                </c:pt>
                <c:pt idx="241">
                  <c:v>-24.482272846201486</c:v>
                </c:pt>
                <c:pt idx="242">
                  <c:v>-24.218232873023929</c:v>
                </c:pt>
                <c:pt idx="243">
                  <c:v>-23.954192899846369</c:v>
                </c:pt>
                <c:pt idx="244">
                  <c:v>-23.690152926667931</c:v>
                </c:pt>
                <c:pt idx="245">
                  <c:v>-23.426112953490374</c:v>
                </c:pt>
                <c:pt idx="246">
                  <c:v>-23.162072980312814</c:v>
                </c:pt>
                <c:pt idx="247">
                  <c:v>-22.898033007135258</c:v>
                </c:pt>
                <c:pt idx="248">
                  <c:v>-22.633993033957704</c:v>
                </c:pt>
                <c:pt idx="249">
                  <c:v>-22.369953060780144</c:v>
                </c:pt>
                <c:pt idx="250">
                  <c:v>-22.105913087602588</c:v>
                </c:pt>
                <c:pt idx="251">
                  <c:v>-21.841873114425031</c:v>
                </c:pt>
                <c:pt idx="252">
                  <c:v>-21.577833141247467</c:v>
                </c:pt>
                <c:pt idx="253">
                  <c:v>-21.31379316806991</c:v>
                </c:pt>
                <c:pt idx="254">
                  <c:v>-21.049753194892354</c:v>
                </c:pt>
                <c:pt idx="255">
                  <c:v>-20.785713221714794</c:v>
                </c:pt>
                <c:pt idx="256">
                  <c:v>-20.521673248537237</c:v>
                </c:pt>
                <c:pt idx="257">
                  <c:v>-20.25763327535968</c:v>
                </c:pt>
                <c:pt idx="258">
                  <c:v>-19.993593302182123</c:v>
                </c:pt>
                <c:pt idx="259">
                  <c:v>-19.729553329004563</c:v>
                </c:pt>
                <c:pt idx="260">
                  <c:v>-19.465513355827003</c:v>
                </c:pt>
                <c:pt idx="261">
                  <c:v>-19.201473382649446</c:v>
                </c:pt>
                <c:pt idx="262">
                  <c:v>-18.93743340947189</c:v>
                </c:pt>
                <c:pt idx="263">
                  <c:v>-18.673393436294329</c:v>
                </c:pt>
                <c:pt idx="264">
                  <c:v>-18.409353463116773</c:v>
                </c:pt>
                <c:pt idx="265">
                  <c:v>-18.145313489939213</c:v>
                </c:pt>
                <c:pt idx="266">
                  <c:v>-17.881273516761656</c:v>
                </c:pt>
                <c:pt idx="267">
                  <c:v>-17.617233543584099</c:v>
                </c:pt>
                <c:pt idx="268">
                  <c:v>-17.353193570406543</c:v>
                </c:pt>
                <c:pt idx="269">
                  <c:v>-17.089153597228986</c:v>
                </c:pt>
                <c:pt idx="270">
                  <c:v>-16.825113624051426</c:v>
                </c:pt>
                <c:pt idx="271">
                  <c:v>-16.561073650873869</c:v>
                </c:pt>
                <c:pt idx="272">
                  <c:v>-16.297033677695431</c:v>
                </c:pt>
                <c:pt idx="273">
                  <c:v>-16.032993704517871</c:v>
                </c:pt>
                <c:pt idx="274">
                  <c:v>-15.768953731340314</c:v>
                </c:pt>
                <c:pt idx="275">
                  <c:v>-15.504913758162758</c:v>
                </c:pt>
                <c:pt idx="276">
                  <c:v>-15.240873784985199</c:v>
                </c:pt>
                <c:pt idx="277">
                  <c:v>-14.976833811807639</c:v>
                </c:pt>
                <c:pt idx="278">
                  <c:v>-14.712793838630082</c:v>
                </c:pt>
                <c:pt idx="279">
                  <c:v>-14.448753865452524</c:v>
                </c:pt>
                <c:pt idx="280">
                  <c:v>-14.184713892274967</c:v>
                </c:pt>
                <c:pt idx="281">
                  <c:v>-13.920673919097407</c:v>
                </c:pt>
                <c:pt idx="282">
                  <c:v>-13.656633945919848</c:v>
                </c:pt>
                <c:pt idx="283">
                  <c:v>-13.392593972742292</c:v>
                </c:pt>
                <c:pt idx="284">
                  <c:v>-13.128553999564733</c:v>
                </c:pt>
                <c:pt idx="285">
                  <c:v>-12.864514026387178</c:v>
                </c:pt>
                <c:pt idx="286">
                  <c:v>-12.600474053209618</c:v>
                </c:pt>
                <c:pt idx="287">
                  <c:v>-12.33643408003206</c:v>
                </c:pt>
                <c:pt idx="288">
                  <c:v>-12.072394106854503</c:v>
                </c:pt>
                <c:pt idx="289">
                  <c:v>-11.808354133676945</c:v>
                </c:pt>
                <c:pt idx="290">
                  <c:v>-11.544314160499384</c:v>
                </c:pt>
                <c:pt idx="291">
                  <c:v>-11.280274187321828</c:v>
                </c:pt>
                <c:pt idx="292">
                  <c:v>-11.016234214144269</c:v>
                </c:pt>
                <c:pt idx="293">
                  <c:v>-10.752194240966713</c:v>
                </c:pt>
                <c:pt idx="294">
                  <c:v>-10.488154267789154</c:v>
                </c:pt>
                <c:pt idx="295">
                  <c:v>-10.224114294611597</c:v>
                </c:pt>
                <c:pt idx="296">
                  <c:v>-9.960074321434039</c:v>
                </c:pt>
                <c:pt idx="297">
                  <c:v>-9.6960343482564806</c:v>
                </c:pt>
                <c:pt idx="298">
                  <c:v>-9.4319943750789221</c:v>
                </c:pt>
                <c:pt idx="299">
                  <c:v>-9.1679544019013637</c:v>
                </c:pt>
                <c:pt idx="300">
                  <c:v>-8.9039144287238052</c:v>
                </c:pt>
                <c:pt idx="301">
                  <c:v>-8.639874455545808</c:v>
                </c:pt>
                <c:pt idx="302">
                  <c:v>-8.3758344823682513</c:v>
                </c:pt>
                <c:pt idx="303">
                  <c:v>-8.1117945091906041</c:v>
                </c:pt>
                <c:pt idx="304">
                  <c:v>-7.8477545360130465</c:v>
                </c:pt>
                <c:pt idx="305">
                  <c:v>-7.5837145628354001</c:v>
                </c:pt>
                <c:pt idx="306">
                  <c:v>-7.3196745896578426</c:v>
                </c:pt>
                <c:pt idx="307">
                  <c:v>-7.0556346164802841</c:v>
                </c:pt>
                <c:pt idx="308">
                  <c:v>-6.7915946433026395</c:v>
                </c:pt>
                <c:pt idx="309">
                  <c:v>-6.5275546701250802</c:v>
                </c:pt>
                <c:pt idx="310">
                  <c:v>-6.2635146969475226</c:v>
                </c:pt>
                <c:pt idx="311">
                  <c:v>-5.9994747237698771</c:v>
                </c:pt>
                <c:pt idx="312">
                  <c:v>-5.7354347505923178</c:v>
                </c:pt>
                <c:pt idx="313">
                  <c:v>-5.4713947774147602</c:v>
                </c:pt>
                <c:pt idx="314">
                  <c:v>-5.2073548042371147</c:v>
                </c:pt>
                <c:pt idx="315">
                  <c:v>-4.9433148310595563</c:v>
                </c:pt>
                <c:pt idx="316">
                  <c:v>-4.6792748578819987</c:v>
                </c:pt>
                <c:pt idx="317">
                  <c:v>-4.4152348847043532</c:v>
                </c:pt>
                <c:pt idx="318">
                  <c:v>-4.1511949115267948</c:v>
                </c:pt>
                <c:pt idx="319">
                  <c:v>-3.8871549383491488</c:v>
                </c:pt>
                <c:pt idx="320">
                  <c:v>-3.6231149651715904</c:v>
                </c:pt>
                <c:pt idx="321">
                  <c:v>-3.3590749919940324</c:v>
                </c:pt>
                <c:pt idx="322">
                  <c:v>-3.0950350188163869</c:v>
                </c:pt>
                <c:pt idx="323">
                  <c:v>-2.8309950456388289</c:v>
                </c:pt>
                <c:pt idx="324">
                  <c:v>-2.5669550724612704</c:v>
                </c:pt>
                <c:pt idx="325">
                  <c:v>-2.3029150992837129</c:v>
                </c:pt>
                <c:pt idx="326">
                  <c:v>-2.0388751261060669</c:v>
                </c:pt>
                <c:pt idx="327">
                  <c:v>-1.7748351529285089</c:v>
                </c:pt>
                <c:pt idx="328">
                  <c:v>-1.510795179750863</c:v>
                </c:pt>
                <c:pt idx="329">
                  <c:v>-1.246755206573305</c:v>
                </c:pt>
                <c:pt idx="330">
                  <c:v>-0.98271523339574685</c:v>
                </c:pt>
                <c:pt idx="331">
                  <c:v>-0.7186752602181361</c:v>
                </c:pt>
                <c:pt idx="332">
                  <c:v>-0.45463528704054296</c:v>
                </c:pt>
                <c:pt idx="333">
                  <c:v>-0.19059531386295858</c:v>
                </c:pt>
                <c:pt idx="334">
                  <c:v>7.3444659314632829E-2</c:v>
                </c:pt>
                <c:pt idx="335">
                  <c:v>0.33748463249221894</c:v>
                </c:pt>
                <c:pt idx="336">
                  <c:v>0.60152460566981214</c:v>
                </c:pt>
                <c:pt idx="337">
                  <c:v>0.86556457884740545</c:v>
                </c:pt>
                <c:pt idx="338">
                  <c:v>1.1296045520249809</c:v>
                </c:pt>
                <c:pt idx="339">
                  <c:v>1.3936445252025389</c:v>
                </c:pt>
                <c:pt idx="340">
                  <c:v>1.6576844983801848</c:v>
                </c:pt>
                <c:pt idx="341">
                  <c:v>1.9217244715577428</c:v>
                </c:pt>
                <c:pt idx="342">
                  <c:v>2.1857644447353888</c:v>
                </c:pt>
                <c:pt idx="343">
                  <c:v>2.4498044179129468</c:v>
                </c:pt>
                <c:pt idx="344">
                  <c:v>2.7138443910905048</c:v>
                </c:pt>
                <c:pt idx="345">
                  <c:v>2.9778843642681503</c:v>
                </c:pt>
                <c:pt idx="346">
                  <c:v>3.2419243374457087</c:v>
                </c:pt>
                <c:pt idx="347">
                  <c:v>3.5059643106232667</c:v>
                </c:pt>
                <c:pt idx="348">
                  <c:v>3.7700042838009127</c:v>
                </c:pt>
                <c:pt idx="349">
                  <c:v>4.0340442569784711</c:v>
                </c:pt>
                <c:pt idx="350">
                  <c:v>4.2980842301560287</c:v>
                </c:pt>
                <c:pt idx="351">
                  <c:v>4.5621242033336742</c:v>
                </c:pt>
                <c:pt idx="352">
                  <c:v>4.8261641765112326</c:v>
                </c:pt>
                <c:pt idx="353">
                  <c:v>5.0902041496887911</c:v>
                </c:pt>
                <c:pt idx="354">
                  <c:v>5.3542441228664357</c:v>
                </c:pt>
                <c:pt idx="355">
                  <c:v>5.618284096043995</c:v>
                </c:pt>
                <c:pt idx="356">
                  <c:v>5.8823240692216414</c:v>
                </c:pt>
                <c:pt idx="357">
                  <c:v>6.1463640423991981</c:v>
                </c:pt>
                <c:pt idx="358">
                  <c:v>6.4104040155767557</c:v>
                </c:pt>
                <c:pt idx="359">
                  <c:v>6.674443988754315</c:v>
                </c:pt>
                <c:pt idx="360">
                  <c:v>6.9384839619319605</c:v>
                </c:pt>
                <c:pt idx="361">
                  <c:v>7.202523935109518</c:v>
                </c:pt>
                <c:pt idx="362">
                  <c:v>7.4665639082870765</c:v>
                </c:pt>
                <c:pt idx="363">
                  <c:v>7.7306038814647229</c:v>
                </c:pt>
                <c:pt idx="364">
                  <c:v>7.9946438546422796</c:v>
                </c:pt>
                <c:pt idx="365">
                  <c:v>8.2586838278199259</c:v>
                </c:pt>
                <c:pt idx="366">
                  <c:v>8.5227238009974844</c:v>
                </c:pt>
                <c:pt idx="367">
                  <c:v>8.7867637741750428</c:v>
                </c:pt>
                <c:pt idx="368">
                  <c:v>9.0508037473527772</c:v>
                </c:pt>
                <c:pt idx="369">
                  <c:v>9.3148437205303338</c:v>
                </c:pt>
                <c:pt idx="370">
                  <c:v>9.5788836937078923</c:v>
                </c:pt>
                <c:pt idx="371">
                  <c:v>9.842923666885449</c:v>
                </c:pt>
                <c:pt idx="372">
                  <c:v>10.106963640063007</c:v>
                </c:pt>
                <c:pt idx="373">
                  <c:v>10.371003613240566</c:v>
                </c:pt>
                <c:pt idx="374">
                  <c:v>10.635043586418123</c:v>
                </c:pt>
                <c:pt idx="375">
                  <c:v>10.899083559595683</c:v>
                </c:pt>
                <c:pt idx="376">
                  <c:v>11.163123532773241</c:v>
                </c:pt>
                <c:pt idx="377">
                  <c:v>11.427163505950798</c:v>
                </c:pt>
                <c:pt idx="378">
                  <c:v>11.691203479128356</c:v>
                </c:pt>
                <c:pt idx="379">
                  <c:v>11.955243452305913</c:v>
                </c:pt>
                <c:pt idx="380">
                  <c:v>12.219283425483471</c:v>
                </c:pt>
                <c:pt idx="381">
                  <c:v>12.48332339866103</c:v>
                </c:pt>
                <c:pt idx="382">
                  <c:v>12.747363371838587</c:v>
                </c:pt>
                <c:pt idx="383">
                  <c:v>13.011403345016145</c:v>
                </c:pt>
                <c:pt idx="384">
                  <c:v>13.275443318193705</c:v>
                </c:pt>
                <c:pt idx="385">
                  <c:v>13.539483291371262</c:v>
                </c:pt>
                <c:pt idx="386">
                  <c:v>13.80352326454882</c:v>
                </c:pt>
                <c:pt idx="387">
                  <c:v>14.067563237727258</c:v>
                </c:pt>
                <c:pt idx="388">
                  <c:v>14.331603210904815</c:v>
                </c:pt>
                <c:pt idx="389">
                  <c:v>14.595643184082375</c:v>
                </c:pt>
                <c:pt idx="390">
                  <c:v>14.859683157259933</c:v>
                </c:pt>
                <c:pt idx="391">
                  <c:v>15.12372313043749</c:v>
                </c:pt>
                <c:pt idx="392">
                  <c:v>15.387763103615047</c:v>
                </c:pt>
                <c:pt idx="393">
                  <c:v>15.651803076792605</c:v>
                </c:pt>
                <c:pt idx="394">
                  <c:v>15.915843049970166</c:v>
                </c:pt>
                <c:pt idx="395">
                  <c:v>16.179883023147724</c:v>
                </c:pt>
                <c:pt idx="396">
                  <c:v>16.443922996325281</c:v>
                </c:pt>
                <c:pt idx="397">
                  <c:v>16.707962969502834</c:v>
                </c:pt>
                <c:pt idx="398">
                  <c:v>16.972002942680394</c:v>
                </c:pt>
                <c:pt idx="399">
                  <c:v>17.236042915857954</c:v>
                </c:pt>
                <c:pt idx="400">
                  <c:v>17.500082889035511</c:v>
                </c:pt>
                <c:pt idx="401">
                  <c:v>17.764122862213068</c:v>
                </c:pt>
                <c:pt idx="402">
                  <c:v>18.028162835390628</c:v>
                </c:pt>
                <c:pt idx="403">
                  <c:v>18.292202808568184</c:v>
                </c:pt>
                <c:pt idx="404">
                  <c:v>18.556242781745745</c:v>
                </c:pt>
                <c:pt idx="405">
                  <c:v>18.820282754923301</c:v>
                </c:pt>
                <c:pt idx="406">
                  <c:v>19.084322728100858</c:v>
                </c:pt>
                <c:pt idx="407">
                  <c:v>19.348362701278418</c:v>
                </c:pt>
                <c:pt idx="408">
                  <c:v>19.612402674455975</c:v>
                </c:pt>
                <c:pt idx="409">
                  <c:v>19.876442647633535</c:v>
                </c:pt>
                <c:pt idx="410">
                  <c:v>20.140482620811092</c:v>
                </c:pt>
                <c:pt idx="411">
                  <c:v>20.404522593988652</c:v>
                </c:pt>
                <c:pt idx="412">
                  <c:v>20.668562567166209</c:v>
                </c:pt>
                <c:pt idx="413">
                  <c:v>20.932602540343765</c:v>
                </c:pt>
                <c:pt idx="414">
                  <c:v>21.196642513521326</c:v>
                </c:pt>
                <c:pt idx="415">
                  <c:v>21.460682486699763</c:v>
                </c:pt>
                <c:pt idx="416">
                  <c:v>21.72472245987732</c:v>
                </c:pt>
                <c:pt idx="417">
                  <c:v>21.98876243305488</c:v>
                </c:pt>
                <c:pt idx="418">
                  <c:v>22.252802406232433</c:v>
                </c:pt>
                <c:pt idx="419">
                  <c:v>22.51684237940999</c:v>
                </c:pt>
                <c:pt idx="420">
                  <c:v>22.780882352587547</c:v>
                </c:pt>
                <c:pt idx="421">
                  <c:v>23.044922325765107</c:v>
                </c:pt>
                <c:pt idx="422">
                  <c:v>23.308962298942664</c:v>
                </c:pt>
                <c:pt idx="423">
                  <c:v>23.573002272120227</c:v>
                </c:pt>
                <c:pt idx="424">
                  <c:v>23.837042245297784</c:v>
                </c:pt>
                <c:pt idx="425">
                  <c:v>24.101082218475341</c:v>
                </c:pt>
                <c:pt idx="426">
                  <c:v>24.365122191652897</c:v>
                </c:pt>
                <c:pt idx="427">
                  <c:v>24.629162164830458</c:v>
                </c:pt>
                <c:pt idx="428">
                  <c:v>24.893202138008014</c:v>
                </c:pt>
                <c:pt idx="429">
                  <c:v>25.157242111185571</c:v>
                </c:pt>
                <c:pt idx="430">
                  <c:v>25.421282084363128</c:v>
                </c:pt>
                <c:pt idx="431">
                  <c:v>25.685322057540692</c:v>
                </c:pt>
                <c:pt idx="432">
                  <c:v>25.949362030718248</c:v>
                </c:pt>
                <c:pt idx="433">
                  <c:v>26.213402003895808</c:v>
                </c:pt>
                <c:pt idx="434">
                  <c:v>26.477441977073365</c:v>
                </c:pt>
                <c:pt idx="435">
                  <c:v>26.741481950250922</c:v>
                </c:pt>
                <c:pt idx="436">
                  <c:v>27.005521923428478</c:v>
                </c:pt>
                <c:pt idx="437">
                  <c:v>27.269561896606039</c:v>
                </c:pt>
                <c:pt idx="438">
                  <c:v>27.533601869783595</c:v>
                </c:pt>
                <c:pt idx="439">
                  <c:v>27.797641842961148</c:v>
                </c:pt>
                <c:pt idx="440">
                  <c:v>28.061681816138712</c:v>
                </c:pt>
                <c:pt idx="441">
                  <c:v>28.325721789316269</c:v>
                </c:pt>
                <c:pt idx="442">
                  <c:v>28.589761762493826</c:v>
                </c:pt>
                <c:pt idx="443">
                  <c:v>28.853801735671386</c:v>
                </c:pt>
                <c:pt idx="444">
                  <c:v>29.11784170884982</c:v>
                </c:pt>
                <c:pt idx="445">
                  <c:v>29.38188168202738</c:v>
                </c:pt>
                <c:pt idx="446">
                  <c:v>29.64592165520494</c:v>
                </c:pt>
                <c:pt idx="447">
                  <c:v>29.909961628382497</c:v>
                </c:pt>
                <c:pt idx="448">
                  <c:v>30.174001601560054</c:v>
                </c:pt>
                <c:pt idx="449">
                  <c:v>30.438041574737611</c:v>
                </c:pt>
                <c:pt idx="450">
                  <c:v>30.702081547915171</c:v>
                </c:pt>
                <c:pt idx="451">
                  <c:v>30.966121521092727</c:v>
                </c:pt>
                <c:pt idx="452">
                  <c:v>31.230161494270284</c:v>
                </c:pt>
                <c:pt idx="453">
                  <c:v>31.494201467447844</c:v>
                </c:pt>
                <c:pt idx="454">
                  <c:v>31.758241440625405</c:v>
                </c:pt>
                <c:pt idx="455">
                  <c:v>32.022281413802965</c:v>
                </c:pt>
                <c:pt idx="456">
                  <c:v>32.286321386980518</c:v>
                </c:pt>
                <c:pt idx="457">
                  <c:v>32.550361360158078</c:v>
                </c:pt>
                <c:pt idx="458">
                  <c:v>32.814401333335638</c:v>
                </c:pt>
                <c:pt idx="459">
                  <c:v>33.078441306513191</c:v>
                </c:pt>
                <c:pt idx="460">
                  <c:v>33.342481279690752</c:v>
                </c:pt>
                <c:pt idx="461">
                  <c:v>33.606521252868312</c:v>
                </c:pt>
                <c:pt idx="462">
                  <c:v>33.870561226045865</c:v>
                </c:pt>
                <c:pt idx="463">
                  <c:v>34.134601199223425</c:v>
                </c:pt>
                <c:pt idx="464">
                  <c:v>34.398641172400986</c:v>
                </c:pt>
                <c:pt idx="465">
                  <c:v>34.662681145578546</c:v>
                </c:pt>
                <c:pt idx="466">
                  <c:v>34.926721118756099</c:v>
                </c:pt>
                <c:pt idx="467">
                  <c:v>35.190761091933659</c:v>
                </c:pt>
                <c:pt idx="468">
                  <c:v>35.454801065111219</c:v>
                </c:pt>
                <c:pt idx="469">
                  <c:v>35.718841038288772</c:v>
                </c:pt>
                <c:pt idx="470">
                  <c:v>35.982881011466333</c:v>
                </c:pt>
                <c:pt idx="471">
                  <c:v>36.246920984643886</c:v>
                </c:pt>
                <c:pt idx="472">
                  <c:v>36.510960957821446</c:v>
                </c:pt>
                <c:pt idx="473">
                  <c:v>36.77500093099988</c:v>
                </c:pt>
                <c:pt idx="474">
                  <c:v>37.03904090417744</c:v>
                </c:pt>
                <c:pt idx="475">
                  <c:v>37.303080877354994</c:v>
                </c:pt>
                <c:pt idx="476">
                  <c:v>37.567120850532554</c:v>
                </c:pt>
                <c:pt idx="477">
                  <c:v>37.831160823710114</c:v>
                </c:pt>
                <c:pt idx="478">
                  <c:v>38.095200796887674</c:v>
                </c:pt>
                <c:pt idx="479">
                  <c:v>38.359240770065227</c:v>
                </c:pt>
                <c:pt idx="480">
                  <c:v>38.623280743242788</c:v>
                </c:pt>
                <c:pt idx="481">
                  <c:v>38.887320716420348</c:v>
                </c:pt>
                <c:pt idx="482">
                  <c:v>39.151360689597901</c:v>
                </c:pt>
                <c:pt idx="483">
                  <c:v>39.415400662775461</c:v>
                </c:pt>
                <c:pt idx="484">
                  <c:v>39.679440635953021</c:v>
                </c:pt>
                <c:pt idx="485">
                  <c:v>39.943480609130582</c:v>
                </c:pt>
                <c:pt idx="486">
                  <c:v>40.207520582308142</c:v>
                </c:pt>
                <c:pt idx="487">
                  <c:v>40.471560555485695</c:v>
                </c:pt>
                <c:pt idx="488">
                  <c:v>40.735600528663255</c:v>
                </c:pt>
                <c:pt idx="489">
                  <c:v>40.999640501840808</c:v>
                </c:pt>
                <c:pt idx="490">
                  <c:v>41.263680475018376</c:v>
                </c:pt>
                <c:pt idx="491">
                  <c:v>41.527720448195929</c:v>
                </c:pt>
                <c:pt idx="492">
                  <c:v>41.791760421373489</c:v>
                </c:pt>
                <c:pt idx="493">
                  <c:v>42.055800394551042</c:v>
                </c:pt>
                <c:pt idx="494">
                  <c:v>42.319840367728602</c:v>
                </c:pt>
                <c:pt idx="495">
                  <c:v>42.583880340906155</c:v>
                </c:pt>
                <c:pt idx="496">
                  <c:v>42.847920314083723</c:v>
                </c:pt>
                <c:pt idx="497">
                  <c:v>43.111960287261276</c:v>
                </c:pt>
                <c:pt idx="498">
                  <c:v>43.376000260438836</c:v>
                </c:pt>
                <c:pt idx="499">
                  <c:v>43.640040233616396</c:v>
                </c:pt>
                <c:pt idx="500">
                  <c:v>43.90408020679395</c:v>
                </c:pt>
                <c:pt idx="501">
                  <c:v>44.168120179972384</c:v>
                </c:pt>
                <c:pt idx="502">
                  <c:v>44.432160153149944</c:v>
                </c:pt>
                <c:pt idx="503">
                  <c:v>44.696200126327511</c:v>
                </c:pt>
                <c:pt idx="504">
                  <c:v>44.960240099505064</c:v>
                </c:pt>
                <c:pt idx="505">
                  <c:v>45.224280072682625</c:v>
                </c:pt>
                <c:pt idx="506">
                  <c:v>45.488320045860178</c:v>
                </c:pt>
                <c:pt idx="507">
                  <c:v>45.752360019037738</c:v>
                </c:pt>
                <c:pt idx="508">
                  <c:v>46.016399992215291</c:v>
                </c:pt>
                <c:pt idx="509">
                  <c:v>46.280439965392858</c:v>
                </c:pt>
                <c:pt idx="510">
                  <c:v>46.544479938570412</c:v>
                </c:pt>
                <c:pt idx="511">
                  <c:v>46.808519911747972</c:v>
                </c:pt>
                <c:pt idx="512">
                  <c:v>47.072559884925532</c:v>
                </c:pt>
                <c:pt idx="513">
                  <c:v>47.336599858103085</c:v>
                </c:pt>
                <c:pt idx="514">
                  <c:v>47.600639831280638</c:v>
                </c:pt>
                <c:pt idx="515">
                  <c:v>47.864679804458191</c:v>
                </c:pt>
                <c:pt idx="516">
                  <c:v>48.128719777635759</c:v>
                </c:pt>
                <c:pt idx="517">
                  <c:v>48.392759750813312</c:v>
                </c:pt>
                <c:pt idx="518">
                  <c:v>48.656799723990872</c:v>
                </c:pt>
                <c:pt idx="519">
                  <c:v>48.920839697168425</c:v>
                </c:pt>
                <c:pt idx="520">
                  <c:v>49.184879670345985</c:v>
                </c:pt>
                <c:pt idx="521">
                  <c:v>49.448919643523553</c:v>
                </c:pt>
                <c:pt idx="522">
                  <c:v>49.712959616701099</c:v>
                </c:pt>
                <c:pt idx="523">
                  <c:v>49.976999589878666</c:v>
                </c:pt>
                <c:pt idx="524">
                  <c:v>50.241039563056219</c:v>
                </c:pt>
                <c:pt idx="525">
                  <c:v>50.505079536233779</c:v>
                </c:pt>
                <c:pt idx="526">
                  <c:v>50.769119509411333</c:v>
                </c:pt>
                <c:pt idx="527">
                  <c:v>51.033159482588893</c:v>
                </c:pt>
                <c:pt idx="528">
                  <c:v>51.297199455766446</c:v>
                </c:pt>
                <c:pt idx="529">
                  <c:v>51.561239428944894</c:v>
                </c:pt>
                <c:pt idx="530">
                  <c:v>51.825279402122447</c:v>
                </c:pt>
                <c:pt idx="531">
                  <c:v>52.089319375300008</c:v>
                </c:pt>
                <c:pt idx="532">
                  <c:v>52.353359348477561</c:v>
                </c:pt>
                <c:pt idx="533">
                  <c:v>52.617399321655121</c:v>
                </c:pt>
                <c:pt idx="534">
                  <c:v>52.881439294832674</c:v>
                </c:pt>
                <c:pt idx="535">
                  <c:v>53.145479268010241</c:v>
                </c:pt>
                <c:pt idx="536">
                  <c:v>53.409519241187802</c:v>
                </c:pt>
                <c:pt idx="537">
                  <c:v>53.673559214365355</c:v>
                </c:pt>
                <c:pt idx="538">
                  <c:v>53.937599187542915</c:v>
                </c:pt>
                <c:pt idx="539">
                  <c:v>54.201639160720468</c:v>
                </c:pt>
                <c:pt idx="540">
                  <c:v>54.465679133898028</c:v>
                </c:pt>
                <c:pt idx="541">
                  <c:v>54.729719107075582</c:v>
                </c:pt>
                <c:pt idx="542">
                  <c:v>54.993759080253149</c:v>
                </c:pt>
                <c:pt idx="543">
                  <c:v>55.257799053430709</c:v>
                </c:pt>
                <c:pt idx="544">
                  <c:v>55.521839026608262</c:v>
                </c:pt>
                <c:pt idx="545">
                  <c:v>55.785878999785822</c:v>
                </c:pt>
                <c:pt idx="546">
                  <c:v>56.049918972963376</c:v>
                </c:pt>
                <c:pt idx="547">
                  <c:v>56.313958946140936</c:v>
                </c:pt>
                <c:pt idx="548">
                  <c:v>56.577998919318489</c:v>
                </c:pt>
                <c:pt idx="549">
                  <c:v>56.842038892496056</c:v>
                </c:pt>
                <c:pt idx="550">
                  <c:v>57.106078865673609</c:v>
                </c:pt>
                <c:pt idx="551">
                  <c:v>57.37011883885117</c:v>
                </c:pt>
                <c:pt idx="552">
                  <c:v>57.63415881202873</c:v>
                </c:pt>
                <c:pt idx="553">
                  <c:v>57.898198785206283</c:v>
                </c:pt>
                <c:pt idx="554">
                  <c:v>58.16223875838385</c:v>
                </c:pt>
                <c:pt idx="555">
                  <c:v>58.426278731561403</c:v>
                </c:pt>
                <c:pt idx="556">
                  <c:v>58.690318704738957</c:v>
                </c:pt>
                <c:pt idx="557">
                  <c:v>58.95435867791651</c:v>
                </c:pt>
                <c:pt idx="558">
                  <c:v>59.218398651094951</c:v>
                </c:pt>
                <c:pt idx="559">
                  <c:v>59.482438624272504</c:v>
                </c:pt>
                <c:pt idx="560">
                  <c:v>59.746478597450071</c:v>
                </c:pt>
                <c:pt idx="561">
                  <c:v>60.010518570627617</c:v>
                </c:pt>
                <c:pt idx="562">
                  <c:v>60.274558543805185</c:v>
                </c:pt>
                <c:pt idx="563">
                  <c:v>60.538598516982738</c:v>
                </c:pt>
                <c:pt idx="564">
                  <c:v>60.802638490160298</c:v>
                </c:pt>
                <c:pt idx="565">
                  <c:v>61.066678463337851</c:v>
                </c:pt>
                <c:pt idx="566">
                  <c:v>61.330718436515411</c:v>
                </c:pt>
                <c:pt idx="567">
                  <c:v>61.594758409692979</c:v>
                </c:pt>
                <c:pt idx="568">
                  <c:v>61.858798382870532</c:v>
                </c:pt>
                <c:pt idx="569">
                  <c:v>62.122838356048092</c:v>
                </c:pt>
                <c:pt idx="570">
                  <c:v>62.386878329225645</c:v>
                </c:pt>
                <c:pt idx="571">
                  <c:v>62.650918302403213</c:v>
                </c:pt>
                <c:pt idx="572">
                  <c:v>62.914958275580759</c:v>
                </c:pt>
                <c:pt idx="573">
                  <c:v>63.178998248758319</c:v>
                </c:pt>
                <c:pt idx="574">
                  <c:v>63.443038221935879</c:v>
                </c:pt>
                <c:pt idx="575">
                  <c:v>63.707078195113439</c:v>
                </c:pt>
                <c:pt idx="576">
                  <c:v>63.971118168291</c:v>
                </c:pt>
                <c:pt idx="577">
                  <c:v>64.235158141468546</c:v>
                </c:pt>
                <c:pt idx="578">
                  <c:v>64.49919811464612</c:v>
                </c:pt>
                <c:pt idx="579">
                  <c:v>64.763238087823666</c:v>
                </c:pt>
                <c:pt idx="580">
                  <c:v>65.027278061001226</c:v>
                </c:pt>
                <c:pt idx="581">
                  <c:v>65.291318034178786</c:v>
                </c:pt>
                <c:pt idx="582">
                  <c:v>65.555358007356347</c:v>
                </c:pt>
                <c:pt idx="583">
                  <c:v>65.819397980533907</c:v>
                </c:pt>
                <c:pt idx="584">
                  <c:v>66.083437953711467</c:v>
                </c:pt>
                <c:pt idx="585">
                  <c:v>66.347477926889027</c:v>
                </c:pt>
                <c:pt idx="586">
                  <c:v>66.611517900066573</c:v>
                </c:pt>
                <c:pt idx="587">
                  <c:v>66.875557873245</c:v>
                </c:pt>
                <c:pt idx="588">
                  <c:v>67.139597846422561</c:v>
                </c:pt>
                <c:pt idx="589">
                  <c:v>67.403637819600135</c:v>
                </c:pt>
                <c:pt idx="590">
                  <c:v>67.667677792777681</c:v>
                </c:pt>
                <c:pt idx="591">
                  <c:v>67.931717765955241</c:v>
                </c:pt>
                <c:pt idx="592">
                  <c:v>68.195757739132802</c:v>
                </c:pt>
                <c:pt idx="593">
                  <c:v>68.459797712310362</c:v>
                </c:pt>
                <c:pt idx="594">
                  <c:v>68.723837685487908</c:v>
                </c:pt>
                <c:pt idx="595">
                  <c:v>68.987877658665468</c:v>
                </c:pt>
                <c:pt idx="596">
                  <c:v>69.251917631843028</c:v>
                </c:pt>
                <c:pt idx="597">
                  <c:v>69.515957605020589</c:v>
                </c:pt>
                <c:pt idx="598">
                  <c:v>69.779997578198149</c:v>
                </c:pt>
                <c:pt idx="599">
                  <c:v>70.044037551375709</c:v>
                </c:pt>
                <c:pt idx="600">
                  <c:v>70.308077524553269</c:v>
                </c:pt>
                <c:pt idx="601">
                  <c:v>70.572117497730815</c:v>
                </c:pt>
                <c:pt idx="602">
                  <c:v>70.836157470908375</c:v>
                </c:pt>
                <c:pt idx="603">
                  <c:v>71.100197444085936</c:v>
                </c:pt>
                <c:pt idx="604">
                  <c:v>71.364237417263496</c:v>
                </c:pt>
                <c:pt idx="605">
                  <c:v>71.628277390441056</c:v>
                </c:pt>
                <c:pt idx="606">
                  <c:v>71.892317363618616</c:v>
                </c:pt>
                <c:pt idx="607">
                  <c:v>72.156357336796177</c:v>
                </c:pt>
                <c:pt idx="608">
                  <c:v>72.420397309973723</c:v>
                </c:pt>
                <c:pt idx="609">
                  <c:v>72.684437283151297</c:v>
                </c:pt>
                <c:pt idx="610">
                  <c:v>72.948477256328843</c:v>
                </c:pt>
                <c:pt idx="611">
                  <c:v>73.212517229506403</c:v>
                </c:pt>
                <c:pt idx="612">
                  <c:v>73.476557202683964</c:v>
                </c:pt>
                <c:pt idx="613">
                  <c:v>73.740597175861524</c:v>
                </c:pt>
                <c:pt idx="614">
                  <c:v>74.00463714903907</c:v>
                </c:pt>
                <c:pt idx="615">
                  <c:v>74.268677122217525</c:v>
                </c:pt>
                <c:pt idx="616">
                  <c:v>74.532717095395071</c:v>
                </c:pt>
                <c:pt idx="617">
                  <c:v>74.796757068572646</c:v>
                </c:pt>
                <c:pt idx="618">
                  <c:v>75.060797041750192</c:v>
                </c:pt>
                <c:pt idx="619">
                  <c:v>75.324837014927752</c:v>
                </c:pt>
                <c:pt idx="620">
                  <c:v>75.588876988105312</c:v>
                </c:pt>
                <c:pt idx="621">
                  <c:v>75.852916961282858</c:v>
                </c:pt>
                <c:pt idx="622">
                  <c:v>76.116956934460418</c:v>
                </c:pt>
                <c:pt idx="623">
                  <c:v>76.380996907637979</c:v>
                </c:pt>
                <c:pt idx="624">
                  <c:v>76.645036880815539</c:v>
                </c:pt>
                <c:pt idx="625">
                  <c:v>76.909076853993085</c:v>
                </c:pt>
                <c:pt idx="626">
                  <c:v>77.173116827170645</c:v>
                </c:pt>
                <c:pt idx="627">
                  <c:v>77.437156800348205</c:v>
                </c:pt>
                <c:pt idx="628">
                  <c:v>77.701196773525766</c:v>
                </c:pt>
                <c:pt idx="629">
                  <c:v>77.965236746703326</c:v>
                </c:pt>
                <c:pt idx="630">
                  <c:v>78.229276719880886</c:v>
                </c:pt>
                <c:pt idx="631">
                  <c:v>78.493316693058446</c:v>
                </c:pt>
                <c:pt idx="632">
                  <c:v>78.757356666235992</c:v>
                </c:pt>
                <c:pt idx="633">
                  <c:v>79.021396639413553</c:v>
                </c:pt>
                <c:pt idx="634">
                  <c:v>79.285436612591113</c:v>
                </c:pt>
                <c:pt idx="635">
                  <c:v>79.549476585768673</c:v>
                </c:pt>
                <c:pt idx="636">
                  <c:v>79.813516558946233</c:v>
                </c:pt>
                <c:pt idx="637">
                  <c:v>80.077556532123793</c:v>
                </c:pt>
                <c:pt idx="638">
                  <c:v>80.341596505301354</c:v>
                </c:pt>
                <c:pt idx="639">
                  <c:v>80.6056364784789</c:v>
                </c:pt>
                <c:pt idx="640">
                  <c:v>80.86967645165646</c:v>
                </c:pt>
                <c:pt idx="641">
                  <c:v>81.13371642483402</c:v>
                </c:pt>
                <c:pt idx="642">
                  <c:v>81.39775639801158</c:v>
                </c:pt>
                <c:pt idx="643">
                  <c:v>81.661796371189141</c:v>
                </c:pt>
                <c:pt idx="644">
                  <c:v>81.925836344367582</c:v>
                </c:pt>
                <c:pt idx="645">
                  <c:v>82.189876317545142</c:v>
                </c:pt>
                <c:pt idx="646">
                  <c:v>82.453916290722702</c:v>
                </c:pt>
                <c:pt idx="647">
                  <c:v>82.717956263900248</c:v>
                </c:pt>
                <c:pt idx="648">
                  <c:v>82.981996237077809</c:v>
                </c:pt>
                <c:pt idx="649">
                  <c:v>83.246036210255383</c:v>
                </c:pt>
                <c:pt idx="650">
                  <c:v>83.510076183432929</c:v>
                </c:pt>
                <c:pt idx="651">
                  <c:v>83.774116156610489</c:v>
                </c:pt>
                <c:pt idx="652">
                  <c:v>84.038156129788049</c:v>
                </c:pt>
                <c:pt idx="653">
                  <c:v>84.30219610296561</c:v>
                </c:pt>
                <c:pt idx="654">
                  <c:v>84.566236076143156</c:v>
                </c:pt>
                <c:pt idx="655">
                  <c:v>84.830276049320716</c:v>
                </c:pt>
                <c:pt idx="656">
                  <c:v>85.09431602249829</c:v>
                </c:pt>
                <c:pt idx="657">
                  <c:v>85.358355995675836</c:v>
                </c:pt>
                <c:pt idx="658">
                  <c:v>85.622395968853397</c:v>
                </c:pt>
                <c:pt idx="659">
                  <c:v>85.886435942030943</c:v>
                </c:pt>
                <c:pt idx="660">
                  <c:v>86.150475915208517</c:v>
                </c:pt>
                <c:pt idx="661">
                  <c:v>86.414515888386063</c:v>
                </c:pt>
                <c:pt idx="662">
                  <c:v>86.678555861563623</c:v>
                </c:pt>
                <c:pt idx="663">
                  <c:v>86.942595834741184</c:v>
                </c:pt>
                <c:pt idx="664">
                  <c:v>87.20663580791873</c:v>
                </c:pt>
                <c:pt idx="665">
                  <c:v>87.47067578109629</c:v>
                </c:pt>
                <c:pt idx="666">
                  <c:v>87.734715754273836</c:v>
                </c:pt>
                <c:pt idx="667">
                  <c:v>87.998755727448781</c:v>
                </c:pt>
                <c:pt idx="668">
                  <c:v>88.262795700626341</c:v>
                </c:pt>
                <c:pt idx="669">
                  <c:v>88.526835673803888</c:v>
                </c:pt>
                <c:pt idx="670">
                  <c:v>88.790875646981448</c:v>
                </c:pt>
                <c:pt idx="671">
                  <c:v>89.054915620159008</c:v>
                </c:pt>
                <c:pt idx="672">
                  <c:v>89.318955593336568</c:v>
                </c:pt>
                <c:pt idx="673">
                  <c:v>89.582995566514114</c:v>
                </c:pt>
                <c:pt idx="674">
                  <c:v>89.847035539691689</c:v>
                </c:pt>
                <c:pt idx="675">
                  <c:v>90.111075512869249</c:v>
                </c:pt>
                <c:pt idx="676">
                  <c:v>90.375115486046795</c:v>
                </c:pt>
                <c:pt idx="677">
                  <c:v>90.639155459224355</c:v>
                </c:pt>
                <c:pt idx="678">
                  <c:v>90.903195432401915</c:v>
                </c:pt>
                <c:pt idx="679">
                  <c:v>91.167235405579476</c:v>
                </c:pt>
                <c:pt idx="680">
                  <c:v>91.431275378757022</c:v>
                </c:pt>
                <c:pt idx="681">
                  <c:v>91.695315351934596</c:v>
                </c:pt>
                <c:pt idx="682">
                  <c:v>91.959355325112156</c:v>
                </c:pt>
                <c:pt idx="683">
                  <c:v>92.223395298289702</c:v>
                </c:pt>
                <c:pt idx="684">
                  <c:v>92.487435271467263</c:v>
                </c:pt>
                <c:pt idx="685">
                  <c:v>92.751475244644823</c:v>
                </c:pt>
                <c:pt idx="686">
                  <c:v>93.015515217822383</c:v>
                </c:pt>
                <c:pt idx="687">
                  <c:v>93.279555190999929</c:v>
                </c:pt>
                <c:pt idx="688">
                  <c:v>93.543595164177489</c:v>
                </c:pt>
                <c:pt idx="689">
                  <c:v>93.807635137355064</c:v>
                </c:pt>
                <c:pt idx="690">
                  <c:v>94.07167511053261</c:v>
                </c:pt>
                <c:pt idx="691">
                  <c:v>94.33571508371017</c:v>
                </c:pt>
                <c:pt idx="692">
                  <c:v>94.59975505688773</c:v>
                </c:pt>
                <c:pt idx="693">
                  <c:v>94.86379503006529</c:v>
                </c:pt>
                <c:pt idx="694">
                  <c:v>95.127835003242836</c:v>
                </c:pt>
                <c:pt idx="695">
                  <c:v>95.391874976420397</c:v>
                </c:pt>
                <c:pt idx="696">
                  <c:v>95.655914949597971</c:v>
                </c:pt>
                <c:pt idx="697">
                  <c:v>95.919954922775517</c:v>
                </c:pt>
                <c:pt idx="698">
                  <c:v>96.183994895953077</c:v>
                </c:pt>
                <c:pt idx="699">
                  <c:v>96.448034869130638</c:v>
                </c:pt>
                <c:pt idx="700">
                  <c:v>96.712074842308184</c:v>
                </c:pt>
                <c:pt idx="701">
                  <c:v>96.976114815485744</c:v>
                </c:pt>
                <c:pt idx="702">
                  <c:v>97.24015478866329</c:v>
                </c:pt>
                <c:pt idx="703">
                  <c:v>97.504194761840864</c:v>
                </c:pt>
                <c:pt idx="704">
                  <c:v>97.76823473501841</c:v>
                </c:pt>
                <c:pt idx="705">
                  <c:v>98.03227470819597</c:v>
                </c:pt>
                <c:pt idx="706">
                  <c:v>98.296314681373545</c:v>
                </c:pt>
                <c:pt idx="707">
                  <c:v>98.560354654551091</c:v>
                </c:pt>
                <c:pt idx="708">
                  <c:v>98.824394627728651</c:v>
                </c:pt>
                <c:pt idx="709">
                  <c:v>99.088434600906197</c:v>
                </c:pt>
                <c:pt idx="710">
                  <c:v>99.352474574083772</c:v>
                </c:pt>
                <c:pt idx="711">
                  <c:v>99.616514547261318</c:v>
                </c:pt>
                <c:pt idx="712">
                  <c:v>99.880554520438878</c:v>
                </c:pt>
                <c:pt idx="713">
                  <c:v>100.14459449361642</c:v>
                </c:pt>
                <c:pt idx="714">
                  <c:v>100.408634466794</c:v>
                </c:pt>
                <c:pt idx="715">
                  <c:v>100.67267443998036</c:v>
                </c:pt>
                <c:pt idx="716">
                  <c:v>100.9367144131579</c:v>
                </c:pt>
                <c:pt idx="717">
                  <c:v>101.20075438633546</c:v>
                </c:pt>
                <c:pt idx="718">
                  <c:v>101.46479435951301</c:v>
                </c:pt>
                <c:pt idx="719">
                  <c:v>101.72883433269058</c:v>
                </c:pt>
                <c:pt idx="720">
                  <c:v>101.99287430586814</c:v>
                </c:pt>
                <c:pt idx="721">
                  <c:v>102.25691427904569</c:v>
                </c:pt>
                <c:pt idx="722">
                  <c:v>102.52095425222326</c:v>
                </c:pt>
                <c:pt idx="723">
                  <c:v>102.78499422540081</c:v>
                </c:pt>
                <c:pt idx="724">
                  <c:v>103.04903419857837</c:v>
                </c:pt>
                <c:pt idx="725">
                  <c:v>103.31307417175591</c:v>
                </c:pt>
                <c:pt idx="726">
                  <c:v>103.57711414493349</c:v>
                </c:pt>
                <c:pt idx="727">
                  <c:v>103.84115411811105</c:v>
                </c:pt>
                <c:pt idx="728">
                  <c:v>104.1051940912886</c:v>
                </c:pt>
                <c:pt idx="729">
                  <c:v>104.36923406446616</c:v>
                </c:pt>
                <c:pt idx="730">
                  <c:v>104.63327403764372</c:v>
                </c:pt>
                <c:pt idx="731">
                  <c:v>104.89731401082128</c:v>
                </c:pt>
                <c:pt idx="732">
                  <c:v>105.16135398399882</c:v>
                </c:pt>
                <c:pt idx="733">
                  <c:v>105.4253939571764</c:v>
                </c:pt>
                <c:pt idx="734">
                  <c:v>105.68943393035396</c:v>
                </c:pt>
                <c:pt idx="735">
                  <c:v>105.9534739035315</c:v>
                </c:pt>
                <c:pt idx="736">
                  <c:v>106.21751387670906</c:v>
                </c:pt>
                <c:pt idx="737">
                  <c:v>106.48155384988664</c:v>
                </c:pt>
                <c:pt idx="738">
                  <c:v>106.74559382306418</c:v>
                </c:pt>
                <c:pt idx="739">
                  <c:v>107.00963379624174</c:v>
                </c:pt>
                <c:pt idx="740">
                  <c:v>107.2736737694193</c:v>
                </c:pt>
                <c:pt idx="741">
                  <c:v>107.53771374259686</c:v>
                </c:pt>
                <c:pt idx="742">
                  <c:v>107.80175371577441</c:v>
                </c:pt>
                <c:pt idx="743">
                  <c:v>108.06579368895197</c:v>
                </c:pt>
                <c:pt idx="744">
                  <c:v>108.32983366212954</c:v>
                </c:pt>
                <c:pt idx="745">
                  <c:v>108.59387363530709</c:v>
                </c:pt>
                <c:pt idx="746">
                  <c:v>108.85791360848465</c:v>
                </c:pt>
                <c:pt idx="747">
                  <c:v>109.1219535816622</c:v>
                </c:pt>
                <c:pt idx="748">
                  <c:v>109.38599355483977</c:v>
                </c:pt>
                <c:pt idx="749">
                  <c:v>109.65003352801732</c:v>
                </c:pt>
                <c:pt idx="750">
                  <c:v>109.91407350119488</c:v>
                </c:pt>
                <c:pt idx="751">
                  <c:v>110.17811347437245</c:v>
                </c:pt>
                <c:pt idx="752">
                  <c:v>110.44215344755</c:v>
                </c:pt>
                <c:pt idx="753">
                  <c:v>110.70619342072756</c:v>
                </c:pt>
                <c:pt idx="754">
                  <c:v>110.9702333939051</c:v>
                </c:pt>
                <c:pt idx="755">
                  <c:v>111.23427336708268</c:v>
                </c:pt>
                <c:pt idx="756">
                  <c:v>111.49831334026022</c:v>
                </c:pt>
                <c:pt idx="757">
                  <c:v>111.76235331343779</c:v>
                </c:pt>
                <c:pt idx="758">
                  <c:v>112.02639328661536</c:v>
                </c:pt>
                <c:pt idx="759">
                  <c:v>112.29043325979291</c:v>
                </c:pt>
                <c:pt idx="760">
                  <c:v>112.55447323297047</c:v>
                </c:pt>
                <c:pt idx="761">
                  <c:v>112.81851320614801</c:v>
                </c:pt>
                <c:pt idx="762">
                  <c:v>113.08255317932559</c:v>
                </c:pt>
                <c:pt idx="763">
                  <c:v>113.34659315250313</c:v>
                </c:pt>
                <c:pt idx="764">
                  <c:v>113.61063312568069</c:v>
                </c:pt>
                <c:pt idx="765">
                  <c:v>113.87467309885827</c:v>
                </c:pt>
                <c:pt idx="766">
                  <c:v>114.13871307203581</c:v>
                </c:pt>
                <c:pt idx="767">
                  <c:v>114.40275304521337</c:v>
                </c:pt>
                <c:pt idx="768">
                  <c:v>114.66679301839092</c:v>
                </c:pt>
                <c:pt idx="769">
                  <c:v>114.93083299156849</c:v>
                </c:pt>
                <c:pt idx="770">
                  <c:v>115.19487296474605</c:v>
                </c:pt>
                <c:pt idx="771">
                  <c:v>115.4589129379236</c:v>
                </c:pt>
                <c:pt idx="772">
                  <c:v>115.72295291110115</c:v>
                </c:pt>
                <c:pt idx="773">
                  <c:v>115.98699288427872</c:v>
                </c:pt>
                <c:pt idx="774">
                  <c:v>116.25103285745628</c:v>
                </c:pt>
                <c:pt idx="775">
                  <c:v>116.51507283063383</c:v>
                </c:pt>
                <c:pt idx="776">
                  <c:v>116.7791128038114</c:v>
                </c:pt>
                <c:pt idx="777">
                  <c:v>117.04315277698896</c:v>
                </c:pt>
                <c:pt idx="778">
                  <c:v>117.30719275016651</c:v>
                </c:pt>
                <c:pt idx="779">
                  <c:v>117.57123272334407</c:v>
                </c:pt>
                <c:pt idx="780">
                  <c:v>117.83527269652163</c:v>
                </c:pt>
                <c:pt idx="781">
                  <c:v>118.09931266969919</c:v>
                </c:pt>
                <c:pt idx="782">
                  <c:v>118.36335264287673</c:v>
                </c:pt>
                <c:pt idx="783">
                  <c:v>118.62739261605431</c:v>
                </c:pt>
                <c:pt idx="784">
                  <c:v>118.89143258923187</c:v>
                </c:pt>
                <c:pt idx="785">
                  <c:v>119.15547256240941</c:v>
                </c:pt>
                <c:pt idx="786">
                  <c:v>119.41951253558697</c:v>
                </c:pt>
                <c:pt idx="787">
                  <c:v>119.68355250876454</c:v>
                </c:pt>
                <c:pt idx="788">
                  <c:v>119.9475924819421</c:v>
                </c:pt>
                <c:pt idx="789">
                  <c:v>120.21163245511964</c:v>
                </c:pt>
                <c:pt idx="790">
                  <c:v>120.4756724282972</c:v>
                </c:pt>
                <c:pt idx="791">
                  <c:v>120.73971240147478</c:v>
                </c:pt>
                <c:pt idx="792">
                  <c:v>121.00375237465232</c:v>
                </c:pt>
                <c:pt idx="793">
                  <c:v>121.26779234782988</c:v>
                </c:pt>
                <c:pt idx="794">
                  <c:v>121.53183232100743</c:v>
                </c:pt>
                <c:pt idx="795">
                  <c:v>121.79587229418499</c:v>
                </c:pt>
                <c:pt idx="796">
                  <c:v>122.05991226736253</c:v>
                </c:pt>
                <c:pt idx="797">
                  <c:v>122.32395224054009</c:v>
                </c:pt>
                <c:pt idx="798">
                  <c:v>122.58799221371767</c:v>
                </c:pt>
                <c:pt idx="799">
                  <c:v>122.85203218689522</c:v>
                </c:pt>
                <c:pt idx="800">
                  <c:v>123.11607216007278</c:v>
                </c:pt>
                <c:pt idx="801">
                  <c:v>123.38011213325034</c:v>
                </c:pt>
                <c:pt idx="802">
                  <c:v>123.6441521064279</c:v>
                </c:pt>
                <c:pt idx="803">
                  <c:v>123.90819207960544</c:v>
                </c:pt>
                <c:pt idx="804">
                  <c:v>124.172232052783</c:v>
                </c:pt>
                <c:pt idx="805">
                  <c:v>124.43627202596058</c:v>
                </c:pt>
                <c:pt idx="806">
                  <c:v>124.70031199913812</c:v>
                </c:pt>
                <c:pt idx="807">
                  <c:v>124.96435197231568</c:v>
                </c:pt>
                <c:pt idx="808">
                  <c:v>125.22839194549323</c:v>
                </c:pt>
                <c:pt idx="809">
                  <c:v>125.49243191867082</c:v>
                </c:pt>
                <c:pt idx="810">
                  <c:v>125.75647189184835</c:v>
                </c:pt>
                <c:pt idx="811">
                  <c:v>126.02051186502591</c:v>
                </c:pt>
                <c:pt idx="812">
                  <c:v>126.28455183820347</c:v>
                </c:pt>
                <c:pt idx="813">
                  <c:v>126.54859181138103</c:v>
                </c:pt>
                <c:pt idx="814">
                  <c:v>126.81263178455859</c:v>
                </c:pt>
                <c:pt idx="815">
                  <c:v>127.07667175773615</c:v>
                </c:pt>
                <c:pt idx="816">
                  <c:v>127.34071173091371</c:v>
                </c:pt>
                <c:pt idx="817">
                  <c:v>127.60475170409127</c:v>
                </c:pt>
                <c:pt idx="818">
                  <c:v>127.86879167726883</c:v>
                </c:pt>
                <c:pt idx="819">
                  <c:v>128.13283165044641</c:v>
                </c:pt>
                <c:pt idx="820">
                  <c:v>128.39687162362395</c:v>
                </c:pt>
                <c:pt idx="821">
                  <c:v>128.6609115968015</c:v>
                </c:pt>
                <c:pt idx="822">
                  <c:v>128.92495156997904</c:v>
                </c:pt>
                <c:pt idx="823">
                  <c:v>129.18899154315665</c:v>
                </c:pt>
                <c:pt idx="824">
                  <c:v>129.45303151633416</c:v>
                </c:pt>
                <c:pt idx="825">
                  <c:v>129.71707148951174</c:v>
                </c:pt>
                <c:pt idx="826">
                  <c:v>129.98111146268928</c:v>
                </c:pt>
                <c:pt idx="827">
                  <c:v>130.24515143586686</c:v>
                </c:pt>
                <c:pt idx="828">
                  <c:v>130.5091914090444</c:v>
                </c:pt>
                <c:pt idx="829">
                  <c:v>130.77323138222198</c:v>
                </c:pt>
                <c:pt idx="830">
                  <c:v>131.03727135539953</c:v>
                </c:pt>
                <c:pt idx="831">
                  <c:v>131.3013113285771</c:v>
                </c:pt>
                <c:pt idx="832">
                  <c:v>131.56535130175465</c:v>
                </c:pt>
                <c:pt idx="833">
                  <c:v>131.82939127493219</c:v>
                </c:pt>
                <c:pt idx="834">
                  <c:v>132.09343124810977</c:v>
                </c:pt>
                <c:pt idx="835">
                  <c:v>132.35747122128731</c:v>
                </c:pt>
                <c:pt idx="836">
                  <c:v>132.62151119446486</c:v>
                </c:pt>
                <c:pt idx="837">
                  <c:v>132.88555116764243</c:v>
                </c:pt>
                <c:pt idx="838">
                  <c:v>133.14959114081998</c:v>
                </c:pt>
                <c:pt idx="839">
                  <c:v>133.41363111399752</c:v>
                </c:pt>
                <c:pt idx="840">
                  <c:v>133.6776710871751</c:v>
                </c:pt>
                <c:pt idx="841">
                  <c:v>133.94171106035265</c:v>
                </c:pt>
                <c:pt idx="842">
                  <c:v>134.20575103353022</c:v>
                </c:pt>
                <c:pt idx="843">
                  <c:v>134.46979100670777</c:v>
                </c:pt>
                <c:pt idx="844">
                  <c:v>134.73383097988534</c:v>
                </c:pt>
                <c:pt idx="845">
                  <c:v>134.99787095306289</c:v>
                </c:pt>
                <c:pt idx="846">
                  <c:v>135.26191092624046</c:v>
                </c:pt>
                <c:pt idx="847">
                  <c:v>135.52595089941798</c:v>
                </c:pt>
                <c:pt idx="848">
                  <c:v>135.78999087259558</c:v>
                </c:pt>
                <c:pt idx="849">
                  <c:v>136.05403084577313</c:v>
                </c:pt>
                <c:pt idx="850">
                  <c:v>136.31807081895067</c:v>
                </c:pt>
                <c:pt idx="851">
                  <c:v>136.58211079212822</c:v>
                </c:pt>
                <c:pt idx="852">
                  <c:v>136.84615076530579</c:v>
                </c:pt>
                <c:pt idx="853">
                  <c:v>137.11019073848334</c:v>
                </c:pt>
                <c:pt idx="854">
                  <c:v>137.37423071166091</c:v>
                </c:pt>
                <c:pt idx="855">
                  <c:v>137.63827068483846</c:v>
                </c:pt>
                <c:pt idx="856">
                  <c:v>137.90231065801603</c:v>
                </c:pt>
                <c:pt idx="857">
                  <c:v>138.16635063119358</c:v>
                </c:pt>
                <c:pt idx="858">
                  <c:v>138.43039060437115</c:v>
                </c:pt>
                <c:pt idx="859">
                  <c:v>138.6944305775487</c:v>
                </c:pt>
                <c:pt idx="860">
                  <c:v>138.95847055072628</c:v>
                </c:pt>
                <c:pt idx="861">
                  <c:v>139.22251052390379</c:v>
                </c:pt>
                <c:pt idx="862">
                  <c:v>139.4865504970814</c:v>
                </c:pt>
                <c:pt idx="863">
                  <c:v>139.75059047025894</c:v>
                </c:pt>
                <c:pt idx="864">
                  <c:v>140.01463044343649</c:v>
                </c:pt>
                <c:pt idx="865">
                  <c:v>140.27867041661403</c:v>
                </c:pt>
                <c:pt idx="866">
                  <c:v>140.54271038979161</c:v>
                </c:pt>
                <c:pt idx="867">
                  <c:v>140.80675036296915</c:v>
                </c:pt>
                <c:pt idx="868">
                  <c:v>141.07079033614673</c:v>
                </c:pt>
                <c:pt idx="869">
                  <c:v>141.33483030932427</c:v>
                </c:pt>
                <c:pt idx="870">
                  <c:v>141.59887028250185</c:v>
                </c:pt>
                <c:pt idx="871">
                  <c:v>141.8629102556794</c:v>
                </c:pt>
                <c:pt idx="872">
                  <c:v>142.12695022885697</c:v>
                </c:pt>
                <c:pt idx="873">
                  <c:v>142.39099020203452</c:v>
                </c:pt>
                <c:pt idx="874">
                  <c:v>142.65503017521209</c:v>
                </c:pt>
                <c:pt idx="875">
                  <c:v>142.91907014838964</c:v>
                </c:pt>
                <c:pt idx="876">
                  <c:v>143.18311012156718</c:v>
                </c:pt>
                <c:pt idx="877">
                  <c:v>143.44715009474476</c:v>
                </c:pt>
                <c:pt idx="878">
                  <c:v>143.7111900679223</c:v>
                </c:pt>
                <c:pt idx="879">
                  <c:v>143.97523004109985</c:v>
                </c:pt>
                <c:pt idx="880">
                  <c:v>144.23927001427745</c:v>
                </c:pt>
                <c:pt idx="881">
                  <c:v>144.50330998745497</c:v>
                </c:pt>
                <c:pt idx="882">
                  <c:v>144.76734996063254</c:v>
                </c:pt>
                <c:pt idx="883">
                  <c:v>145.03138993381009</c:v>
                </c:pt>
                <c:pt idx="884">
                  <c:v>145.29542990698766</c:v>
                </c:pt>
                <c:pt idx="885">
                  <c:v>145.55946988016521</c:v>
                </c:pt>
                <c:pt idx="886">
                  <c:v>145.82350985334278</c:v>
                </c:pt>
                <c:pt idx="887">
                  <c:v>146.0875498265203</c:v>
                </c:pt>
                <c:pt idx="888">
                  <c:v>146.3515897996979</c:v>
                </c:pt>
                <c:pt idx="889">
                  <c:v>146.61562977287545</c:v>
                </c:pt>
                <c:pt idx="890">
                  <c:v>146.879669746053</c:v>
                </c:pt>
              </c:numCache>
            </c:numRef>
          </c:cat>
          <c:val>
            <c:numRef>
              <c:f>Edge_cp_stripline_plot!$T$9:$T$899</c:f>
              <c:numCache>
                <c:formatCode>General</c:formatCode>
                <c:ptCount val="891"/>
                <c:pt idx="0">
                  <c:v>99.893730000000005</c:v>
                </c:pt>
                <c:pt idx="1">
                  <c:v>99.896049000000005</c:v>
                </c:pt>
                <c:pt idx="2">
                  <c:v>99.896049000000005</c:v>
                </c:pt>
                <c:pt idx="3">
                  <c:v>99.893585000000002</c:v>
                </c:pt>
                <c:pt idx="4">
                  <c:v>99.888701999999995</c:v>
                </c:pt>
                <c:pt idx="5">
                  <c:v>99.881630000000001</c:v>
                </c:pt>
                <c:pt idx="6">
                  <c:v>99.872742000000002</c:v>
                </c:pt>
                <c:pt idx="7">
                  <c:v>99.862526000000003</c:v>
                </c:pt>
                <c:pt idx="8">
                  <c:v>99.851508999999993</c:v>
                </c:pt>
                <c:pt idx="9">
                  <c:v>99.840164000000001</c:v>
                </c:pt>
                <c:pt idx="10">
                  <c:v>99.828911000000005</c:v>
                </c:pt>
                <c:pt idx="11">
                  <c:v>99.818047000000007</c:v>
                </c:pt>
                <c:pt idx="12">
                  <c:v>99.807738999999998</c:v>
                </c:pt>
                <c:pt idx="13">
                  <c:v>99.798027000000005</c:v>
                </c:pt>
                <c:pt idx="14">
                  <c:v>99.788818000000006</c:v>
                </c:pt>
                <c:pt idx="15">
                  <c:v>99.779967999999997</c:v>
                </c:pt>
                <c:pt idx="16">
                  <c:v>99.771293999999997</c:v>
                </c:pt>
                <c:pt idx="17">
                  <c:v>99.762603999999996</c:v>
                </c:pt>
                <c:pt idx="18">
                  <c:v>99.753806999999995</c:v>
                </c:pt>
                <c:pt idx="19">
                  <c:v>99.744857999999994</c:v>
                </c:pt>
                <c:pt idx="20">
                  <c:v>99.735816999999997</c:v>
                </c:pt>
                <c:pt idx="21">
                  <c:v>99.726851999999994</c:v>
                </c:pt>
                <c:pt idx="22">
                  <c:v>99.718200999999993</c:v>
                </c:pt>
                <c:pt idx="23">
                  <c:v>99.710151999999994</c:v>
                </c:pt>
                <c:pt idx="24">
                  <c:v>99.702918999999994</c:v>
                </c:pt>
                <c:pt idx="25">
                  <c:v>99.696753999999999</c:v>
                </c:pt>
                <c:pt idx="26">
                  <c:v>99.691727</c:v>
                </c:pt>
                <c:pt idx="27">
                  <c:v>99.687820000000002</c:v>
                </c:pt>
                <c:pt idx="28">
                  <c:v>99.684882999999999</c:v>
                </c:pt>
                <c:pt idx="29">
                  <c:v>99.682616999999993</c:v>
                </c:pt>
                <c:pt idx="30">
                  <c:v>99.680672000000001</c:v>
                </c:pt>
                <c:pt idx="31">
                  <c:v>99.678612000000001</c:v>
                </c:pt>
                <c:pt idx="32">
                  <c:v>99.676033000000004</c:v>
                </c:pt>
                <c:pt idx="33">
                  <c:v>99.672614999999993</c:v>
                </c:pt>
                <c:pt idx="34">
                  <c:v>99.668120999999999</c:v>
                </c:pt>
                <c:pt idx="35">
                  <c:v>99.662514000000002</c:v>
                </c:pt>
                <c:pt idx="36">
                  <c:v>99.655922000000004</c:v>
                </c:pt>
                <c:pt idx="37">
                  <c:v>99.648658999999995</c:v>
                </c:pt>
                <c:pt idx="38">
                  <c:v>99.641182000000001</c:v>
                </c:pt>
                <c:pt idx="39">
                  <c:v>99.634040999999996</c:v>
                </c:pt>
                <c:pt idx="40">
                  <c:v>99.627853000000002</c:v>
                </c:pt>
                <c:pt idx="41">
                  <c:v>99.623137999999997</c:v>
                </c:pt>
                <c:pt idx="42">
                  <c:v>99.620391999999995</c:v>
                </c:pt>
                <c:pt idx="43">
                  <c:v>99.619857999999994</c:v>
                </c:pt>
                <c:pt idx="44">
                  <c:v>99.621634999999998</c:v>
                </c:pt>
                <c:pt idx="45">
                  <c:v>99.625602999999998</c:v>
                </c:pt>
                <c:pt idx="46">
                  <c:v>99.631423999999996</c:v>
                </c:pt>
                <c:pt idx="47">
                  <c:v>99.638587999999999</c:v>
                </c:pt>
                <c:pt idx="48">
                  <c:v>99.646484000000001</c:v>
                </c:pt>
                <c:pt idx="49">
                  <c:v>99.654442000000003</c:v>
                </c:pt>
                <c:pt idx="50">
                  <c:v>99.661902999999995</c:v>
                </c:pt>
                <c:pt idx="51">
                  <c:v>99.668319999999994</c:v>
                </c:pt>
                <c:pt idx="52">
                  <c:v>99.673362999999995</c:v>
                </c:pt>
                <c:pt idx="53">
                  <c:v>99.676872000000003</c:v>
                </c:pt>
                <c:pt idx="54">
                  <c:v>99.678894</c:v>
                </c:pt>
                <c:pt idx="55">
                  <c:v>99.679648999999998</c:v>
                </c:pt>
                <c:pt idx="56">
                  <c:v>99.679503999999994</c:v>
                </c:pt>
                <c:pt idx="57">
                  <c:v>99.678886000000006</c:v>
                </c:pt>
                <c:pt idx="58">
                  <c:v>99.678246000000001</c:v>
                </c:pt>
                <c:pt idx="59">
                  <c:v>99.677963000000005</c:v>
                </c:pt>
                <c:pt idx="60">
                  <c:v>99.678352000000004</c:v>
                </c:pt>
                <c:pt idx="61">
                  <c:v>99.679526999999993</c:v>
                </c:pt>
                <c:pt idx="62">
                  <c:v>99.681479999999993</c:v>
                </c:pt>
                <c:pt idx="63">
                  <c:v>99.684021000000001</c:v>
                </c:pt>
                <c:pt idx="64">
                  <c:v>99.686874000000003</c:v>
                </c:pt>
                <c:pt idx="65">
                  <c:v>99.689667</c:v>
                </c:pt>
                <c:pt idx="66">
                  <c:v>99.692054999999996</c:v>
                </c:pt>
                <c:pt idx="67">
                  <c:v>99.693695000000005</c:v>
                </c:pt>
                <c:pt idx="68">
                  <c:v>99.694389000000001</c:v>
                </c:pt>
                <c:pt idx="69">
                  <c:v>99.694061000000005</c:v>
                </c:pt>
                <c:pt idx="70">
                  <c:v>99.692809999999994</c:v>
                </c:pt>
                <c:pt idx="71">
                  <c:v>99.690856999999994</c:v>
                </c:pt>
                <c:pt idx="72">
                  <c:v>99.688537999999994</c:v>
                </c:pt>
                <c:pt idx="73">
                  <c:v>99.686278999999999</c:v>
                </c:pt>
                <c:pt idx="74">
                  <c:v>99.684494000000001</c:v>
                </c:pt>
                <c:pt idx="75">
                  <c:v>99.683525000000003</c:v>
                </c:pt>
                <c:pt idx="76">
                  <c:v>99.683639999999997</c:v>
                </c:pt>
                <c:pt idx="77">
                  <c:v>99.684928999999997</c:v>
                </c:pt>
                <c:pt idx="78">
                  <c:v>99.687302000000003</c:v>
                </c:pt>
                <c:pt idx="79">
                  <c:v>99.690513999999993</c:v>
                </c:pt>
                <c:pt idx="80">
                  <c:v>99.694198999999998</c:v>
                </c:pt>
                <c:pt idx="81">
                  <c:v>99.697875999999994</c:v>
                </c:pt>
                <c:pt idx="82">
                  <c:v>99.701087999999999</c:v>
                </c:pt>
                <c:pt idx="83">
                  <c:v>99.703377000000003</c:v>
                </c:pt>
                <c:pt idx="84">
                  <c:v>99.704398999999995</c:v>
                </c:pt>
                <c:pt idx="85">
                  <c:v>99.703979000000004</c:v>
                </c:pt>
                <c:pt idx="86">
                  <c:v>99.702095</c:v>
                </c:pt>
                <c:pt idx="87">
                  <c:v>99.698905999999994</c:v>
                </c:pt>
                <c:pt idx="88">
                  <c:v>99.694694999999996</c:v>
                </c:pt>
                <c:pt idx="89">
                  <c:v>99.689873000000006</c:v>
                </c:pt>
                <c:pt idx="90">
                  <c:v>99.684830000000005</c:v>
                </c:pt>
                <c:pt idx="91">
                  <c:v>99.679939000000005</c:v>
                </c:pt>
                <c:pt idx="92">
                  <c:v>99.675445999999994</c:v>
                </c:pt>
                <c:pt idx="93">
                  <c:v>99.671454999999995</c:v>
                </c:pt>
                <c:pt idx="94">
                  <c:v>99.667839000000001</c:v>
                </c:pt>
                <c:pt idx="95">
                  <c:v>99.664283999999995</c:v>
                </c:pt>
                <c:pt idx="96">
                  <c:v>99.660301000000004</c:v>
                </c:pt>
                <c:pt idx="97">
                  <c:v>99.655281000000002</c:v>
                </c:pt>
                <c:pt idx="98">
                  <c:v>99.648551999999995</c:v>
                </c:pt>
                <c:pt idx="99">
                  <c:v>99.639519000000007</c:v>
                </c:pt>
                <c:pt idx="100">
                  <c:v>99.627646999999996</c:v>
                </c:pt>
                <c:pt idx="101">
                  <c:v>99.612601999999995</c:v>
                </c:pt>
                <c:pt idx="102">
                  <c:v>99.594336999999996</c:v>
                </c:pt>
                <c:pt idx="103">
                  <c:v>99.572990000000004</c:v>
                </c:pt>
                <c:pt idx="104">
                  <c:v>99.548987999999994</c:v>
                </c:pt>
                <c:pt idx="105">
                  <c:v>99.522942</c:v>
                </c:pt>
                <c:pt idx="106">
                  <c:v>99.495604999999998</c:v>
                </c:pt>
                <c:pt idx="107">
                  <c:v>99.467772999999994</c:v>
                </c:pt>
                <c:pt idx="108">
                  <c:v>99.440185999999997</c:v>
                </c:pt>
                <c:pt idx="109">
                  <c:v>99.413527999999999</c:v>
                </c:pt>
                <c:pt idx="110">
                  <c:v>99.388214000000005</c:v>
                </c:pt>
                <c:pt idx="111">
                  <c:v>99.364502000000002</c:v>
                </c:pt>
                <c:pt idx="112">
                  <c:v>99.342392000000004</c:v>
                </c:pt>
                <c:pt idx="113">
                  <c:v>99.321692999999996</c:v>
                </c:pt>
                <c:pt idx="114">
                  <c:v>99.302093999999997</c:v>
                </c:pt>
                <c:pt idx="115">
                  <c:v>99.283150000000006</c:v>
                </c:pt>
                <c:pt idx="116">
                  <c:v>99.264481000000004</c:v>
                </c:pt>
                <c:pt idx="117">
                  <c:v>99.245795999999999</c:v>
                </c:pt>
                <c:pt idx="118">
                  <c:v>99.226951999999997</c:v>
                </c:pt>
                <c:pt idx="119">
                  <c:v>99.208015000000003</c:v>
                </c:pt>
                <c:pt idx="120">
                  <c:v>99.189255000000003</c:v>
                </c:pt>
                <c:pt idx="121">
                  <c:v>99.171126999999998</c:v>
                </c:pt>
                <c:pt idx="122">
                  <c:v>99.154274000000001</c:v>
                </c:pt>
                <c:pt idx="123">
                  <c:v>99.139319999999998</c:v>
                </c:pt>
                <c:pt idx="124">
                  <c:v>99.126953</c:v>
                </c:pt>
                <c:pt idx="125">
                  <c:v>99.117683</c:v>
                </c:pt>
                <c:pt idx="126">
                  <c:v>99.111900000000006</c:v>
                </c:pt>
                <c:pt idx="127">
                  <c:v>99.109673000000001</c:v>
                </c:pt>
                <c:pt idx="128">
                  <c:v>99.110923999999997</c:v>
                </c:pt>
                <c:pt idx="129">
                  <c:v>99.115250000000003</c:v>
                </c:pt>
                <c:pt idx="130">
                  <c:v>99.122055000000003</c:v>
                </c:pt>
                <c:pt idx="131">
                  <c:v>99.130652999999995</c:v>
                </c:pt>
                <c:pt idx="132">
                  <c:v>99.140304999999998</c:v>
                </c:pt>
                <c:pt idx="133">
                  <c:v>99.150313999999995</c:v>
                </c:pt>
                <c:pt idx="134">
                  <c:v>99.160186999999993</c:v>
                </c:pt>
                <c:pt idx="135">
                  <c:v>99.169585999999995</c:v>
                </c:pt>
                <c:pt idx="136">
                  <c:v>99.178466999999998</c:v>
                </c:pt>
                <c:pt idx="137">
                  <c:v>99.186995999999994</c:v>
                </c:pt>
                <c:pt idx="138">
                  <c:v>99.195594999999997</c:v>
                </c:pt>
                <c:pt idx="139">
                  <c:v>99.204811000000007</c:v>
                </c:pt>
                <c:pt idx="140">
                  <c:v>99.215278999999995</c:v>
                </c:pt>
                <c:pt idx="141">
                  <c:v>99.227585000000005</c:v>
                </c:pt>
                <c:pt idx="142">
                  <c:v>99.242157000000006</c:v>
                </c:pt>
                <c:pt idx="143">
                  <c:v>99.259238999999994</c:v>
                </c:pt>
                <c:pt idx="144">
                  <c:v>99.278824</c:v>
                </c:pt>
                <c:pt idx="145">
                  <c:v>99.300644000000005</c:v>
                </c:pt>
                <c:pt idx="146">
                  <c:v>99.324180999999996</c:v>
                </c:pt>
                <c:pt idx="147">
                  <c:v>99.348693999999995</c:v>
                </c:pt>
                <c:pt idx="148">
                  <c:v>99.373390000000001</c:v>
                </c:pt>
                <c:pt idx="149">
                  <c:v>99.397484000000006</c:v>
                </c:pt>
                <c:pt idx="150">
                  <c:v>99.420249999999996</c:v>
                </c:pt>
                <c:pt idx="151">
                  <c:v>99.441185000000004</c:v>
                </c:pt>
                <c:pt idx="152">
                  <c:v>99.459998999999996</c:v>
                </c:pt>
                <c:pt idx="153">
                  <c:v>99.476692</c:v>
                </c:pt>
                <c:pt idx="154">
                  <c:v>99.491516000000004</c:v>
                </c:pt>
                <c:pt idx="155">
                  <c:v>99.504906000000005</c:v>
                </c:pt>
                <c:pt idx="156">
                  <c:v>99.517418000000006</c:v>
                </c:pt>
                <c:pt idx="157">
                  <c:v>99.529617000000002</c:v>
                </c:pt>
                <c:pt idx="158">
                  <c:v>99.541991999999993</c:v>
                </c:pt>
                <c:pt idx="159">
                  <c:v>99.554794000000001</c:v>
                </c:pt>
                <c:pt idx="160">
                  <c:v>99.568061999999998</c:v>
                </c:pt>
                <c:pt idx="161">
                  <c:v>99.581512000000004</c:v>
                </c:pt>
                <c:pt idx="162">
                  <c:v>99.594573999999994</c:v>
                </c:pt>
                <c:pt idx="163">
                  <c:v>99.606460999999996</c:v>
                </c:pt>
                <c:pt idx="164">
                  <c:v>99.616187999999994</c:v>
                </c:pt>
                <c:pt idx="165">
                  <c:v>99.622817999999995</c:v>
                </c:pt>
                <c:pt idx="166">
                  <c:v>99.625411999999997</c:v>
                </c:pt>
                <c:pt idx="167">
                  <c:v>99.623267999999996</c:v>
                </c:pt>
                <c:pt idx="168">
                  <c:v>99.615982000000002</c:v>
                </c:pt>
                <c:pt idx="169">
                  <c:v>99.603499999999997</c:v>
                </c:pt>
                <c:pt idx="170">
                  <c:v>99.586105000000003</c:v>
                </c:pt>
                <c:pt idx="171">
                  <c:v>99.564460999999994</c:v>
                </c:pt>
                <c:pt idx="172">
                  <c:v>99.539458999999994</c:v>
                </c:pt>
                <c:pt idx="173">
                  <c:v>99.512153999999995</c:v>
                </c:pt>
                <c:pt idx="174">
                  <c:v>99.483658000000005</c:v>
                </c:pt>
                <c:pt idx="175">
                  <c:v>99.454987000000003</c:v>
                </c:pt>
                <c:pt idx="176">
                  <c:v>99.426948999999993</c:v>
                </c:pt>
                <c:pt idx="177">
                  <c:v>99.400131000000002</c:v>
                </c:pt>
                <c:pt idx="178">
                  <c:v>99.374779000000004</c:v>
                </c:pt>
                <c:pt idx="179">
                  <c:v>99.350868000000006</c:v>
                </c:pt>
                <c:pt idx="180">
                  <c:v>99.328132999999994</c:v>
                </c:pt>
                <c:pt idx="181">
                  <c:v>99.306168</c:v>
                </c:pt>
                <c:pt idx="182">
                  <c:v>99.284499999999994</c:v>
                </c:pt>
                <c:pt idx="183">
                  <c:v>99.262771999999998</c:v>
                </c:pt>
                <c:pt idx="184">
                  <c:v>99.240737999999993</c:v>
                </c:pt>
                <c:pt idx="185">
                  <c:v>99.218406999999999</c:v>
                </c:pt>
                <c:pt idx="186">
                  <c:v>99.196083000000002</c:v>
                </c:pt>
                <c:pt idx="187">
                  <c:v>99.174316000000005</c:v>
                </c:pt>
                <c:pt idx="188">
                  <c:v>99.153846999999999</c:v>
                </c:pt>
                <c:pt idx="189">
                  <c:v>99.135551000000007</c:v>
                </c:pt>
                <c:pt idx="190">
                  <c:v>99.120277000000002</c:v>
                </c:pt>
                <c:pt idx="191">
                  <c:v>99.108756999999997</c:v>
                </c:pt>
                <c:pt idx="192">
                  <c:v>99.101523999999998</c:v>
                </c:pt>
                <c:pt idx="193">
                  <c:v>99.098754999999997</c:v>
                </c:pt>
                <c:pt idx="194">
                  <c:v>99.100334000000004</c:v>
                </c:pt>
                <c:pt idx="195">
                  <c:v>99.105796999999995</c:v>
                </c:pt>
                <c:pt idx="196">
                  <c:v>99.114402999999996</c:v>
                </c:pt>
                <c:pt idx="197">
                  <c:v>99.125281999999999</c:v>
                </c:pt>
                <c:pt idx="198">
                  <c:v>99.137489000000002</c:v>
                </c:pt>
                <c:pt idx="199">
                  <c:v>99.150192000000004</c:v>
                </c:pt>
                <c:pt idx="200">
                  <c:v>99.162803999999994</c:v>
                </c:pt>
                <c:pt idx="201">
                  <c:v>99.175055999999998</c:v>
                </c:pt>
                <c:pt idx="202">
                  <c:v>99.187049999999999</c:v>
                </c:pt>
                <c:pt idx="203">
                  <c:v>99.199218999999999</c:v>
                </c:pt>
                <c:pt idx="204">
                  <c:v>99.212356999999997</c:v>
                </c:pt>
                <c:pt idx="205">
                  <c:v>99.227371000000005</c:v>
                </c:pt>
                <c:pt idx="206">
                  <c:v>99.245284999999996</c:v>
                </c:pt>
                <c:pt idx="207">
                  <c:v>99.266914</c:v>
                </c:pt>
                <c:pt idx="208">
                  <c:v>99.292831000000007</c:v>
                </c:pt>
                <c:pt idx="209">
                  <c:v>99.323150999999996</c:v>
                </c:pt>
                <c:pt idx="210">
                  <c:v>99.357551999999998</c:v>
                </c:pt>
                <c:pt idx="211">
                  <c:v>99.395142000000007</c:v>
                </c:pt>
                <c:pt idx="212">
                  <c:v>99.434607999999997</c:v>
                </c:pt>
                <c:pt idx="213">
                  <c:v>99.474288999999999</c:v>
                </c:pt>
                <c:pt idx="214">
                  <c:v>99.512383</c:v>
                </c:pt>
                <c:pt idx="215">
                  <c:v>99.547081000000006</c:v>
                </c:pt>
                <c:pt idx="216">
                  <c:v>99.576842999999997</c:v>
                </c:pt>
                <c:pt idx="217">
                  <c:v>99.600548000000003</c:v>
                </c:pt>
                <c:pt idx="218">
                  <c:v>99.617637999999999</c:v>
                </c:pt>
                <c:pt idx="219">
                  <c:v>99.628158999999997</c:v>
                </c:pt>
                <c:pt idx="220">
                  <c:v>99.632782000000006</c:v>
                </c:pt>
                <c:pt idx="221">
                  <c:v>99.632698000000005</c:v>
                </c:pt>
                <c:pt idx="222">
                  <c:v>99.629493999999994</c:v>
                </c:pt>
                <c:pt idx="223">
                  <c:v>99.624863000000005</c:v>
                </c:pt>
                <c:pt idx="224">
                  <c:v>99.620521999999994</c:v>
                </c:pt>
                <c:pt idx="225">
                  <c:v>99.617919999999998</c:v>
                </c:pt>
                <c:pt idx="226">
                  <c:v>99.618065000000001</c:v>
                </c:pt>
                <c:pt idx="227">
                  <c:v>99.621444999999994</c:v>
                </c:pt>
                <c:pt idx="228">
                  <c:v>99.628021000000004</c:v>
                </c:pt>
                <c:pt idx="229">
                  <c:v>99.637214999999998</c:v>
                </c:pt>
                <c:pt idx="230">
                  <c:v>99.648071000000002</c:v>
                </c:pt>
                <c:pt idx="231">
                  <c:v>99.659453999999997</c:v>
                </c:pt>
                <c:pt idx="232">
                  <c:v>99.670188999999993</c:v>
                </c:pt>
                <c:pt idx="233">
                  <c:v>99.679337000000004</c:v>
                </c:pt>
                <c:pt idx="234">
                  <c:v>99.686278999999999</c:v>
                </c:pt>
                <c:pt idx="235">
                  <c:v>99.690910000000002</c:v>
                </c:pt>
                <c:pt idx="236">
                  <c:v>99.693625999999995</c:v>
                </c:pt>
                <c:pt idx="237">
                  <c:v>99.695258999999993</c:v>
                </c:pt>
                <c:pt idx="238">
                  <c:v>99.696999000000005</c:v>
                </c:pt>
                <c:pt idx="239">
                  <c:v>99.700142</c:v>
                </c:pt>
                <c:pt idx="240">
                  <c:v>99.705916999999999</c:v>
                </c:pt>
                <c:pt idx="241">
                  <c:v>99.715271000000001</c:v>
                </c:pt>
                <c:pt idx="242">
                  <c:v>99.728622000000001</c:v>
                </c:pt>
                <c:pt idx="243">
                  <c:v>99.745789000000002</c:v>
                </c:pt>
                <c:pt idx="244">
                  <c:v>99.765975999999995</c:v>
                </c:pt>
                <c:pt idx="245">
                  <c:v>99.787834000000004</c:v>
                </c:pt>
                <c:pt idx="246">
                  <c:v>99.809539999999998</c:v>
                </c:pt>
                <c:pt idx="247">
                  <c:v>99.829109000000003</c:v>
                </c:pt>
                <c:pt idx="248">
                  <c:v>99.844627000000003</c:v>
                </c:pt>
                <c:pt idx="249">
                  <c:v>99.854568</c:v>
                </c:pt>
                <c:pt idx="250">
                  <c:v>99.857956000000001</c:v>
                </c:pt>
                <c:pt idx="251">
                  <c:v>99.854590999999999</c:v>
                </c:pt>
                <c:pt idx="252">
                  <c:v>99.845084999999997</c:v>
                </c:pt>
                <c:pt idx="253">
                  <c:v>99.830817999999994</c:v>
                </c:pt>
                <c:pt idx="254">
                  <c:v>99.813759000000005</c:v>
                </c:pt>
                <c:pt idx="255">
                  <c:v>99.796195999999995</c:v>
                </c:pt>
                <c:pt idx="256">
                  <c:v>99.780463999999995</c:v>
                </c:pt>
                <c:pt idx="257">
                  <c:v>99.768569999999997</c:v>
                </c:pt>
                <c:pt idx="258">
                  <c:v>99.761893999999998</c:v>
                </c:pt>
                <c:pt idx="259">
                  <c:v>99.761054999999999</c:v>
                </c:pt>
                <c:pt idx="260">
                  <c:v>99.765738999999996</c:v>
                </c:pt>
                <c:pt idx="261">
                  <c:v>99.774756999999994</c:v>
                </c:pt>
                <c:pt idx="262">
                  <c:v>99.786277999999996</c:v>
                </c:pt>
                <c:pt idx="263">
                  <c:v>99.798096000000001</c:v>
                </c:pt>
                <c:pt idx="264">
                  <c:v>99.807998999999995</c:v>
                </c:pt>
                <c:pt idx="265">
                  <c:v>99.814155999999997</c:v>
                </c:pt>
                <c:pt idx="266">
                  <c:v>99.815513999999993</c:v>
                </c:pt>
                <c:pt idx="267">
                  <c:v>99.811981000000003</c:v>
                </c:pt>
                <c:pt idx="268">
                  <c:v>99.804619000000002</c:v>
                </c:pt>
                <c:pt idx="269">
                  <c:v>99.795433000000003</c:v>
                </c:pt>
                <c:pt idx="270">
                  <c:v>99.787270000000007</c:v>
                </c:pt>
                <c:pt idx="271">
                  <c:v>99.783225999999999</c:v>
                </c:pt>
                <c:pt idx="272">
                  <c:v>99.786277999999996</c:v>
                </c:pt>
                <c:pt idx="273">
                  <c:v>99.798644999999993</c:v>
                </c:pt>
                <c:pt idx="274">
                  <c:v>99.821381000000002</c:v>
                </c:pt>
                <c:pt idx="275">
                  <c:v>99.853927999999996</c:v>
                </c:pt>
                <c:pt idx="276">
                  <c:v>99.894135000000006</c:v>
                </c:pt>
                <c:pt idx="277">
                  <c:v>99.938338999999999</c:v>
                </c:pt>
                <c:pt idx="278">
                  <c:v>99.981834000000006</c:v>
                </c:pt>
                <c:pt idx="279">
                  <c:v>100.01957</c:v>
                </c:pt>
                <c:pt idx="280">
                  <c:v>100.04704</c:v>
                </c:pt>
                <c:pt idx="281">
                  <c:v>100.06129</c:v>
                </c:pt>
                <c:pt idx="282">
                  <c:v>100.06165</c:v>
                </c:pt>
                <c:pt idx="283">
                  <c:v>100.05058</c:v>
                </c:pt>
                <c:pt idx="284">
                  <c:v>100.0337</c:v>
                </c:pt>
                <c:pt idx="285">
                  <c:v>100.01967</c:v>
                </c:pt>
                <c:pt idx="286">
                  <c:v>100.0192</c:v>
                </c:pt>
                <c:pt idx="287">
                  <c:v>100.04371</c:v>
                </c:pt>
                <c:pt idx="288">
                  <c:v>100.10324</c:v>
                </c:pt>
                <c:pt idx="289">
                  <c:v>100.20417999999999</c:v>
                </c:pt>
                <c:pt idx="290">
                  <c:v>100.34654</c:v>
                </c:pt>
                <c:pt idx="291">
                  <c:v>100.52145</c:v>
                </c:pt>
                <c:pt idx="292">
                  <c:v>100.70893</c:v>
                </c:pt>
                <c:pt idx="293">
                  <c:v>100.87615</c:v>
                </c:pt>
                <c:pt idx="294">
                  <c:v>100.97681</c:v>
                </c:pt>
                <c:pt idx="295">
                  <c:v>100.95184</c:v>
                </c:pt>
                <c:pt idx="296">
                  <c:v>100.73168</c:v>
                </c:pt>
                <c:pt idx="297">
                  <c:v>100.24057999999999</c:v>
                </c:pt>
                <c:pt idx="298">
                  <c:v>99.402573000000004</c:v>
                </c:pt>
                <c:pt idx="299">
                  <c:v>98.148949000000002</c:v>
                </c:pt>
                <c:pt idx="300">
                  <c:v>96.426254</c:v>
                </c:pt>
                <c:pt idx="301">
                  <c:v>94.203834999999998</c:v>
                </c:pt>
                <c:pt idx="302">
                  <c:v>91.479370000000003</c:v>
                </c:pt>
                <c:pt idx="303">
                  <c:v>88.281470999999996</c:v>
                </c:pt>
                <c:pt idx="304">
                  <c:v>84.668723999999997</c:v>
                </c:pt>
                <c:pt idx="305">
                  <c:v>80.725098000000003</c:v>
                </c:pt>
                <c:pt idx="306">
                  <c:v>76.552643000000003</c:v>
                </c:pt>
                <c:pt idx="307">
                  <c:v>72.262862999999996</c:v>
                </c:pt>
                <c:pt idx="308">
                  <c:v>67.968024999999997</c:v>
                </c:pt>
                <c:pt idx="309">
                  <c:v>63.773659000000002</c:v>
                </c:pt>
                <c:pt idx="310">
                  <c:v>59.773029000000001</c:v>
                </c:pt>
                <c:pt idx="311">
                  <c:v>56.043686000000001</c:v>
                </c:pt>
                <c:pt idx="312">
                  <c:v>52.646065</c:v>
                </c:pt>
                <c:pt idx="313">
                  <c:v>49.623623000000002</c:v>
                </c:pt>
                <c:pt idx="314">
                  <c:v>47.004044</c:v>
                </c:pt>
                <c:pt idx="315">
                  <c:v>44.800986999999999</c:v>
                </c:pt>
                <c:pt idx="316">
                  <c:v>43.016171</c:v>
                </c:pt>
                <c:pt idx="317">
                  <c:v>41.641224000000001</c:v>
                </c:pt>
                <c:pt idx="318">
                  <c:v>40.659633999999997</c:v>
                </c:pt>
                <c:pt idx="319">
                  <c:v>40.048248000000001</c:v>
                </c:pt>
                <c:pt idx="320">
                  <c:v>39.778770000000002</c:v>
                </c:pt>
                <c:pt idx="321">
                  <c:v>39.818976999999997</c:v>
                </c:pt>
                <c:pt idx="322">
                  <c:v>40.133907000000001</c:v>
                </c:pt>
                <c:pt idx="323">
                  <c:v>40.687049999999999</c:v>
                </c:pt>
                <c:pt idx="324">
                  <c:v>41.441364</c:v>
                </c:pt>
                <c:pt idx="325">
                  <c:v>42.360401000000003</c:v>
                </c:pt>
                <c:pt idx="326">
                  <c:v>43.409278999999998</c:v>
                </c:pt>
                <c:pt idx="327">
                  <c:v>44.555503999999999</c:v>
                </c:pt>
                <c:pt idx="328">
                  <c:v>45.769706999999997</c:v>
                </c:pt>
                <c:pt idx="329">
                  <c:v>47.025905999999999</c:v>
                </c:pt>
                <c:pt idx="330">
                  <c:v>48.301780999999998</c:v>
                </c:pt>
                <c:pt idx="331">
                  <c:v>49.578426</c:v>
                </c:pt>
                <c:pt idx="332">
                  <c:v>50.839981000000002</c:v>
                </c:pt>
                <c:pt idx="333">
                  <c:v>52.073166000000001</c:v>
                </c:pt>
                <c:pt idx="334">
                  <c:v>53.259769981510466</c:v>
                </c:pt>
                <c:pt idx="335">
                  <c:v>54.378905744253402</c:v>
                </c:pt>
                <c:pt idx="336">
                  <c:v>55.439905506996332</c:v>
                </c:pt>
                <c:pt idx="337">
                  <c:v>56.435045269739263</c:v>
                </c:pt>
                <c:pt idx="338">
                  <c:v>57.35766703248219</c:v>
                </c:pt>
                <c:pt idx="339">
                  <c:v>58.202342795225128</c:v>
                </c:pt>
                <c:pt idx="340">
                  <c:v>58.965353557968044</c:v>
                </c:pt>
                <c:pt idx="341">
                  <c:v>59.645021320710981</c:v>
                </c:pt>
                <c:pt idx="342">
                  <c:v>60.242127083453909</c:v>
                </c:pt>
                <c:pt idx="343">
                  <c:v>60.760116846196844</c:v>
                </c:pt>
                <c:pt idx="344">
                  <c:v>61.205084608939778</c:v>
                </c:pt>
                <c:pt idx="345">
                  <c:v>61.585501371682696</c:v>
                </c:pt>
                <c:pt idx="346">
                  <c:v>61.911733134425631</c:v>
                </c:pt>
                <c:pt idx="347">
                  <c:v>62.195316897168574</c:v>
                </c:pt>
                <c:pt idx="348">
                  <c:v>62.448119659911491</c:v>
                </c:pt>
                <c:pt idx="349">
                  <c:v>62.681467422654428</c:v>
                </c:pt>
                <c:pt idx="350">
                  <c:v>62.905305185397367</c:v>
                </c:pt>
                <c:pt idx="351">
                  <c:v>63.127559948140288</c:v>
                </c:pt>
                <c:pt idx="352">
                  <c:v>63.353675710883223</c:v>
                </c:pt>
                <c:pt idx="353">
                  <c:v>63.586355473626156</c:v>
                </c:pt>
                <c:pt idx="354">
                  <c:v>63.825719236369075</c:v>
                </c:pt>
                <c:pt idx="355">
                  <c:v>64.069576999112016</c:v>
                </c:pt>
                <c:pt idx="356">
                  <c:v>64.31392276185494</c:v>
                </c:pt>
                <c:pt idx="357">
                  <c:v>64.553706524597871</c:v>
                </c:pt>
                <c:pt idx="358">
                  <c:v>64.783510287340803</c:v>
                </c:pt>
                <c:pt idx="359">
                  <c:v>64.998323050083741</c:v>
                </c:pt>
                <c:pt idx="360">
                  <c:v>65.194167812826663</c:v>
                </c:pt>
                <c:pt idx="361">
                  <c:v>65.368605575569603</c:v>
                </c:pt>
                <c:pt idx="362">
                  <c:v>65.520918338312541</c:v>
                </c:pt>
                <c:pt idx="363">
                  <c:v>65.65220410105546</c:v>
                </c:pt>
                <c:pt idx="364">
                  <c:v>65.765148863798387</c:v>
                </c:pt>
                <c:pt idx="365">
                  <c:v>65.863597626541321</c:v>
                </c:pt>
                <c:pt idx="366">
                  <c:v>65.952120389284246</c:v>
                </c:pt>
                <c:pt idx="367">
                  <c:v>66.035325152027184</c:v>
                </c:pt>
                <c:pt idx="368">
                  <c:v>66.117424914770112</c:v>
                </c:pt>
                <c:pt idx="369">
                  <c:v>66.201674677513026</c:v>
                </c:pt>
                <c:pt idx="370">
                  <c:v>66.290114440255962</c:v>
                </c:pt>
                <c:pt idx="371">
                  <c:v>66.383352202998907</c:v>
                </c:pt>
                <c:pt idx="372">
                  <c:v>66.480678965741845</c:v>
                </c:pt>
                <c:pt idx="373">
                  <c:v>66.580119728484775</c:v>
                </c:pt>
                <c:pt idx="374">
                  <c:v>66.678919491227717</c:v>
                </c:pt>
                <c:pt idx="375">
                  <c:v>66.773798253970639</c:v>
                </c:pt>
                <c:pt idx="376">
                  <c:v>66.861512016713576</c:v>
                </c:pt>
                <c:pt idx="377">
                  <c:v>66.939178779456512</c:v>
                </c:pt>
                <c:pt idx="378">
                  <c:v>67.004691542199438</c:v>
                </c:pt>
                <c:pt idx="379">
                  <c:v>67.056906304942373</c:v>
                </c:pt>
                <c:pt idx="380">
                  <c:v>67.09575406768532</c:v>
                </c:pt>
                <c:pt idx="381">
                  <c:v>67.122188830428229</c:v>
                </c:pt>
                <c:pt idx="382">
                  <c:v>67.138026593171176</c:v>
                </c:pt>
                <c:pt idx="383">
                  <c:v>67.145685355914111</c:v>
                </c:pt>
                <c:pt idx="384">
                  <c:v>67.147882118657037</c:v>
                </c:pt>
                <c:pt idx="385">
                  <c:v>67.147285881399981</c:v>
                </c:pt>
                <c:pt idx="386">
                  <c:v>67.146247644142917</c:v>
                </c:pt>
                <c:pt idx="387">
                  <c:v>67.146582406885756</c:v>
                </c:pt>
                <c:pt idx="388">
                  <c:v>67.14941216962869</c:v>
                </c:pt>
                <c:pt idx="389">
                  <c:v>67.155155932371628</c:v>
                </c:pt>
                <c:pt idx="390">
                  <c:v>67.163600695114567</c:v>
                </c:pt>
                <c:pt idx="391">
                  <c:v>67.174014457857496</c:v>
                </c:pt>
                <c:pt idx="392">
                  <c:v>67.185335220600436</c:v>
                </c:pt>
                <c:pt idx="393">
                  <c:v>67.196388983343354</c:v>
                </c:pt>
                <c:pt idx="394">
                  <c:v>67.206100746086292</c:v>
                </c:pt>
                <c:pt idx="395">
                  <c:v>67.213614508829224</c:v>
                </c:pt>
                <c:pt idx="396">
                  <c:v>67.218435271572162</c:v>
                </c:pt>
                <c:pt idx="397">
                  <c:v>67.220472034315094</c:v>
                </c:pt>
                <c:pt idx="398">
                  <c:v>67.219944797058034</c:v>
                </c:pt>
                <c:pt idx="399">
                  <c:v>67.217357559800959</c:v>
                </c:pt>
                <c:pt idx="400">
                  <c:v>67.213358322543897</c:v>
                </c:pt>
                <c:pt idx="401">
                  <c:v>67.208551085286828</c:v>
                </c:pt>
                <c:pt idx="402">
                  <c:v>67.203453848029767</c:v>
                </c:pt>
                <c:pt idx="403">
                  <c:v>67.198333610772707</c:v>
                </c:pt>
                <c:pt idx="404">
                  <c:v>67.193167373515635</c:v>
                </c:pt>
                <c:pt idx="405">
                  <c:v>67.187681136258561</c:v>
                </c:pt>
                <c:pt idx="406">
                  <c:v>67.181393899001492</c:v>
                </c:pt>
                <c:pt idx="407">
                  <c:v>67.173686661744426</c:v>
                </c:pt>
                <c:pt idx="408">
                  <c:v>67.164012424487368</c:v>
                </c:pt>
                <c:pt idx="409">
                  <c:v>67.151972187230299</c:v>
                </c:pt>
                <c:pt idx="410">
                  <c:v>67.137474949973239</c:v>
                </c:pt>
                <c:pt idx="411">
                  <c:v>67.120788712716163</c:v>
                </c:pt>
                <c:pt idx="412">
                  <c:v>67.102630475459094</c:v>
                </c:pt>
                <c:pt idx="413">
                  <c:v>67.08408923820204</c:v>
                </c:pt>
                <c:pt idx="414">
                  <c:v>67.06661800094497</c:v>
                </c:pt>
                <c:pt idx="415">
                  <c:v>67.051800763687822</c:v>
                </c:pt>
                <c:pt idx="416">
                  <c:v>67.041316526430762</c:v>
                </c:pt>
                <c:pt idx="417">
                  <c:v>67.036639289173692</c:v>
                </c:pt>
                <c:pt idx="418">
                  <c:v>67.03898005191661</c:v>
                </c:pt>
                <c:pt idx="419">
                  <c:v>67.049133814659555</c:v>
                </c:pt>
                <c:pt idx="420">
                  <c:v>67.067344577402494</c:v>
                </c:pt>
                <c:pt idx="421">
                  <c:v>67.093306340145418</c:v>
                </c:pt>
                <c:pt idx="422">
                  <c:v>67.126249102888366</c:v>
                </c:pt>
                <c:pt idx="423">
                  <c:v>67.164967865631297</c:v>
                </c:pt>
                <c:pt idx="424">
                  <c:v>67.207981628374213</c:v>
                </c:pt>
                <c:pt idx="425">
                  <c:v>67.253726391117155</c:v>
                </c:pt>
                <c:pt idx="426">
                  <c:v>67.300676153860095</c:v>
                </c:pt>
                <c:pt idx="427">
                  <c:v>67.347557916603023</c:v>
                </c:pt>
                <c:pt idx="428">
                  <c:v>67.393402679345968</c:v>
                </c:pt>
                <c:pt idx="429">
                  <c:v>67.437659442088901</c:v>
                </c:pt>
                <c:pt idx="430">
                  <c:v>67.480223204831816</c:v>
                </c:pt>
                <c:pt idx="431">
                  <c:v>67.521374967574758</c:v>
                </c:pt>
                <c:pt idx="432">
                  <c:v>67.561664730317688</c:v>
                </c:pt>
                <c:pt idx="433">
                  <c:v>67.601855493060626</c:v>
                </c:pt>
                <c:pt idx="434">
                  <c:v>67.642733255803563</c:v>
                </c:pt>
                <c:pt idx="435">
                  <c:v>67.684954018546506</c:v>
                </c:pt>
                <c:pt idx="436">
                  <c:v>67.728996781289425</c:v>
                </c:pt>
                <c:pt idx="437">
                  <c:v>67.775009544032358</c:v>
                </c:pt>
                <c:pt idx="438">
                  <c:v>67.822791306775301</c:v>
                </c:pt>
                <c:pt idx="439">
                  <c:v>67.871809069518235</c:v>
                </c:pt>
                <c:pt idx="440">
                  <c:v>67.921261832261166</c:v>
                </c:pt>
                <c:pt idx="441">
                  <c:v>67.970119595004093</c:v>
                </c:pt>
                <c:pt idx="442">
                  <c:v>68.017291357747027</c:v>
                </c:pt>
                <c:pt idx="443">
                  <c:v>68.061724120489956</c:v>
                </c:pt>
                <c:pt idx="444">
                  <c:v>68.102501883232819</c:v>
                </c:pt>
                <c:pt idx="445">
                  <c:v>68.138939645975753</c:v>
                </c:pt>
                <c:pt idx="446">
                  <c:v>68.170608408718678</c:v>
                </c:pt>
                <c:pt idx="447">
                  <c:v>68.197440171461622</c:v>
                </c:pt>
                <c:pt idx="448">
                  <c:v>68.219609934204556</c:v>
                </c:pt>
                <c:pt idx="449">
                  <c:v>68.237507696947475</c:v>
                </c:pt>
                <c:pt idx="450">
                  <c:v>68.251705459690413</c:v>
                </c:pt>
                <c:pt idx="451">
                  <c:v>68.262812222433354</c:v>
                </c:pt>
                <c:pt idx="452">
                  <c:v>68.27144798517628</c:v>
                </c:pt>
                <c:pt idx="453">
                  <c:v>68.278145747919226</c:v>
                </c:pt>
                <c:pt idx="454">
                  <c:v>68.283294510662145</c:v>
                </c:pt>
                <c:pt idx="455">
                  <c:v>68.287162273405087</c:v>
                </c:pt>
                <c:pt idx="456">
                  <c:v>68.289892036148018</c:v>
                </c:pt>
                <c:pt idx="457">
                  <c:v>68.291508798890959</c:v>
                </c:pt>
                <c:pt idx="458">
                  <c:v>68.292042561633892</c:v>
                </c:pt>
                <c:pt idx="459">
                  <c:v>68.291476324376831</c:v>
                </c:pt>
                <c:pt idx="460">
                  <c:v>68.289950087119749</c:v>
                </c:pt>
                <c:pt idx="461">
                  <c:v>68.287636849862679</c:v>
                </c:pt>
                <c:pt idx="462">
                  <c:v>68.284843612605613</c:v>
                </c:pt>
                <c:pt idx="463">
                  <c:v>68.282020375348552</c:v>
                </c:pt>
                <c:pt idx="464">
                  <c:v>68.279662138091496</c:v>
                </c:pt>
                <c:pt idx="465">
                  <c:v>68.278310900834427</c:v>
                </c:pt>
                <c:pt idx="466">
                  <c:v>68.278469663577354</c:v>
                </c:pt>
                <c:pt idx="467">
                  <c:v>68.280490426320284</c:v>
                </c:pt>
                <c:pt idx="468">
                  <c:v>68.28462518906322</c:v>
                </c:pt>
                <c:pt idx="469">
                  <c:v>68.290895951806164</c:v>
                </c:pt>
                <c:pt idx="470">
                  <c:v>68.2990887145491</c:v>
                </c:pt>
                <c:pt idx="471">
                  <c:v>68.308815477292029</c:v>
                </c:pt>
                <c:pt idx="472">
                  <c:v>68.319533240034957</c:v>
                </c:pt>
                <c:pt idx="473">
                  <c:v>68.3306110027778</c:v>
                </c:pt>
                <c:pt idx="474">
                  <c:v>68.341351765520741</c:v>
                </c:pt>
                <c:pt idx="475">
                  <c:v>68.351177528263676</c:v>
                </c:pt>
                <c:pt idx="476">
                  <c:v>68.359599291006617</c:v>
                </c:pt>
                <c:pt idx="477">
                  <c:v>68.366343053749546</c:v>
                </c:pt>
                <c:pt idx="478">
                  <c:v>68.371323816492477</c:v>
                </c:pt>
                <c:pt idx="479">
                  <c:v>68.374680579235402</c:v>
                </c:pt>
                <c:pt idx="480">
                  <c:v>68.376716341978337</c:v>
                </c:pt>
                <c:pt idx="481">
                  <c:v>68.377867104721275</c:v>
                </c:pt>
                <c:pt idx="482">
                  <c:v>68.37861386746421</c:v>
                </c:pt>
                <c:pt idx="483">
                  <c:v>68.379368630207154</c:v>
                </c:pt>
                <c:pt idx="484">
                  <c:v>68.380466392950083</c:v>
                </c:pt>
                <c:pt idx="485">
                  <c:v>68.382068155693005</c:v>
                </c:pt>
                <c:pt idx="486">
                  <c:v>68.38410391843594</c:v>
                </c:pt>
                <c:pt idx="487">
                  <c:v>68.38636868117888</c:v>
                </c:pt>
                <c:pt idx="488">
                  <c:v>68.388427443921813</c:v>
                </c:pt>
                <c:pt idx="489">
                  <c:v>68.389792206664751</c:v>
                </c:pt>
                <c:pt idx="490">
                  <c:v>68.389921969407681</c:v>
                </c:pt>
                <c:pt idx="491">
                  <c:v>68.388371732150617</c:v>
                </c:pt>
                <c:pt idx="492">
                  <c:v>68.38486949489355</c:v>
                </c:pt>
                <c:pt idx="493">
                  <c:v>68.379398257636481</c:v>
                </c:pt>
                <c:pt idx="494">
                  <c:v>68.37224102037942</c:v>
                </c:pt>
                <c:pt idx="495">
                  <c:v>68.363969783122357</c:v>
                </c:pt>
                <c:pt idx="496">
                  <c:v>68.355469545865276</c:v>
                </c:pt>
                <c:pt idx="497">
                  <c:v>68.347877308608219</c:v>
                </c:pt>
                <c:pt idx="498">
                  <c:v>68.342452071351147</c:v>
                </c:pt>
                <c:pt idx="499">
                  <c:v>68.340489834094086</c:v>
                </c:pt>
                <c:pt idx="500">
                  <c:v>68.343220596837014</c:v>
                </c:pt>
                <c:pt idx="501">
                  <c:v>68.351650359579878</c:v>
                </c:pt>
                <c:pt idx="502">
                  <c:v>68.36648112232281</c:v>
                </c:pt>
                <c:pt idx="503">
                  <c:v>68.388055885065725</c:v>
                </c:pt>
                <c:pt idx="504">
                  <c:v>68.416321647808672</c:v>
                </c:pt>
                <c:pt idx="505">
                  <c:v>68.450798410551599</c:v>
                </c:pt>
                <c:pt idx="506">
                  <c:v>68.490668173294537</c:v>
                </c:pt>
                <c:pt idx="507">
                  <c:v>68.534818936037468</c:v>
                </c:pt>
                <c:pt idx="508">
                  <c:v>68.581929698780414</c:v>
                </c:pt>
                <c:pt idx="509">
                  <c:v>68.630627461523332</c:v>
                </c:pt>
                <c:pt idx="510">
                  <c:v>68.679515224266268</c:v>
                </c:pt>
                <c:pt idx="511">
                  <c:v>68.72731998700921</c:v>
                </c:pt>
                <c:pt idx="512">
                  <c:v>68.772942749752147</c:v>
                </c:pt>
                <c:pt idx="513">
                  <c:v>68.815483512495078</c:v>
                </c:pt>
                <c:pt idx="514">
                  <c:v>68.854293275238007</c:v>
                </c:pt>
                <c:pt idx="515">
                  <c:v>68.888930037980941</c:v>
                </c:pt>
                <c:pt idx="516">
                  <c:v>68.919141800723864</c:v>
                </c:pt>
                <c:pt idx="517">
                  <c:v>68.944806563466813</c:v>
                </c:pt>
                <c:pt idx="518">
                  <c:v>68.965893326209738</c:v>
                </c:pt>
                <c:pt idx="519">
                  <c:v>68.982402088952682</c:v>
                </c:pt>
                <c:pt idx="520">
                  <c:v>68.994378851695615</c:v>
                </c:pt>
                <c:pt idx="521">
                  <c:v>69.001847614438532</c:v>
                </c:pt>
                <c:pt idx="522">
                  <c:v>69.00482937718148</c:v>
                </c:pt>
                <c:pt idx="523">
                  <c:v>69.003371139924411</c:v>
                </c:pt>
                <c:pt idx="524">
                  <c:v>68.997602902667339</c:v>
                </c:pt>
                <c:pt idx="525">
                  <c:v>68.987721665410277</c:v>
                </c:pt>
                <c:pt idx="526">
                  <c:v>68.974079428153217</c:v>
                </c:pt>
                <c:pt idx="527">
                  <c:v>68.957149190896146</c:v>
                </c:pt>
                <c:pt idx="528">
                  <c:v>68.93759395363908</c:v>
                </c:pt>
                <c:pt idx="529">
                  <c:v>68.916200716381923</c:v>
                </c:pt>
                <c:pt idx="530">
                  <c:v>68.893891479124861</c:v>
                </c:pt>
                <c:pt idx="531">
                  <c:v>68.871605241867798</c:v>
                </c:pt>
                <c:pt idx="532">
                  <c:v>68.850295004610729</c:v>
                </c:pt>
                <c:pt idx="533">
                  <c:v>68.830831767353672</c:v>
                </c:pt>
                <c:pt idx="534">
                  <c:v>68.813916530096591</c:v>
                </c:pt>
                <c:pt idx="535">
                  <c:v>68.800053292839536</c:v>
                </c:pt>
                <c:pt idx="536">
                  <c:v>68.789539055582466</c:v>
                </c:pt>
                <c:pt idx="537">
                  <c:v>68.782373818325397</c:v>
                </c:pt>
                <c:pt idx="538">
                  <c:v>68.778359581068344</c:v>
                </c:pt>
                <c:pt idx="539">
                  <c:v>68.77710034381127</c:v>
                </c:pt>
                <c:pt idx="540">
                  <c:v>68.778060106554193</c:v>
                </c:pt>
                <c:pt idx="541">
                  <c:v>68.780668869297131</c:v>
                </c:pt>
                <c:pt idx="542">
                  <c:v>68.784352632040068</c:v>
                </c:pt>
                <c:pt idx="543">
                  <c:v>68.788639394783004</c:v>
                </c:pt>
                <c:pt idx="544">
                  <c:v>68.793193157525934</c:v>
                </c:pt>
                <c:pt idx="545">
                  <c:v>68.797830920268865</c:v>
                </c:pt>
                <c:pt idx="546">
                  <c:v>68.802560683011791</c:v>
                </c:pt>
                <c:pt idx="547">
                  <c:v>68.807549445754731</c:v>
                </c:pt>
                <c:pt idx="548">
                  <c:v>68.813041208497665</c:v>
                </c:pt>
                <c:pt idx="549">
                  <c:v>68.819380971240605</c:v>
                </c:pt>
                <c:pt idx="550">
                  <c:v>68.826833733983548</c:v>
                </c:pt>
                <c:pt idx="551">
                  <c:v>68.835652496726468</c:v>
                </c:pt>
                <c:pt idx="552">
                  <c:v>68.845921259469407</c:v>
                </c:pt>
                <c:pt idx="553">
                  <c:v>68.857532022212339</c:v>
                </c:pt>
                <c:pt idx="554">
                  <c:v>68.870256784955274</c:v>
                </c:pt>
                <c:pt idx="555">
                  <c:v>68.883645547698208</c:v>
                </c:pt>
                <c:pt idx="556">
                  <c:v>68.897148310441139</c:v>
                </c:pt>
                <c:pt idx="557">
                  <c:v>68.91011807318408</c:v>
                </c:pt>
                <c:pt idx="558">
                  <c:v>68.92189683592693</c:v>
                </c:pt>
                <c:pt idx="559">
                  <c:v>68.931882598669858</c:v>
                </c:pt>
                <c:pt idx="560">
                  <c:v>68.93961036141279</c:v>
                </c:pt>
                <c:pt idx="561">
                  <c:v>68.944767124155732</c:v>
                </c:pt>
                <c:pt idx="562">
                  <c:v>68.947222886898658</c:v>
                </c:pt>
                <c:pt idx="563">
                  <c:v>68.947068649641594</c:v>
                </c:pt>
                <c:pt idx="564">
                  <c:v>68.94455041238453</c:v>
                </c:pt>
                <c:pt idx="565">
                  <c:v>68.940056175127452</c:v>
                </c:pt>
                <c:pt idx="566">
                  <c:v>68.93410393787039</c:v>
                </c:pt>
                <c:pt idx="567">
                  <c:v>68.927183700613327</c:v>
                </c:pt>
                <c:pt idx="568">
                  <c:v>68.919774463356262</c:v>
                </c:pt>
                <c:pt idx="569">
                  <c:v>68.912273226099202</c:v>
                </c:pt>
                <c:pt idx="570">
                  <c:v>68.904971988842121</c:v>
                </c:pt>
                <c:pt idx="571">
                  <c:v>68.898012751585057</c:v>
                </c:pt>
                <c:pt idx="572">
                  <c:v>68.891435514327995</c:v>
                </c:pt>
                <c:pt idx="573">
                  <c:v>68.88516327707093</c:v>
                </c:pt>
                <c:pt idx="574">
                  <c:v>68.879074039813872</c:v>
                </c:pt>
                <c:pt idx="575">
                  <c:v>68.873037802556809</c:v>
                </c:pt>
                <c:pt idx="576">
                  <c:v>68.866971565299721</c:v>
                </c:pt>
                <c:pt idx="577">
                  <c:v>68.860859328042665</c:v>
                </c:pt>
                <c:pt idx="578">
                  <c:v>68.854839090785603</c:v>
                </c:pt>
                <c:pt idx="579">
                  <c:v>68.849123853528539</c:v>
                </c:pt>
                <c:pt idx="580">
                  <c:v>68.844125616271469</c:v>
                </c:pt>
                <c:pt idx="581">
                  <c:v>68.840287379014399</c:v>
                </c:pt>
                <c:pt idx="582">
                  <c:v>68.838165141757329</c:v>
                </c:pt>
                <c:pt idx="583">
                  <c:v>68.838293904500262</c:v>
                </c:pt>
                <c:pt idx="584">
                  <c:v>68.841177667243201</c:v>
                </c:pt>
                <c:pt idx="585">
                  <c:v>68.847241429986141</c:v>
                </c:pt>
                <c:pt idx="586">
                  <c:v>68.856762192729065</c:v>
                </c:pt>
                <c:pt idx="587">
                  <c:v>68.869860955471921</c:v>
                </c:pt>
                <c:pt idx="588">
                  <c:v>68.886507718214858</c:v>
                </c:pt>
                <c:pt idx="589">
                  <c:v>68.906503480957781</c:v>
                </c:pt>
                <c:pt idx="590">
                  <c:v>68.929520243700722</c:v>
                </c:pt>
                <c:pt idx="591">
                  <c:v>68.955147006443653</c:v>
                </c:pt>
                <c:pt idx="592">
                  <c:v>68.982893769186589</c:v>
                </c:pt>
                <c:pt idx="593">
                  <c:v>69.012296531929522</c:v>
                </c:pt>
                <c:pt idx="594">
                  <c:v>69.042943294672455</c:v>
                </c:pt>
                <c:pt idx="595">
                  <c:v>69.074421057415378</c:v>
                </c:pt>
                <c:pt idx="596">
                  <c:v>69.106440820158312</c:v>
                </c:pt>
                <c:pt idx="597">
                  <c:v>69.138780582901248</c:v>
                </c:pt>
                <c:pt idx="598">
                  <c:v>69.171319345644193</c:v>
                </c:pt>
                <c:pt idx="599">
                  <c:v>69.203919108387126</c:v>
                </c:pt>
                <c:pt idx="600">
                  <c:v>69.236510871130065</c:v>
                </c:pt>
                <c:pt idx="601">
                  <c:v>69.269056633872978</c:v>
                </c:pt>
                <c:pt idx="602">
                  <c:v>69.301412396615916</c:v>
                </c:pt>
                <c:pt idx="603">
                  <c:v>69.333454159358851</c:v>
                </c:pt>
                <c:pt idx="604">
                  <c:v>69.3650009221018</c:v>
                </c:pt>
                <c:pt idx="605">
                  <c:v>69.395883684844733</c:v>
                </c:pt>
                <c:pt idx="606">
                  <c:v>69.425851447587661</c:v>
                </c:pt>
                <c:pt idx="607">
                  <c:v>69.454743210330591</c:v>
                </c:pt>
                <c:pt idx="608">
                  <c:v>69.482390973073521</c:v>
                </c:pt>
                <c:pt idx="609">
                  <c:v>69.508757735816459</c:v>
                </c:pt>
                <c:pt idx="610">
                  <c:v>69.533849498559391</c:v>
                </c:pt>
                <c:pt idx="611">
                  <c:v>69.557782261302336</c:v>
                </c:pt>
                <c:pt idx="612">
                  <c:v>69.58077602404525</c:v>
                </c:pt>
                <c:pt idx="613">
                  <c:v>69.603129786788188</c:v>
                </c:pt>
                <c:pt idx="614">
                  <c:v>69.625162549531126</c:v>
                </c:pt>
                <c:pt idx="615">
                  <c:v>69.647202312273976</c:v>
                </c:pt>
                <c:pt idx="616">
                  <c:v>69.669541075016909</c:v>
                </c:pt>
                <c:pt idx="617">
                  <c:v>69.692389837759848</c:v>
                </c:pt>
                <c:pt idx="618">
                  <c:v>69.715811600502789</c:v>
                </c:pt>
                <c:pt idx="619">
                  <c:v>69.739797363245714</c:v>
                </c:pt>
                <c:pt idx="620">
                  <c:v>69.764134125988647</c:v>
                </c:pt>
                <c:pt idx="621">
                  <c:v>69.788523888731575</c:v>
                </c:pt>
                <c:pt idx="622">
                  <c:v>69.812586651474518</c:v>
                </c:pt>
                <c:pt idx="623">
                  <c:v>69.835878414217447</c:v>
                </c:pt>
                <c:pt idx="624">
                  <c:v>69.857949176960389</c:v>
                </c:pt>
                <c:pt idx="625">
                  <c:v>69.878432939703316</c:v>
                </c:pt>
                <c:pt idx="626">
                  <c:v>69.897017702446249</c:v>
                </c:pt>
                <c:pt idx="627">
                  <c:v>69.913572465189176</c:v>
                </c:pt>
                <c:pt idx="628">
                  <c:v>69.928082227932123</c:v>
                </c:pt>
                <c:pt idx="629">
                  <c:v>69.940654990675057</c:v>
                </c:pt>
                <c:pt idx="630">
                  <c:v>69.951594753417993</c:v>
                </c:pt>
                <c:pt idx="631">
                  <c:v>69.961214516160908</c:v>
                </c:pt>
                <c:pt idx="632">
                  <c:v>69.969918278903847</c:v>
                </c:pt>
                <c:pt idx="633">
                  <c:v>69.978089041646783</c:v>
                </c:pt>
                <c:pt idx="634">
                  <c:v>69.986022804389719</c:v>
                </c:pt>
                <c:pt idx="635">
                  <c:v>69.993940567132654</c:v>
                </c:pt>
                <c:pt idx="636">
                  <c:v>70.001950329875598</c:v>
                </c:pt>
                <c:pt idx="637">
                  <c:v>70.009945092618509</c:v>
                </c:pt>
                <c:pt idx="638">
                  <c:v>70.017764855361449</c:v>
                </c:pt>
                <c:pt idx="639">
                  <c:v>70.025080618104383</c:v>
                </c:pt>
                <c:pt idx="640">
                  <c:v>70.031518380847317</c:v>
                </c:pt>
                <c:pt idx="641">
                  <c:v>70.036683143590253</c:v>
                </c:pt>
                <c:pt idx="642">
                  <c:v>70.040183906333198</c:v>
                </c:pt>
                <c:pt idx="643">
                  <c:v>70.041739669076122</c:v>
                </c:pt>
                <c:pt idx="644">
                  <c:v>70.041166431818965</c:v>
                </c:pt>
                <c:pt idx="645">
                  <c:v>70.038388194561904</c:v>
                </c:pt>
                <c:pt idx="646">
                  <c:v>70.033527957304841</c:v>
                </c:pt>
                <c:pt idx="647">
                  <c:v>70.026789720047773</c:v>
                </c:pt>
                <c:pt idx="648">
                  <c:v>70.018511482790714</c:v>
                </c:pt>
                <c:pt idx="649">
                  <c:v>70.009141245533641</c:v>
                </c:pt>
                <c:pt idx="650">
                  <c:v>69.999077008276572</c:v>
                </c:pt>
                <c:pt idx="651">
                  <c:v>69.988799771019501</c:v>
                </c:pt>
                <c:pt idx="652">
                  <c:v>69.978674533762444</c:v>
                </c:pt>
                <c:pt idx="653">
                  <c:v>69.969022296505372</c:v>
                </c:pt>
                <c:pt idx="654">
                  <c:v>69.960087059248309</c:v>
                </c:pt>
                <c:pt idx="655">
                  <c:v>69.951983821991234</c:v>
                </c:pt>
                <c:pt idx="656">
                  <c:v>69.944788584734169</c:v>
                </c:pt>
                <c:pt idx="657">
                  <c:v>69.938486347477109</c:v>
                </c:pt>
                <c:pt idx="658">
                  <c:v>69.93304511022005</c:v>
                </c:pt>
                <c:pt idx="659">
                  <c:v>69.928405872962983</c:v>
                </c:pt>
                <c:pt idx="660">
                  <c:v>69.924513635705921</c:v>
                </c:pt>
                <c:pt idx="661">
                  <c:v>69.92133939844885</c:v>
                </c:pt>
                <c:pt idx="662">
                  <c:v>69.918874161191781</c:v>
                </c:pt>
                <c:pt idx="663">
                  <c:v>69.917133923934713</c:v>
                </c:pt>
                <c:pt idx="664">
                  <c:v>69.916094686677653</c:v>
                </c:pt>
                <c:pt idx="665">
                  <c:v>69.915789449420586</c:v>
                </c:pt>
                <c:pt idx="666">
                  <c:v>69.916116212163516</c:v>
                </c:pt>
                <c:pt idx="667">
                  <c:v>69.916931974906703</c:v>
                </c:pt>
                <c:pt idx="668">
                  <c:v>69.918006737649634</c:v>
                </c:pt>
                <c:pt idx="669">
                  <c:v>69.919005500392572</c:v>
                </c:pt>
                <c:pt idx="670">
                  <c:v>69.919515263135509</c:v>
                </c:pt>
                <c:pt idx="671">
                  <c:v>69.919057025878431</c:v>
                </c:pt>
                <c:pt idx="672">
                  <c:v>69.917087788621359</c:v>
                </c:pt>
                <c:pt idx="673">
                  <c:v>69.913103551364301</c:v>
                </c:pt>
                <c:pt idx="674">
                  <c:v>69.90664831410723</c:v>
                </c:pt>
                <c:pt idx="675">
                  <c:v>69.897317076850157</c:v>
                </c:pt>
                <c:pt idx="676">
                  <c:v>69.884902839593096</c:v>
                </c:pt>
                <c:pt idx="677">
                  <c:v>69.86931560233603</c:v>
                </c:pt>
                <c:pt idx="678">
                  <c:v>69.85063036507897</c:v>
                </c:pt>
                <c:pt idx="679">
                  <c:v>69.829099127821905</c:v>
                </c:pt>
                <c:pt idx="680">
                  <c:v>69.805103890564837</c:v>
                </c:pt>
                <c:pt idx="681">
                  <c:v>69.779109653307756</c:v>
                </c:pt>
                <c:pt idx="682">
                  <c:v>69.751619416050701</c:v>
                </c:pt>
                <c:pt idx="683">
                  <c:v>69.723192178793639</c:v>
                </c:pt>
                <c:pt idx="684">
                  <c:v>69.694244941536567</c:v>
                </c:pt>
                <c:pt idx="685">
                  <c:v>69.66514570427951</c:v>
                </c:pt>
                <c:pt idx="686">
                  <c:v>69.636069467022438</c:v>
                </c:pt>
                <c:pt idx="687">
                  <c:v>69.607046229765373</c:v>
                </c:pt>
                <c:pt idx="688">
                  <c:v>69.577854992508293</c:v>
                </c:pt>
                <c:pt idx="689">
                  <c:v>69.548099755251229</c:v>
                </c:pt>
                <c:pt idx="690">
                  <c:v>69.517168517994165</c:v>
                </c:pt>
                <c:pt idx="691">
                  <c:v>69.484178280737112</c:v>
                </c:pt>
                <c:pt idx="692">
                  <c:v>69.448075043480046</c:v>
                </c:pt>
                <c:pt idx="693">
                  <c:v>69.407562806222984</c:v>
                </c:pt>
                <c:pt idx="694">
                  <c:v>69.361067568965908</c:v>
                </c:pt>
                <c:pt idx="695">
                  <c:v>69.30678433170884</c:v>
                </c:pt>
                <c:pt idx="696">
                  <c:v>69.242582094451777</c:v>
                </c:pt>
                <c:pt idx="697">
                  <c:v>69.166042857194711</c:v>
                </c:pt>
                <c:pt idx="698">
                  <c:v>69.074374619937643</c:v>
                </c:pt>
                <c:pt idx="699">
                  <c:v>68.964487382680574</c:v>
                </c:pt>
                <c:pt idx="700">
                  <c:v>68.8329711454235</c:v>
                </c:pt>
                <c:pt idx="701">
                  <c:v>68.676132908166437</c:v>
                </c:pt>
                <c:pt idx="702">
                  <c:v>68.490172670909374</c:v>
                </c:pt>
                <c:pt idx="703">
                  <c:v>68.271170433652316</c:v>
                </c:pt>
                <c:pt idx="704">
                  <c:v>68.015401196395246</c:v>
                </c:pt>
                <c:pt idx="705">
                  <c:v>67.719448959138191</c:v>
                </c:pt>
                <c:pt idx="706">
                  <c:v>67.380420721881109</c:v>
                </c:pt>
                <c:pt idx="707">
                  <c:v>66.996226484624046</c:v>
                </c:pt>
                <c:pt idx="708">
                  <c:v>66.565714247366984</c:v>
                </c:pt>
                <c:pt idx="709">
                  <c:v>66.088922010109911</c:v>
                </c:pt>
                <c:pt idx="710">
                  <c:v>65.567176772852847</c:v>
                </c:pt>
                <c:pt idx="711">
                  <c:v>65.003203535595787</c:v>
                </c:pt>
                <c:pt idx="712">
                  <c:v>64.401106298338703</c:v>
                </c:pt>
                <c:pt idx="713">
                  <c:v>63.766332061081641</c:v>
                </c:pt>
                <c:pt idx="714">
                  <c:v>63.105541823824581</c:v>
                </c:pt>
                <c:pt idx="715">
                  <c:v>62.426425586566687</c:v>
                </c:pt>
                <c:pt idx="716">
                  <c:v>61.737437349309623</c:v>
                </c:pt>
                <c:pt idx="717">
                  <c:v>61.047563112052543</c:v>
                </c:pt>
                <c:pt idx="718">
                  <c:v>60.365997874795482</c:v>
                </c:pt>
                <c:pt idx="719">
                  <c:v>59.701896637538425</c:v>
                </c:pt>
                <c:pt idx="720">
                  <c:v>59.064024400281347</c:v>
                </c:pt>
                <c:pt idx="721">
                  <c:v>58.460607163024285</c:v>
                </c:pt>
                <c:pt idx="722">
                  <c:v>57.89903692576722</c:v>
                </c:pt>
                <c:pt idx="723">
                  <c:v>57.385745688510156</c:v>
                </c:pt>
                <c:pt idx="724">
                  <c:v>56.926081451253083</c:v>
                </c:pt>
                <c:pt idx="725">
                  <c:v>56.524187213996029</c:v>
                </c:pt>
                <c:pt idx="726">
                  <c:v>56.182984976738958</c:v>
                </c:pt>
                <c:pt idx="727">
                  <c:v>55.904212739481885</c:v>
                </c:pt>
                <c:pt idx="728">
                  <c:v>55.688361502224829</c:v>
                </c:pt>
                <c:pt idx="729">
                  <c:v>55.534804264967761</c:v>
                </c:pt>
                <c:pt idx="730">
                  <c:v>55.441877027710689</c:v>
                </c:pt>
                <c:pt idx="731">
                  <c:v>55.406940790453632</c:v>
                </c:pt>
                <c:pt idx="732">
                  <c:v>55.426532553196566</c:v>
                </c:pt>
                <c:pt idx="733">
                  <c:v>55.496485315939488</c:v>
                </c:pt>
                <c:pt idx="734">
                  <c:v>55.612085078682426</c:v>
                </c:pt>
                <c:pt idx="735">
                  <c:v>55.768227841425357</c:v>
                </c:pt>
                <c:pt idx="736">
                  <c:v>55.959541604168294</c:v>
                </c:pt>
                <c:pt idx="737">
                  <c:v>56.180579366911225</c:v>
                </c:pt>
                <c:pt idx="738">
                  <c:v>56.425947129654155</c:v>
                </c:pt>
                <c:pt idx="739">
                  <c:v>56.690441892397097</c:v>
                </c:pt>
                <c:pt idx="740">
                  <c:v>56.969219655140023</c:v>
                </c:pt>
                <c:pt idx="741">
                  <c:v>57.257792417882953</c:v>
                </c:pt>
                <c:pt idx="742">
                  <c:v>57.552225180625896</c:v>
                </c:pt>
                <c:pt idx="743">
                  <c:v>57.849114943368832</c:v>
                </c:pt>
                <c:pt idx="744">
                  <c:v>58.145591706111766</c:v>
                </c:pt>
                <c:pt idx="745">
                  <c:v>58.439399468854695</c:v>
                </c:pt>
                <c:pt idx="746">
                  <c:v>58.728758231597624</c:v>
                </c:pt>
                <c:pt idx="747">
                  <c:v>59.012364994340558</c:v>
                </c:pt>
                <c:pt idx="748">
                  <c:v>59.289318757083493</c:v>
                </c:pt>
                <c:pt idx="749">
                  <c:v>59.55902451982643</c:v>
                </c:pt>
                <c:pt idx="750">
                  <c:v>59.821131282569361</c:v>
                </c:pt>
                <c:pt idx="751">
                  <c:v>60.075433045312295</c:v>
                </c:pt>
                <c:pt idx="752">
                  <c:v>60.321846808055227</c:v>
                </c:pt>
                <c:pt idx="753">
                  <c:v>60.560333570798164</c:v>
                </c:pt>
                <c:pt idx="754">
                  <c:v>60.790869333541096</c:v>
                </c:pt>
                <c:pt idx="755">
                  <c:v>61.013479096284037</c:v>
                </c:pt>
                <c:pt idx="756">
                  <c:v>61.228131859026966</c:v>
                </c:pt>
                <c:pt idx="757">
                  <c:v>61.434902621769901</c:v>
                </c:pt>
                <c:pt idx="758">
                  <c:v>61.633860384512829</c:v>
                </c:pt>
                <c:pt idx="759">
                  <c:v>61.825136147255762</c:v>
                </c:pt>
                <c:pt idx="760">
                  <c:v>62.0089349099987</c:v>
                </c:pt>
                <c:pt idx="761">
                  <c:v>62.206156999999997</c:v>
                </c:pt>
                <c:pt idx="762">
                  <c:v>62.400836000000005</c:v>
                </c:pt>
                <c:pt idx="763">
                  <c:v>62.589091000000003</c:v>
                </c:pt>
                <c:pt idx="764">
                  <c:v>62.771357000000002</c:v>
                </c:pt>
                <c:pt idx="765">
                  <c:v>62.948054000000006</c:v>
                </c:pt>
                <c:pt idx="766">
                  <c:v>63.119586000000005</c:v>
                </c:pt>
                <c:pt idx="767">
                  <c:v>63.28628100000001</c:v>
                </c:pt>
                <c:pt idx="768">
                  <c:v>63.448366999999998</c:v>
                </c:pt>
                <c:pt idx="769">
                  <c:v>63.605989999999998</c:v>
                </c:pt>
                <c:pt idx="770">
                  <c:v>63.759195999999996</c:v>
                </c:pt>
                <c:pt idx="771">
                  <c:v>63.907916000000007</c:v>
                </c:pt>
                <c:pt idx="772">
                  <c:v>64.052034999999989</c:v>
                </c:pt>
                <c:pt idx="773">
                  <c:v>64.191417000000001</c:v>
                </c:pt>
                <c:pt idx="774">
                  <c:v>64.325885</c:v>
                </c:pt>
                <c:pt idx="775">
                  <c:v>64.455325000000002</c:v>
                </c:pt>
                <c:pt idx="776">
                  <c:v>64.579706999999999</c:v>
                </c:pt>
                <c:pt idx="777">
                  <c:v>64.699045999999996</c:v>
                </c:pt>
                <c:pt idx="778">
                  <c:v>64.813463999999996</c:v>
                </c:pt>
                <c:pt idx="779">
                  <c:v>64.923143999999994</c:v>
                </c:pt>
                <c:pt idx="780">
                  <c:v>65.028314999999992</c:v>
                </c:pt>
                <c:pt idx="781">
                  <c:v>65.129244999999997</c:v>
                </c:pt>
                <c:pt idx="782">
                  <c:v>65.226160999999991</c:v>
                </c:pt>
                <c:pt idx="783">
                  <c:v>65.319223999999991</c:v>
                </c:pt>
                <c:pt idx="784">
                  <c:v>65.408457999999996</c:v>
                </c:pt>
                <c:pt idx="785">
                  <c:v>65.493822999999992</c:v>
                </c:pt>
                <c:pt idx="786">
                  <c:v>65.575052999999997</c:v>
                </c:pt>
                <c:pt idx="787">
                  <c:v>65.651773999999989</c:v>
                </c:pt>
                <c:pt idx="788">
                  <c:v>65.723474999999993</c:v>
                </c:pt>
                <c:pt idx="789">
                  <c:v>65.789560999999992</c:v>
                </c:pt>
                <c:pt idx="790">
                  <c:v>65.849413999999996</c:v>
                </c:pt>
                <c:pt idx="791">
                  <c:v>65.902391999999992</c:v>
                </c:pt>
                <c:pt idx="792">
                  <c:v>65.947963000000001</c:v>
                </c:pt>
                <c:pt idx="793">
                  <c:v>65.985697999999999</c:v>
                </c:pt>
                <c:pt idx="794">
                  <c:v>66.015329999999992</c:v>
                </c:pt>
                <c:pt idx="795">
                  <c:v>66.036829999999995</c:v>
                </c:pt>
                <c:pt idx="796">
                  <c:v>66.050319000000002</c:v>
                </c:pt>
                <c:pt idx="797">
                  <c:v>66.056162999999998</c:v>
                </c:pt>
                <c:pt idx="798">
                  <c:v>66.054880999999995</c:v>
                </c:pt>
                <c:pt idx="799">
                  <c:v>66.047122000000002</c:v>
                </c:pt>
                <c:pt idx="800">
                  <c:v>66.033664000000002</c:v>
                </c:pt>
                <c:pt idx="801">
                  <c:v>66.015292000000002</c:v>
                </c:pt>
                <c:pt idx="802">
                  <c:v>65.992838999999989</c:v>
                </c:pt>
                <c:pt idx="803">
                  <c:v>65.967058999999992</c:v>
                </c:pt>
                <c:pt idx="804">
                  <c:v>65.938693000000001</c:v>
                </c:pt>
                <c:pt idx="805">
                  <c:v>65.908396999999994</c:v>
                </c:pt>
                <c:pt idx="806">
                  <c:v>65.876727000000002</c:v>
                </c:pt>
                <c:pt idx="807">
                  <c:v>65.844263999999995</c:v>
                </c:pt>
                <c:pt idx="808">
                  <c:v>65.811472999999992</c:v>
                </c:pt>
                <c:pt idx="809">
                  <c:v>65.778871999999993</c:v>
                </c:pt>
                <c:pt idx="810">
                  <c:v>65.746981999999988</c:v>
                </c:pt>
                <c:pt idx="811">
                  <c:v>65.716348999999994</c:v>
                </c:pt>
                <c:pt idx="812">
                  <c:v>65.687616999999989</c:v>
                </c:pt>
                <c:pt idx="813">
                  <c:v>65.66149399999999</c:v>
                </c:pt>
                <c:pt idx="814">
                  <c:v>65.638735999999994</c:v>
                </c:pt>
                <c:pt idx="815">
                  <c:v>65.620165999999998</c:v>
                </c:pt>
                <c:pt idx="816">
                  <c:v>65.606668999999997</c:v>
                </c:pt>
                <c:pt idx="817">
                  <c:v>65.599092999999996</c:v>
                </c:pt>
                <c:pt idx="818">
                  <c:v>65.598322999999993</c:v>
                </c:pt>
                <c:pt idx="819">
                  <c:v>65.605188999999996</c:v>
                </c:pt>
                <c:pt idx="820">
                  <c:v>65.620424999999997</c:v>
                </c:pt>
                <c:pt idx="821">
                  <c:v>65.644754999999989</c:v>
                </c:pt>
                <c:pt idx="822">
                  <c:v>65.678758999999999</c:v>
                </c:pt>
                <c:pt idx="823">
                  <c:v>65.722933999999995</c:v>
                </c:pt>
                <c:pt idx="824">
                  <c:v>65.777720000000002</c:v>
                </c:pt>
                <c:pt idx="825">
                  <c:v>65.843408999999994</c:v>
                </c:pt>
                <c:pt idx="826">
                  <c:v>65.920259999999999</c:v>
                </c:pt>
                <c:pt idx="827">
                  <c:v>66.008432999999997</c:v>
                </c:pt>
                <c:pt idx="828">
                  <c:v>66.107988999999989</c:v>
                </c:pt>
                <c:pt idx="829">
                  <c:v>66.218942999999996</c:v>
                </c:pt>
                <c:pt idx="830">
                  <c:v>66.341189</c:v>
                </c:pt>
                <c:pt idx="831">
                  <c:v>66.474542999999997</c:v>
                </c:pt>
                <c:pt idx="832">
                  <c:v>66.618715999999992</c:v>
                </c:pt>
                <c:pt idx="833">
                  <c:v>66.77329499999999</c:v>
                </c:pt>
                <c:pt idx="834">
                  <c:v>66.937754999999996</c:v>
                </c:pt>
                <c:pt idx="835">
                  <c:v>67.111482999999993</c:v>
                </c:pt>
                <c:pt idx="836">
                  <c:v>67.293703999999991</c:v>
                </c:pt>
                <c:pt idx="837">
                  <c:v>67.483615</c:v>
                </c:pt>
                <c:pt idx="838">
                  <c:v>67.680292999999992</c:v>
                </c:pt>
                <c:pt idx="839">
                  <c:v>67.882823000000002</c:v>
                </c:pt>
                <c:pt idx="840">
                  <c:v>68.09023599999999</c:v>
                </c:pt>
                <c:pt idx="841">
                  <c:v>68.301637999999997</c:v>
                </c:pt>
                <c:pt idx="842">
                  <c:v>68.516176999999999</c:v>
                </c:pt>
                <c:pt idx="843">
                  <c:v>68.733080999999999</c:v>
                </c:pt>
                <c:pt idx="844">
                  <c:v>68.95167099999999</c:v>
                </c:pt>
                <c:pt idx="845">
                  <c:v>69.171396999999999</c:v>
                </c:pt>
                <c:pt idx="846">
                  <c:v>69.391795000000002</c:v>
                </c:pt>
                <c:pt idx="847">
                  <c:v>69.612490999999991</c:v>
                </c:pt>
                <c:pt idx="848">
                  <c:v>69.833162999999999</c:v>
                </c:pt>
                <c:pt idx="849">
                  <c:v>70.053522999999998</c:v>
                </c:pt>
                <c:pt idx="850">
                  <c:v>70.273310999999993</c:v>
                </c:pt>
                <c:pt idx="851">
                  <c:v>70.492212999999992</c:v>
                </c:pt>
                <c:pt idx="852">
                  <c:v>70.709886999999995</c:v>
                </c:pt>
                <c:pt idx="853">
                  <c:v>70.925951999999995</c:v>
                </c:pt>
                <c:pt idx="854">
                  <c:v>71.139955999999998</c:v>
                </c:pt>
                <c:pt idx="855">
                  <c:v>71.351405</c:v>
                </c:pt>
                <c:pt idx="856">
                  <c:v>71.559755999999993</c:v>
                </c:pt>
                <c:pt idx="857">
                  <c:v>71.764482999999998</c:v>
                </c:pt>
                <c:pt idx="858">
                  <c:v>71.965044999999989</c:v>
                </c:pt>
                <c:pt idx="859">
                  <c:v>72.160959999999989</c:v>
                </c:pt>
                <c:pt idx="860">
                  <c:v>72.351770999999999</c:v>
                </c:pt>
                <c:pt idx="861">
                  <c:v>72.537134999999992</c:v>
                </c:pt>
                <c:pt idx="862">
                  <c:v>72.716746000000001</c:v>
                </c:pt>
                <c:pt idx="863">
                  <c:v>72.890383999999997</c:v>
                </c:pt>
                <c:pt idx="864">
                  <c:v>73.057909999999993</c:v>
                </c:pt>
                <c:pt idx="865">
                  <c:v>73.219225999999992</c:v>
                </c:pt>
                <c:pt idx="866">
                  <c:v>73.374254999999991</c:v>
                </c:pt>
                <c:pt idx="867">
                  <c:v>73.522981999999999</c:v>
                </c:pt>
                <c:pt idx="868">
                  <c:v>73.665385000000001</c:v>
                </c:pt>
                <c:pt idx="869">
                  <c:v>73.801431999999991</c:v>
                </c:pt>
                <c:pt idx="870">
                  <c:v>73.931117</c:v>
                </c:pt>
                <c:pt idx="871">
                  <c:v>74.054468999999997</c:v>
                </c:pt>
                <c:pt idx="872">
                  <c:v>74.171526999999998</c:v>
                </c:pt>
                <c:pt idx="873">
                  <c:v>74.282411999999994</c:v>
                </c:pt>
                <c:pt idx="874">
                  <c:v>74.387309000000002</c:v>
                </c:pt>
                <c:pt idx="875">
                  <c:v>74.486514</c:v>
                </c:pt>
                <c:pt idx="876">
                  <c:v>74.580408999999989</c:v>
                </c:pt>
                <c:pt idx="877">
                  <c:v>74.669505000000001</c:v>
                </c:pt>
                <c:pt idx="878">
                  <c:v>74.754381999999993</c:v>
                </c:pt>
                <c:pt idx="879">
                  <c:v>74.835710999999989</c:v>
                </c:pt>
                <c:pt idx="880">
                  <c:v>74.914232999999996</c:v>
                </c:pt>
                <c:pt idx="881">
                  <c:v>74.990663999999995</c:v>
                </c:pt>
                <c:pt idx="882">
                  <c:v>75.065706999999989</c:v>
                </c:pt>
                <c:pt idx="883">
                  <c:v>75.139963999999992</c:v>
                </c:pt>
                <c:pt idx="884">
                  <c:v>75.213968999999992</c:v>
                </c:pt>
                <c:pt idx="885">
                  <c:v>75.288066000000001</c:v>
                </c:pt>
                <c:pt idx="886">
                  <c:v>75.362521000000001</c:v>
                </c:pt>
                <c:pt idx="887">
                  <c:v>75.437387999999999</c:v>
                </c:pt>
                <c:pt idx="888">
                  <c:v>75.512613999999999</c:v>
                </c:pt>
                <c:pt idx="889">
                  <c:v>75.588060999999996</c:v>
                </c:pt>
                <c:pt idx="890">
                  <c:v>75.663484999999994</c:v>
                </c:pt>
              </c:numCache>
            </c:numRef>
          </c:val>
          <c:smooth val="0"/>
        </c:ser>
        <c:ser>
          <c:idx val="3"/>
          <c:order val="3"/>
          <c:tx>
            <c:v>Broadside_cp_stripline_long_corrected_R</c:v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Edge_cp_stripline_plot!$D$9:$D$899</c:f>
              <c:numCache>
                <c:formatCode>0.0</c:formatCode>
                <c:ptCount val="891"/>
                <c:pt idx="0">
                  <c:v>-88.115906381999991</c:v>
                </c:pt>
                <c:pt idx="1">
                  <c:v>-87.851866408822445</c:v>
                </c:pt>
                <c:pt idx="2">
                  <c:v>-87.587826435644885</c:v>
                </c:pt>
                <c:pt idx="3">
                  <c:v>-87.323786462467311</c:v>
                </c:pt>
                <c:pt idx="4">
                  <c:v>-87.059746489289765</c:v>
                </c:pt>
                <c:pt idx="5">
                  <c:v>-86.795706516112205</c:v>
                </c:pt>
                <c:pt idx="6">
                  <c:v>-86.531666542934659</c:v>
                </c:pt>
                <c:pt idx="7">
                  <c:v>-86.267626569757084</c:v>
                </c:pt>
                <c:pt idx="8">
                  <c:v>-86.003586596579524</c:v>
                </c:pt>
                <c:pt idx="9">
                  <c:v>-85.739546623401978</c:v>
                </c:pt>
                <c:pt idx="10">
                  <c:v>-85.475506650224403</c:v>
                </c:pt>
                <c:pt idx="11">
                  <c:v>-85.211466677046857</c:v>
                </c:pt>
                <c:pt idx="12">
                  <c:v>-84.947426703869297</c:v>
                </c:pt>
                <c:pt idx="13">
                  <c:v>-84.683386730691751</c:v>
                </c:pt>
                <c:pt idx="14">
                  <c:v>-84.419346757514177</c:v>
                </c:pt>
                <c:pt idx="15">
                  <c:v>-84.155306784335764</c:v>
                </c:pt>
                <c:pt idx="16">
                  <c:v>-83.891266811158189</c:v>
                </c:pt>
                <c:pt idx="17">
                  <c:v>-83.627226837980629</c:v>
                </c:pt>
                <c:pt idx="18">
                  <c:v>-83.363186864803083</c:v>
                </c:pt>
                <c:pt idx="19">
                  <c:v>-83.099146891625523</c:v>
                </c:pt>
                <c:pt idx="20">
                  <c:v>-82.835106918447948</c:v>
                </c:pt>
                <c:pt idx="21">
                  <c:v>-82.571066945270402</c:v>
                </c:pt>
                <c:pt idx="22">
                  <c:v>-82.307026972092842</c:v>
                </c:pt>
                <c:pt idx="23">
                  <c:v>-82.042986998915296</c:v>
                </c:pt>
                <c:pt idx="24">
                  <c:v>-81.778947025737722</c:v>
                </c:pt>
                <c:pt idx="25">
                  <c:v>-81.514907052560176</c:v>
                </c:pt>
                <c:pt idx="26">
                  <c:v>-81.250867079382616</c:v>
                </c:pt>
                <c:pt idx="27">
                  <c:v>-80.986827106205055</c:v>
                </c:pt>
                <c:pt idx="28">
                  <c:v>-80.722787133027495</c:v>
                </c:pt>
                <c:pt idx="29">
                  <c:v>-80.458747159849935</c:v>
                </c:pt>
                <c:pt idx="30">
                  <c:v>-80.194707186672375</c:v>
                </c:pt>
                <c:pt idx="31">
                  <c:v>-79.930667213494829</c:v>
                </c:pt>
                <c:pt idx="32">
                  <c:v>-79.666627240317268</c:v>
                </c:pt>
                <c:pt idx="33">
                  <c:v>-79.402587267139694</c:v>
                </c:pt>
                <c:pt idx="34">
                  <c:v>-79.138547293962148</c:v>
                </c:pt>
                <c:pt idx="35">
                  <c:v>-78.874507320784588</c:v>
                </c:pt>
                <c:pt idx="36">
                  <c:v>-78.610467347607027</c:v>
                </c:pt>
                <c:pt idx="37">
                  <c:v>-78.346427374429467</c:v>
                </c:pt>
                <c:pt idx="38">
                  <c:v>-78.082387401251921</c:v>
                </c:pt>
                <c:pt idx="39">
                  <c:v>-77.818347428074361</c:v>
                </c:pt>
                <c:pt idx="40">
                  <c:v>-77.554307454896801</c:v>
                </c:pt>
                <c:pt idx="41">
                  <c:v>-77.290267481719241</c:v>
                </c:pt>
                <c:pt idx="42">
                  <c:v>-77.02622750854168</c:v>
                </c:pt>
                <c:pt idx="43">
                  <c:v>-76.76218753536412</c:v>
                </c:pt>
                <c:pt idx="44">
                  <c:v>-76.498147562185693</c:v>
                </c:pt>
                <c:pt idx="45">
                  <c:v>-76.234107589008133</c:v>
                </c:pt>
                <c:pt idx="46">
                  <c:v>-75.970067615830573</c:v>
                </c:pt>
                <c:pt idx="47">
                  <c:v>-75.706027642653012</c:v>
                </c:pt>
                <c:pt idx="48">
                  <c:v>-75.441987669475452</c:v>
                </c:pt>
                <c:pt idx="49">
                  <c:v>-75.177947696297906</c:v>
                </c:pt>
                <c:pt idx="50">
                  <c:v>-74.913907723120346</c:v>
                </c:pt>
                <c:pt idx="51">
                  <c:v>-74.649867749942786</c:v>
                </c:pt>
                <c:pt idx="52">
                  <c:v>-74.385827776765225</c:v>
                </c:pt>
                <c:pt idx="53">
                  <c:v>-74.121787803587679</c:v>
                </c:pt>
                <c:pt idx="54">
                  <c:v>-73.857747830410105</c:v>
                </c:pt>
                <c:pt idx="55">
                  <c:v>-73.593707857232545</c:v>
                </c:pt>
                <c:pt idx="56">
                  <c:v>-73.329667884054999</c:v>
                </c:pt>
                <c:pt idx="57">
                  <c:v>-73.065627910877438</c:v>
                </c:pt>
                <c:pt idx="58">
                  <c:v>-72.801587937699878</c:v>
                </c:pt>
                <c:pt idx="59">
                  <c:v>-72.537547964522318</c:v>
                </c:pt>
                <c:pt idx="60">
                  <c:v>-72.273507991344772</c:v>
                </c:pt>
                <c:pt idx="61">
                  <c:v>-72.009468018167198</c:v>
                </c:pt>
                <c:pt idx="62">
                  <c:v>-71.745428044989652</c:v>
                </c:pt>
                <c:pt idx="63">
                  <c:v>-71.481388071812091</c:v>
                </c:pt>
                <c:pt idx="64">
                  <c:v>-71.217348098634531</c:v>
                </c:pt>
                <c:pt idx="65">
                  <c:v>-70.953308125456971</c:v>
                </c:pt>
                <c:pt idx="66">
                  <c:v>-70.689268152279411</c:v>
                </c:pt>
                <c:pt idx="67">
                  <c:v>-70.42522817910185</c:v>
                </c:pt>
                <c:pt idx="68">
                  <c:v>-70.16118820592429</c:v>
                </c:pt>
                <c:pt idx="69">
                  <c:v>-69.897148232746744</c:v>
                </c:pt>
                <c:pt idx="70">
                  <c:v>-69.633108259569184</c:v>
                </c:pt>
                <c:pt idx="71">
                  <c:v>-69.369068286391624</c:v>
                </c:pt>
                <c:pt idx="72">
                  <c:v>-69.105028313213182</c:v>
                </c:pt>
                <c:pt idx="73">
                  <c:v>-68.840988340035636</c:v>
                </c:pt>
                <c:pt idx="74">
                  <c:v>-68.576948366858076</c:v>
                </c:pt>
                <c:pt idx="75">
                  <c:v>-68.312908393680516</c:v>
                </c:pt>
                <c:pt idx="76">
                  <c:v>-68.048868420502956</c:v>
                </c:pt>
                <c:pt idx="77">
                  <c:v>-67.78482844732541</c:v>
                </c:pt>
                <c:pt idx="78">
                  <c:v>-67.520788474147849</c:v>
                </c:pt>
                <c:pt idx="79">
                  <c:v>-67.256748500970275</c:v>
                </c:pt>
                <c:pt idx="80">
                  <c:v>-66.992708527792729</c:v>
                </c:pt>
                <c:pt idx="81">
                  <c:v>-66.728668554615169</c:v>
                </c:pt>
                <c:pt idx="82">
                  <c:v>-66.464628581437609</c:v>
                </c:pt>
                <c:pt idx="83">
                  <c:v>-66.200588608260048</c:v>
                </c:pt>
                <c:pt idx="84">
                  <c:v>-65.936548635082502</c:v>
                </c:pt>
                <c:pt idx="85">
                  <c:v>-65.672508661904942</c:v>
                </c:pt>
                <c:pt idx="86">
                  <c:v>-65.408468688727368</c:v>
                </c:pt>
                <c:pt idx="87">
                  <c:v>-65.144428715549822</c:v>
                </c:pt>
                <c:pt idx="88">
                  <c:v>-64.880388742372261</c:v>
                </c:pt>
                <c:pt idx="89">
                  <c:v>-64.616348769194701</c:v>
                </c:pt>
                <c:pt idx="90">
                  <c:v>-64.352308796017141</c:v>
                </c:pt>
                <c:pt idx="91">
                  <c:v>-64.088268822839595</c:v>
                </c:pt>
                <c:pt idx="92">
                  <c:v>-63.82422884966202</c:v>
                </c:pt>
                <c:pt idx="93">
                  <c:v>-63.560188876484474</c:v>
                </c:pt>
                <c:pt idx="94">
                  <c:v>-63.296148903306914</c:v>
                </c:pt>
                <c:pt idx="95">
                  <c:v>-63.032108930129354</c:v>
                </c:pt>
                <c:pt idx="96">
                  <c:v>-62.768068956951794</c:v>
                </c:pt>
                <c:pt idx="97">
                  <c:v>-62.504028983774234</c:v>
                </c:pt>
                <c:pt idx="98">
                  <c:v>-62.23998901059668</c:v>
                </c:pt>
                <c:pt idx="99">
                  <c:v>-61.97594903741912</c:v>
                </c:pt>
                <c:pt idx="100">
                  <c:v>-61.711909064241567</c:v>
                </c:pt>
                <c:pt idx="101">
                  <c:v>-61.447869091063119</c:v>
                </c:pt>
                <c:pt idx="102">
                  <c:v>-61.183829117885566</c:v>
                </c:pt>
                <c:pt idx="103">
                  <c:v>-60.919789144708005</c:v>
                </c:pt>
                <c:pt idx="104">
                  <c:v>-60.655749171530452</c:v>
                </c:pt>
                <c:pt idx="105">
                  <c:v>-60.391709198352892</c:v>
                </c:pt>
                <c:pt idx="106">
                  <c:v>-60.127669225175339</c:v>
                </c:pt>
                <c:pt idx="107">
                  <c:v>-59.863629251997779</c:v>
                </c:pt>
                <c:pt idx="108">
                  <c:v>-59.599589278820226</c:v>
                </c:pt>
                <c:pt idx="109">
                  <c:v>-59.335549305642658</c:v>
                </c:pt>
                <c:pt idx="110">
                  <c:v>-59.071509332465098</c:v>
                </c:pt>
                <c:pt idx="111">
                  <c:v>-58.807469359287545</c:v>
                </c:pt>
                <c:pt idx="112">
                  <c:v>-58.543429386109985</c:v>
                </c:pt>
                <c:pt idx="113">
                  <c:v>-58.279389412932431</c:v>
                </c:pt>
                <c:pt idx="114">
                  <c:v>-58.015349439754871</c:v>
                </c:pt>
                <c:pt idx="115">
                  <c:v>-57.751309466577318</c:v>
                </c:pt>
                <c:pt idx="116">
                  <c:v>-57.487269493399751</c:v>
                </c:pt>
                <c:pt idx="117">
                  <c:v>-57.223229520222198</c:v>
                </c:pt>
                <c:pt idx="118">
                  <c:v>-56.959189547044637</c:v>
                </c:pt>
                <c:pt idx="119">
                  <c:v>-56.695149573867077</c:v>
                </c:pt>
                <c:pt idx="120">
                  <c:v>-56.431109600689524</c:v>
                </c:pt>
                <c:pt idx="121">
                  <c:v>-56.167069627511957</c:v>
                </c:pt>
                <c:pt idx="122">
                  <c:v>-55.903029654334404</c:v>
                </c:pt>
                <c:pt idx="123">
                  <c:v>-55.638989681156843</c:v>
                </c:pt>
                <c:pt idx="124">
                  <c:v>-55.37494970797929</c:v>
                </c:pt>
                <c:pt idx="125">
                  <c:v>-55.11090973480173</c:v>
                </c:pt>
                <c:pt idx="126">
                  <c:v>-54.84686976162417</c:v>
                </c:pt>
                <c:pt idx="127">
                  <c:v>-54.582829788446617</c:v>
                </c:pt>
                <c:pt idx="128">
                  <c:v>-54.318789815269056</c:v>
                </c:pt>
                <c:pt idx="129">
                  <c:v>-54.054749842091503</c:v>
                </c:pt>
                <c:pt idx="130">
                  <c:v>-53.790709868913062</c:v>
                </c:pt>
                <c:pt idx="131">
                  <c:v>-53.526669895735509</c:v>
                </c:pt>
                <c:pt idx="132">
                  <c:v>-53.262629922557949</c:v>
                </c:pt>
                <c:pt idx="133">
                  <c:v>-52.998589949380396</c:v>
                </c:pt>
                <c:pt idx="134">
                  <c:v>-52.734549976202828</c:v>
                </c:pt>
                <c:pt idx="135">
                  <c:v>-52.470510003025275</c:v>
                </c:pt>
                <c:pt idx="136">
                  <c:v>-52.206470029847715</c:v>
                </c:pt>
                <c:pt idx="137">
                  <c:v>-51.942430056670162</c:v>
                </c:pt>
                <c:pt idx="138">
                  <c:v>-51.678390083492602</c:v>
                </c:pt>
                <c:pt idx="139">
                  <c:v>-51.414350110315048</c:v>
                </c:pt>
                <c:pt idx="140">
                  <c:v>-51.150310137137488</c:v>
                </c:pt>
                <c:pt idx="141">
                  <c:v>-50.886270163959921</c:v>
                </c:pt>
                <c:pt idx="142">
                  <c:v>-50.622230190782368</c:v>
                </c:pt>
                <c:pt idx="143">
                  <c:v>-50.358190217604808</c:v>
                </c:pt>
                <c:pt idx="144">
                  <c:v>-50.094150244427254</c:v>
                </c:pt>
                <c:pt idx="145">
                  <c:v>-49.830110271249694</c:v>
                </c:pt>
                <c:pt idx="146">
                  <c:v>-49.566070298072141</c:v>
                </c:pt>
                <c:pt idx="147">
                  <c:v>-49.302030324894574</c:v>
                </c:pt>
                <c:pt idx="148">
                  <c:v>-49.037990351717021</c:v>
                </c:pt>
                <c:pt idx="149">
                  <c:v>-48.77395037853946</c:v>
                </c:pt>
                <c:pt idx="150">
                  <c:v>-48.5099104053619</c:v>
                </c:pt>
                <c:pt idx="151">
                  <c:v>-48.245870432184347</c:v>
                </c:pt>
                <c:pt idx="152">
                  <c:v>-47.981830459006787</c:v>
                </c:pt>
                <c:pt idx="153">
                  <c:v>-47.717790485829234</c:v>
                </c:pt>
                <c:pt idx="154">
                  <c:v>-47.453750512651666</c:v>
                </c:pt>
                <c:pt idx="155">
                  <c:v>-47.189710539474113</c:v>
                </c:pt>
                <c:pt idx="156">
                  <c:v>-46.925670566296553</c:v>
                </c:pt>
                <c:pt idx="157">
                  <c:v>-46.661630593119</c:v>
                </c:pt>
                <c:pt idx="158">
                  <c:v>-46.397590619940559</c:v>
                </c:pt>
                <c:pt idx="159">
                  <c:v>-46.133550646763005</c:v>
                </c:pt>
                <c:pt idx="160">
                  <c:v>-45.869510673585438</c:v>
                </c:pt>
                <c:pt idx="161">
                  <c:v>-45.605470700407885</c:v>
                </c:pt>
                <c:pt idx="162">
                  <c:v>-45.341430727230325</c:v>
                </c:pt>
                <c:pt idx="163">
                  <c:v>-45.077390754052765</c:v>
                </c:pt>
                <c:pt idx="164">
                  <c:v>-44.813350780875211</c:v>
                </c:pt>
                <c:pt idx="165">
                  <c:v>-44.549310807697651</c:v>
                </c:pt>
                <c:pt idx="166">
                  <c:v>-44.285270834520098</c:v>
                </c:pt>
                <c:pt idx="167">
                  <c:v>-44.021230861342531</c:v>
                </c:pt>
                <c:pt idx="168">
                  <c:v>-43.757190888164978</c:v>
                </c:pt>
                <c:pt idx="169">
                  <c:v>-43.493150914987417</c:v>
                </c:pt>
                <c:pt idx="170">
                  <c:v>-43.229110941809864</c:v>
                </c:pt>
                <c:pt idx="171">
                  <c:v>-42.965070968632304</c:v>
                </c:pt>
                <c:pt idx="172">
                  <c:v>-42.701030995454744</c:v>
                </c:pt>
                <c:pt idx="173">
                  <c:v>-42.436991022277191</c:v>
                </c:pt>
                <c:pt idx="174">
                  <c:v>-42.17295104909963</c:v>
                </c:pt>
                <c:pt idx="175">
                  <c:v>-41.908911075922077</c:v>
                </c:pt>
                <c:pt idx="176">
                  <c:v>-41.644871102744517</c:v>
                </c:pt>
                <c:pt idx="177">
                  <c:v>-41.380831129566964</c:v>
                </c:pt>
                <c:pt idx="178">
                  <c:v>-41.116791156389404</c:v>
                </c:pt>
                <c:pt idx="179">
                  <c:v>-40.852751183211844</c:v>
                </c:pt>
                <c:pt idx="180">
                  <c:v>-40.588711210034283</c:v>
                </c:pt>
                <c:pt idx="181">
                  <c:v>-40.32467123685673</c:v>
                </c:pt>
                <c:pt idx="182">
                  <c:v>-40.06063126367917</c:v>
                </c:pt>
                <c:pt idx="183">
                  <c:v>-39.79659129050161</c:v>
                </c:pt>
                <c:pt idx="184">
                  <c:v>-39.532551317324057</c:v>
                </c:pt>
                <c:pt idx="185">
                  <c:v>-39.268511344146496</c:v>
                </c:pt>
                <c:pt idx="186">
                  <c:v>-39.004471370968936</c:v>
                </c:pt>
                <c:pt idx="187">
                  <c:v>-38.740431397790502</c:v>
                </c:pt>
                <c:pt idx="188">
                  <c:v>-38.476391424612942</c:v>
                </c:pt>
                <c:pt idx="189">
                  <c:v>-38.212351451435389</c:v>
                </c:pt>
                <c:pt idx="190">
                  <c:v>-37.948311478257821</c:v>
                </c:pt>
                <c:pt idx="191">
                  <c:v>-37.684271505080268</c:v>
                </c:pt>
                <c:pt idx="192">
                  <c:v>-37.420231531902708</c:v>
                </c:pt>
                <c:pt idx="193">
                  <c:v>-37.156191558725148</c:v>
                </c:pt>
                <c:pt idx="194">
                  <c:v>-36.892151585547595</c:v>
                </c:pt>
                <c:pt idx="195">
                  <c:v>-36.628111612370034</c:v>
                </c:pt>
                <c:pt idx="196">
                  <c:v>-36.364071639192474</c:v>
                </c:pt>
                <c:pt idx="197">
                  <c:v>-36.100031666014921</c:v>
                </c:pt>
                <c:pt idx="198">
                  <c:v>-35.835991692837354</c:v>
                </c:pt>
                <c:pt idx="199">
                  <c:v>-35.571951719659801</c:v>
                </c:pt>
                <c:pt idx="200">
                  <c:v>-35.30791174648224</c:v>
                </c:pt>
                <c:pt idx="201">
                  <c:v>-35.043871773304687</c:v>
                </c:pt>
                <c:pt idx="202">
                  <c:v>-34.779831800127127</c:v>
                </c:pt>
                <c:pt idx="203">
                  <c:v>-34.515791826949567</c:v>
                </c:pt>
                <c:pt idx="204">
                  <c:v>-34.251751853772014</c:v>
                </c:pt>
                <c:pt idx="205">
                  <c:v>-33.987711880594453</c:v>
                </c:pt>
                <c:pt idx="206">
                  <c:v>-33.723671907416893</c:v>
                </c:pt>
                <c:pt idx="207">
                  <c:v>-33.459631934239333</c:v>
                </c:pt>
                <c:pt idx="208">
                  <c:v>-33.195591961061773</c:v>
                </c:pt>
                <c:pt idx="209">
                  <c:v>-32.93155198788422</c:v>
                </c:pt>
                <c:pt idx="210">
                  <c:v>-32.667512014706659</c:v>
                </c:pt>
                <c:pt idx="211">
                  <c:v>-32.403472041529106</c:v>
                </c:pt>
                <c:pt idx="212">
                  <c:v>-32.139432068351546</c:v>
                </c:pt>
                <c:pt idx="213">
                  <c:v>-31.875392095173989</c:v>
                </c:pt>
                <c:pt idx="214">
                  <c:v>-31.611352121996436</c:v>
                </c:pt>
                <c:pt idx="215">
                  <c:v>-31.347312148817995</c:v>
                </c:pt>
                <c:pt idx="216">
                  <c:v>-31.083272175640438</c:v>
                </c:pt>
                <c:pt idx="217">
                  <c:v>-30.819232202462878</c:v>
                </c:pt>
                <c:pt idx="218">
                  <c:v>-30.555192229285321</c:v>
                </c:pt>
                <c:pt idx="219">
                  <c:v>-30.291152256107765</c:v>
                </c:pt>
                <c:pt idx="220">
                  <c:v>-30.027112282930204</c:v>
                </c:pt>
                <c:pt idx="221">
                  <c:v>-29.763072309752644</c:v>
                </c:pt>
                <c:pt idx="222">
                  <c:v>-29.499032336575087</c:v>
                </c:pt>
                <c:pt idx="223">
                  <c:v>-29.234992363397527</c:v>
                </c:pt>
                <c:pt idx="224">
                  <c:v>-28.970952390219971</c:v>
                </c:pt>
                <c:pt idx="225">
                  <c:v>-28.706912417042414</c:v>
                </c:pt>
                <c:pt idx="226">
                  <c:v>-28.442872443864861</c:v>
                </c:pt>
                <c:pt idx="227">
                  <c:v>-28.178832470687301</c:v>
                </c:pt>
                <c:pt idx="228">
                  <c:v>-27.914792497509744</c:v>
                </c:pt>
                <c:pt idx="229">
                  <c:v>-27.650752524332187</c:v>
                </c:pt>
                <c:pt idx="230">
                  <c:v>-27.386712551154623</c:v>
                </c:pt>
                <c:pt idx="231">
                  <c:v>-27.122672577977067</c:v>
                </c:pt>
                <c:pt idx="232">
                  <c:v>-26.85863260479951</c:v>
                </c:pt>
                <c:pt idx="233">
                  <c:v>-26.59459263162195</c:v>
                </c:pt>
                <c:pt idx="234">
                  <c:v>-26.330552658444393</c:v>
                </c:pt>
                <c:pt idx="235">
                  <c:v>-26.066512685266837</c:v>
                </c:pt>
                <c:pt idx="236">
                  <c:v>-25.802472712089276</c:v>
                </c:pt>
                <c:pt idx="237">
                  <c:v>-25.53843273891172</c:v>
                </c:pt>
                <c:pt idx="238">
                  <c:v>-25.274392765734159</c:v>
                </c:pt>
                <c:pt idx="239">
                  <c:v>-25.010352792556599</c:v>
                </c:pt>
                <c:pt idx="240">
                  <c:v>-24.746312819379042</c:v>
                </c:pt>
                <c:pt idx="241">
                  <c:v>-24.482272846201486</c:v>
                </c:pt>
                <c:pt idx="242">
                  <c:v>-24.218232873023929</c:v>
                </c:pt>
                <c:pt idx="243">
                  <c:v>-23.954192899846369</c:v>
                </c:pt>
                <c:pt idx="244">
                  <c:v>-23.690152926667931</c:v>
                </c:pt>
                <c:pt idx="245">
                  <c:v>-23.426112953490374</c:v>
                </c:pt>
                <c:pt idx="246">
                  <c:v>-23.162072980312814</c:v>
                </c:pt>
                <c:pt idx="247">
                  <c:v>-22.898033007135258</c:v>
                </c:pt>
                <c:pt idx="248">
                  <c:v>-22.633993033957704</c:v>
                </c:pt>
                <c:pt idx="249">
                  <c:v>-22.369953060780144</c:v>
                </c:pt>
                <c:pt idx="250">
                  <c:v>-22.105913087602588</c:v>
                </c:pt>
                <c:pt idx="251">
                  <c:v>-21.841873114425031</c:v>
                </c:pt>
                <c:pt idx="252">
                  <c:v>-21.577833141247467</c:v>
                </c:pt>
                <c:pt idx="253">
                  <c:v>-21.31379316806991</c:v>
                </c:pt>
                <c:pt idx="254">
                  <c:v>-21.049753194892354</c:v>
                </c:pt>
                <c:pt idx="255">
                  <c:v>-20.785713221714794</c:v>
                </c:pt>
                <c:pt idx="256">
                  <c:v>-20.521673248537237</c:v>
                </c:pt>
                <c:pt idx="257">
                  <c:v>-20.25763327535968</c:v>
                </c:pt>
                <c:pt idx="258">
                  <c:v>-19.993593302182123</c:v>
                </c:pt>
                <c:pt idx="259">
                  <c:v>-19.729553329004563</c:v>
                </c:pt>
                <c:pt idx="260">
                  <c:v>-19.465513355827003</c:v>
                </c:pt>
                <c:pt idx="261">
                  <c:v>-19.201473382649446</c:v>
                </c:pt>
                <c:pt idx="262">
                  <c:v>-18.93743340947189</c:v>
                </c:pt>
                <c:pt idx="263">
                  <c:v>-18.673393436294329</c:v>
                </c:pt>
                <c:pt idx="264">
                  <c:v>-18.409353463116773</c:v>
                </c:pt>
                <c:pt idx="265">
                  <c:v>-18.145313489939213</c:v>
                </c:pt>
                <c:pt idx="266">
                  <c:v>-17.881273516761656</c:v>
                </c:pt>
                <c:pt idx="267">
                  <c:v>-17.617233543584099</c:v>
                </c:pt>
                <c:pt idx="268">
                  <c:v>-17.353193570406543</c:v>
                </c:pt>
                <c:pt idx="269">
                  <c:v>-17.089153597228986</c:v>
                </c:pt>
                <c:pt idx="270">
                  <c:v>-16.825113624051426</c:v>
                </c:pt>
                <c:pt idx="271">
                  <c:v>-16.561073650873869</c:v>
                </c:pt>
                <c:pt idx="272">
                  <c:v>-16.297033677695431</c:v>
                </c:pt>
                <c:pt idx="273">
                  <c:v>-16.032993704517871</c:v>
                </c:pt>
                <c:pt idx="274">
                  <c:v>-15.768953731340314</c:v>
                </c:pt>
                <c:pt idx="275">
                  <c:v>-15.504913758162758</c:v>
                </c:pt>
                <c:pt idx="276">
                  <c:v>-15.240873784985199</c:v>
                </c:pt>
                <c:pt idx="277">
                  <c:v>-14.976833811807639</c:v>
                </c:pt>
                <c:pt idx="278">
                  <c:v>-14.712793838630082</c:v>
                </c:pt>
                <c:pt idx="279">
                  <c:v>-14.448753865452524</c:v>
                </c:pt>
                <c:pt idx="280">
                  <c:v>-14.184713892274967</c:v>
                </c:pt>
                <c:pt idx="281">
                  <c:v>-13.920673919097407</c:v>
                </c:pt>
                <c:pt idx="282">
                  <c:v>-13.656633945919848</c:v>
                </c:pt>
                <c:pt idx="283">
                  <c:v>-13.392593972742292</c:v>
                </c:pt>
                <c:pt idx="284">
                  <c:v>-13.128553999564733</c:v>
                </c:pt>
                <c:pt idx="285">
                  <c:v>-12.864514026387178</c:v>
                </c:pt>
                <c:pt idx="286">
                  <c:v>-12.600474053209618</c:v>
                </c:pt>
                <c:pt idx="287">
                  <c:v>-12.33643408003206</c:v>
                </c:pt>
                <c:pt idx="288">
                  <c:v>-12.072394106854503</c:v>
                </c:pt>
                <c:pt idx="289">
                  <c:v>-11.808354133676945</c:v>
                </c:pt>
                <c:pt idx="290">
                  <c:v>-11.544314160499384</c:v>
                </c:pt>
                <c:pt idx="291">
                  <c:v>-11.280274187321828</c:v>
                </c:pt>
                <c:pt idx="292">
                  <c:v>-11.016234214144269</c:v>
                </c:pt>
                <c:pt idx="293">
                  <c:v>-10.752194240966713</c:v>
                </c:pt>
                <c:pt idx="294">
                  <c:v>-10.488154267789154</c:v>
                </c:pt>
                <c:pt idx="295">
                  <c:v>-10.224114294611597</c:v>
                </c:pt>
                <c:pt idx="296">
                  <c:v>-9.960074321434039</c:v>
                </c:pt>
                <c:pt idx="297">
                  <c:v>-9.6960343482564806</c:v>
                </c:pt>
                <c:pt idx="298">
                  <c:v>-9.4319943750789221</c:v>
                </c:pt>
                <c:pt idx="299">
                  <c:v>-9.1679544019013637</c:v>
                </c:pt>
                <c:pt idx="300">
                  <c:v>-8.9039144287238052</c:v>
                </c:pt>
                <c:pt idx="301">
                  <c:v>-8.639874455545808</c:v>
                </c:pt>
                <c:pt idx="302">
                  <c:v>-8.3758344823682513</c:v>
                </c:pt>
                <c:pt idx="303">
                  <c:v>-8.1117945091906041</c:v>
                </c:pt>
                <c:pt idx="304">
                  <c:v>-7.8477545360130465</c:v>
                </c:pt>
                <c:pt idx="305">
                  <c:v>-7.5837145628354001</c:v>
                </c:pt>
                <c:pt idx="306">
                  <c:v>-7.3196745896578426</c:v>
                </c:pt>
                <c:pt idx="307">
                  <c:v>-7.0556346164802841</c:v>
                </c:pt>
                <c:pt idx="308">
                  <c:v>-6.7915946433026395</c:v>
                </c:pt>
                <c:pt idx="309">
                  <c:v>-6.5275546701250802</c:v>
                </c:pt>
                <c:pt idx="310">
                  <c:v>-6.2635146969475226</c:v>
                </c:pt>
                <c:pt idx="311">
                  <c:v>-5.9994747237698771</c:v>
                </c:pt>
                <c:pt idx="312">
                  <c:v>-5.7354347505923178</c:v>
                </c:pt>
                <c:pt idx="313">
                  <c:v>-5.4713947774147602</c:v>
                </c:pt>
                <c:pt idx="314">
                  <c:v>-5.2073548042371147</c:v>
                </c:pt>
                <c:pt idx="315">
                  <c:v>-4.9433148310595563</c:v>
                </c:pt>
                <c:pt idx="316">
                  <c:v>-4.6792748578819987</c:v>
                </c:pt>
                <c:pt idx="317">
                  <c:v>-4.4152348847043532</c:v>
                </c:pt>
                <c:pt idx="318">
                  <c:v>-4.1511949115267948</c:v>
                </c:pt>
                <c:pt idx="319">
                  <c:v>-3.8871549383491488</c:v>
                </c:pt>
                <c:pt idx="320">
                  <c:v>-3.6231149651715904</c:v>
                </c:pt>
                <c:pt idx="321">
                  <c:v>-3.3590749919940324</c:v>
                </c:pt>
                <c:pt idx="322">
                  <c:v>-3.0950350188163869</c:v>
                </c:pt>
                <c:pt idx="323">
                  <c:v>-2.8309950456388289</c:v>
                </c:pt>
                <c:pt idx="324">
                  <c:v>-2.5669550724612704</c:v>
                </c:pt>
                <c:pt idx="325">
                  <c:v>-2.3029150992837129</c:v>
                </c:pt>
                <c:pt idx="326">
                  <c:v>-2.0388751261060669</c:v>
                </c:pt>
                <c:pt idx="327">
                  <c:v>-1.7748351529285089</c:v>
                </c:pt>
                <c:pt idx="328">
                  <c:v>-1.510795179750863</c:v>
                </c:pt>
                <c:pt idx="329">
                  <c:v>-1.246755206573305</c:v>
                </c:pt>
                <c:pt idx="330">
                  <c:v>-0.98271523339574685</c:v>
                </c:pt>
                <c:pt idx="331">
                  <c:v>-0.7186752602181361</c:v>
                </c:pt>
                <c:pt idx="332">
                  <c:v>-0.45463528704054296</c:v>
                </c:pt>
                <c:pt idx="333">
                  <c:v>-0.19059531386295858</c:v>
                </c:pt>
                <c:pt idx="334">
                  <c:v>7.3444659314632829E-2</c:v>
                </c:pt>
                <c:pt idx="335">
                  <c:v>0.33748463249221894</c:v>
                </c:pt>
                <c:pt idx="336">
                  <c:v>0.60152460566981214</c:v>
                </c:pt>
                <c:pt idx="337">
                  <c:v>0.86556457884740545</c:v>
                </c:pt>
                <c:pt idx="338">
                  <c:v>1.1296045520249809</c:v>
                </c:pt>
                <c:pt idx="339">
                  <c:v>1.3936445252025389</c:v>
                </c:pt>
                <c:pt idx="340">
                  <c:v>1.6576844983801848</c:v>
                </c:pt>
                <c:pt idx="341">
                  <c:v>1.9217244715577428</c:v>
                </c:pt>
                <c:pt idx="342">
                  <c:v>2.1857644447353888</c:v>
                </c:pt>
                <c:pt idx="343">
                  <c:v>2.4498044179129468</c:v>
                </c:pt>
                <c:pt idx="344">
                  <c:v>2.7138443910905048</c:v>
                </c:pt>
                <c:pt idx="345">
                  <c:v>2.9778843642681503</c:v>
                </c:pt>
                <c:pt idx="346">
                  <c:v>3.2419243374457087</c:v>
                </c:pt>
                <c:pt idx="347">
                  <c:v>3.5059643106232667</c:v>
                </c:pt>
                <c:pt idx="348">
                  <c:v>3.7700042838009127</c:v>
                </c:pt>
                <c:pt idx="349">
                  <c:v>4.0340442569784711</c:v>
                </c:pt>
                <c:pt idx="350">
                  <c:v>4.2980842301560287</c:v>
                </c:pt>
                <c:pt idx="351">
                  <c:v>4.5621242033336742</c:v>
                </c:pt>
                <c:pt idx="352">
                  <c:v>4.8261641765112326</c:v>
                </c:pt>
                <c:pt idx="353">
                  <c:v>5.0902041496887911</c:v>
                </c:pt>
                <c:pt idx="354">
                  <c:v>5.3542441228664357</c:v>
                </c:pt>
                <c:pt idx="355">
                  <c:v>5.618284096043995</c:v>
                </c:pt>
                <c:pt idx="356">
                  <c:v>5.8823240692216414</c:v>
                </c:pt>
                <c:pt idx="357">
                  <c:v>6.1463640423991981</c:v>
                </c:pt>
                <c:pt idx="358">
                  <c:v>6.4104040155767557</c:v>
                </c:pt>
                <c:pt idx="359">
                  <c:v>6.674443988754315</c:v>
                </c:pt>
                <c:pt idx="360">
                  <c:v>6.9384839619319605</c:v>
                </c:pt>
                <c:pt idx="361">
                  <c:v>7.202523935109518</c:v>
                </c:pt>
                <c:pt idx="362">
                  <c:v>7.4665639082870765</c:v>
                </c:pt>
                <c:pt idx="363">
                  <c:v>7.7306038814647229</c:v>
                </c:pt>
                <c:pt idx="364">
                  <c:v>7.9946438546422796</c:v>
                </c:pt>
                <c:pt idx="365">
                  <c:v>8.2586838278199259</c:v>
                </c:pt>
                <c:pt idx="366">
                  <c:v>8.5227238009974844</c:v>
                </c:pt>
                <c:pt idx="367">
                  <c:v>8.7867637741750428</c:v>
                </c:pt>
                <c:pt idx="368">
                  <c:v>9.0508037473527772</c:v>
                </c:pt>
                <c:pt idx="369">
                  <c:v>9.3148437205303338</c:v>
                </c:pt>
                <c:pt idx="370">
                  <c:v>9.5788836937078923</c:v>
                </c:pt>
                <c:pt idx="371">
                  <c:v>9.842923666885449</c:v>
                </c:pt>
                <c:pt idx="372">
                  <c:v>10.106963640063007</c:v>
                </c:pt>
                <c:pt idx="373">
                  <c:v>10.371003613240566</c:v>
                </c:pt>
                <c:pt idx="374">
                  <c:v>10.635043586418123</c:v>
                </c:pt>
                <c:pt idx="375">
                  <c:v>10.899083559595683</c:v>
                </c:pt>
                <c:pt idx="376">
                  <c:v>11.163123532773241</c:v>
                </c:pt>
                <c:pt idx="377">
                  <c:v>11.427163505950798</c:v>
                </c:pt>
                <c:pt idx="378">
                  <c:v>11.691203479128356</c:v>
                </c:pt>
                <c:pt idx="379">
                  <c:v>11.955243452305913</c:v>
                </c:pt>
                <c:pt idx="380">
                  <c:v>12.219283425483471</c:v>
                </c:pt>
                <c:pt idx="381">
                  <c:v>12.48332339866103</c:v>
                </c:pt>
                <c:pt idx="382">
                  <c:v>12.747363371838587</c:v>
                </c:pt>
                <c:pt idx="383">
                  <c:v>13.011403345016145</c:v>
                </c:pt>
                <c:pt idx="384">
                  <c:v>13.275443318193705</c:v>
                </c:pt>
                <c:pt idx="385">
                  <c:v>13.539483291371262</c:v>
                </c:pt>
                <c:pt idx="386">
                  <c:v>13.80352326454882</c:v>
                </c:pt>
                <c:pt idx="387">
                  <c:v>14.067563237727258</c:v>
                </c:pt>
                <c:pt idx="388">
                  <c:v>14.331603210904815</c:v>
                </c:pt>
                <c:pt idx="389">
                  <c:v>14.595643184082375</c:v>
                </c:pt>
                <c:pt idx="390">
                  <c:v>14.859683157259933</c:v>
                </c:pt>
                <c:pt idx="391">
                  <c:v>15.12372313043749</c:v>
                </c:pt>
                <c:pt idx="392">
                  <c:v>15.387763103615047</c:v>
                </c:pt>
                <c:pt idx="393">
                  <c:v>15.651803076792605</c:v>
                </c:pt>
                <c:pt idx="394">
                  <c:v>15.915843049970166</c:v>
                </c:pt>
                <c:pt idx="395">
                  <c:v>16.179883023147724</c:v>
                </c:pt>
                <c:pt idx="396">
                  <c:v>16.443922996325281</c:v>
                </c:pt>
                <c:pt idx="397">
                  <c:v>16.707962969502834</c:v>
                </c:pt>
                <c:pt idx="398">
                  <c:v>16.972002942680394</c:v>
                </c:pt>
                <c:pt idx="399">
                  <c:v>17.236042915857954</c:v>
                </c:pt>
                <c:pt idx="400">
                  <c:v>17.500082889035511</c:v>
                </c:pt>
                <c:pt idx="401">
                  <c:v>17.764122862213068</c:v>
                </c:pt>
                <c:pt idx="402">
                  <c:v>18.028162835390628</c:v>
                </c:pt>
                <c:pt idx="403">
                  <c:v>18.292202808568184</c:v>
                </c:pt>
                <c:pt idx="404">
                  <c:v>18.556242781745745</c:v>
                </c:pt>
                <c:pt idx="405">
                  <c:v>18.820282754923301</c:v>
                </c:pt>
                <c:pt idx="406">
                  <c:v>19.084322728100858</c:v>
                </c:pt>
                <c:pt idx="407">
                  <c:v>19.348362701278418</c:v>
                </c:pt>
                <c:pt idx="408">
                  <c:v>19.612402674455975</c:v>
                </c:pt>
                <c:pt idx="409">
                  <c:v>19.876442647633535</c:v>
                </c:pt>
                <c:pt idx="410">
                  <c:v>20.140482620811092</c:v>
                </c:pt>
                <c:pt idx="411">
                  <c:v>20.404522593988652</c:v>
                </c:pt>
                <c:pt idx="412">
                  <c:v>20.668562567166209</c:v>
                </c:pt>
                <c:pt idx="413">
                  <c:v>20.932602540343765</c:v>
                </c:pt>
                <c:pt idx="414">
                  <c:v>21.196642513521326</c:v>
                </c:pt>
                <c:pt idx="415">
                  <c:v>21.460682486699763</c:v>
                </c:pt>
                <c:pt idx="416">
                  <c:v>21.72472245987732</c:v>
                </c:pt>
                <c:pt idx="417">
                  <c:v>21.98876243305488</c:v>
                </c:pt>
                <c:pt idx="418">
                  <c:v>22.252802406232433</c:v>
                </c:pt>
                <c:pt idx="419">
                  <c:v>22.51684237940999</c:v>
                </c:pt>
                <c:pt idx="420">
                  <c:v>22.780882352587547</c:v>
                </c:pt>
                <c:pt idx="421">
                  <c:v>23.044922325765107</c:v>
                </c:pt>
                <c:pt idx="422">
                  <c:v>23.308962298942664</c:v>
                </c:pt>
                <c:pt idx="423">
                  <c:v>23.573002272120227</c:v>
                </c:pt>
                <c:pt idx="424">
                  <c:v>23.837042245297784</c:v>
                </c:pt>
                <c:pt idx="425">
                  <c:v>24.101082218475341</c:v>
                </c:pt>
                <c:pt idx="426">
                  <c:v>24.365122191652897</c:v>
                </c:pt>
                <c:pt idx="427">
                  <c:v>24.629162164830458</c:v>
                </c:pt>
                <c:pt idx="428">
                  <c:v>24.893202138008014</c:v>
                </c:pt>
                <c:pt idx="429">
                  <c:v>25.157242111185571</c:v>
                </c:pt>
                <c:pt idx="430">
                  <c:v>25.421282084363128</c:v>
                </c:pt>
                <c:pt idx="431">
                  <c:v>25.685322057540692</c:v>
                </c:pt>
                <c:pt idx="432">
                  <c:v>25.949362030718248</c:v>
                </c:pt>
                <c:pt idx="433">
                  <c:v>26.213402003895808</c:v>
                </c:pt>
                <c:pt idx="434">
                  <c:v>26.477441977073365</c:v>
                </c:pt>
                <c:pt idx="435">
                  <c:v>26.741481950250922</c:v>
                </c:pt>
                <c:pt idx="436">
                  <c:v>27.005521923428478</c:v>
                </c:pt>
                <c:pt idx="437">
                  <c:v>27.269561896606039</c:v>
                </c:pt>
                <c:pt idx="438">
                  <c:v>27.533601869783595</c:v>
                </c:pt>
                <c:pt idx="439">
                  <c:v>27.797641842961148</c:v>
                </c:pt>
                <c:pt idx="440">
                  <c:v>28.061681816138712</c:v>
                </c:pt>
                <c:pt idx="441">
                  <c:v>28.325721789316269</c:v>
                </c:pt>
                <c:pt idx="442">
                  <c:v>28.589761762493826</c:v>
                </c:pt>
                <c:pt idx="443">
                  <c:v>28.853801735671386</c:v>
                </c:pt>
                <c:pt idx="444">
                  <c:v>29.11784170884982</c:v>
                </c:pt>
                <c:pt idx="445">
                  <c:v>29.38188168202738</c:v>
                </c:pt>
                <c:pt idx="446">
                  <c:v>29.64592165520494</c:v>
                </c:pt>
                <c:pt idx="447">
                  <c:v>29.909961628382497</c:v>
                </c:pt>
                <c:pt idx="448">
                  <c:v>30.174001601560054</c:v>
                </c:pt>
                <c:pt idx="449">
                  <c:v>30.438041574737611</c:v>
                </c:pt>
                <c:pt idx="450">
                  <c:v>30.702081547915171</c:v>
                </c:pt>
                <c:pt idx="451">
                  <c:v>30.966121521092727</c:v>
                </c:pt>
                <c:pt idx="452">
                  <c:v>31.230161494270284</c:v>
                </c:pt>
                <c:pt idx="453">
                  <c:v>31.494201467447844</c:v>
                </c:pt>
                <c:pt idx="454">
                  <c:v>31.758241440625405</c:v>
                </c:pt>
                <c:pt idx="455">
                  <c:v>32.022281413802965</c:v>
                </c:pt>
                <c:pt idx="456">
                  <c:v>32.286321386980518</c:v>
                </c:pt>
                <c:pt idx="457">
                  <c:v>32.550361360158078</c:v>
                </c:pt>
                <c:pt idx="458">
                  <c:v>32.814401333335638</c:v>
                </c:pt>
                <c:pt idx="459">
                  <c:v>33.078441306513191</c:v>
                </c:pt>
                <c:pt idx="460">
                  <c:v>33.342481279690752</c:v>
                </c:pt>
                <c:pt idx="461">
                  <c:v>33.606521252868312</c:v>
                </c:pt>
                <c:pt idx="462">
                  <c:v>33.870561226045865</c:v>
                </c:pt>
                <c:pt idx="463">
                  <c:v>34.134601199223425</c:v>
                </c:pt>
                <c:pt idx="464">
                  <c:v>34.398641172400986</c:v>
                </c:pt>
                <c:pt idx="465">
                  <c:v>34.662681145578546</c:v>
                </c:pt>
                <c:pt idx="466">
                  <c:v>34.926721118756099</c:v>
                </c:pt>
                <c:pt idx="467">
                  <c:v>35.190761091933659</c:v>
                </c:pt>
                <c:pt idx="468">
                  <c:v>35.454801065111219</c:v>
                </c:pt>
                <c:pt idx="469">
                  <c:v>35.718841038288772</c:v>
                </c:pt>
                <c:pt idx="470">
                  <c:v>35.982881011466333</c:v>
                </c:pt>
                <c:pt idx="471">
                  <c:v>36.246920984643886</c:v>
                </c:pt>
                <c:pt idx="472">
                  <c:v>36.510960957821446</c:v>
                </c:pt>
                <c:pt idx="473">
                  <c:v>36.77500093099988</c:v>
                </c:pt>
                <c:pt idx="474">
                  <c:v>37.03904090417744</c:v>
                </c:pt>
                <c:pt idx="475">
                  <c:v>37.303080877354994</c:v>
                </c:pt>
                <c:pt idx="476">
                  <c:v>37.567120850532554</c:v>
                </c:pt>
                <c:pt idx="477">
                  <c:v>37.831160823710114</c:v>
                </c:pt>
                <c:pt idx="478">
                  <c:v>38.095200796887674</c:v>
                </c:pt>
                <c:pt idx="479">
                  <c:v>38.359240770065227</c:v>
                </c:pt>
                <c:pt idx="480">
                  <c:v>38.623280743242788</c:v>
                </c:pt>
                <c:pt idx="481">
                  <c:v>38.887320716420348</c:v>
                </c:pt>
                <c:pt idx="482">
                  <c:v>39.151360689597901</c:v>
                </c:pt>
                <c:pt idx="483">
                  <c:v>39.415400662775461</c:v>
                </c:pt>
                <c:pt idx="484">
                  <c:v>39.679440635953021</c:v>
                </c:pt>
                <c:pt idx="485">
                  <c:v>39.943480609130582</c:v>
                </c:pt>
                <c:pt idx="486">
                  <c:v>40.207520582308142</c:v>
                </c:pt>
                <c:pt idx="487">
                  <c:v>40.471560555485695</c:v>
                </c:pt>
                <c:pt idx="488">
                  <c:v>40.735600528663255</c:v>
                </c:pt>
                <c:pt idx="489">
                  <c:v>40.999640501840808</c:v>
                </c:pt>
                <c:pt idx="490">
                  <c:v>41.263680475018376</c:v>
                </c:pt>
                <c:pt idx="491">
                  <c:v>41.527720448195929</c:v>
                </c:pt>
                <c:pt idx="492">
                  <c:v>41.791760421373489</c:v>
                </c:pt>
                <c:pt idx="493">
                  <c:v>42.055800394551042</c:v>
                </c:pt>
                <c:pt idx="494">
                  <c:v>42.319840367728602</c:v>
                </c:pt>
                <c:pt idx="495">
                  <c:v>42.583880340906155</c:v>
                </c:pt>
                <c:pt idx="496">
                  <c:v>42.847920314083723</c:v>
                </c:pt>
                <c:pt idx="497">
                  <c:v>43.111960287261276</c:v>
                </c:pt>
                <c:pt idx="498">
                  <c:v>43.376000260438836</c:v>
                </c:pt>
                <c:pt idx="499">
                  <c:v>43.640040233616396</c:v>
                </c:pt>
                <c:pt idx="500">
                  <c:v>43.90408020679395</c:v>
                </c:pt>
                <c:pt idx="501">
                  <c:v>44.168120179972384</c:v>
                </c:pt>
                <c:pt idx="502">
                  <c:v>44.432160153149944</c:v>
                </c:pt>
                <c:pt idx="503">
                  <c:v>44.696200126327511</c:v>
                </c:pt>
                <c:pt idx="504">
                  <c:v>44.960240099505064</c:v>
                </c:pt>
                <c:pt idx="505">
                  <c:v>45.224280072682625</c:v>
                </c:pt>
                <c:pt idx="506">
                  <c:v>45.488320045860178</c:v>
                </c:pt>
                <c:pt idx="507">
                  <c:v>45.752360019037738</c:v>
                </c:pt>
                <c:pt idx="508">
                  <c:v>46.016399992215291</c:v>
                </c:pt>
                <c:pt idx="509">
                  <c:v>46.280439965392858</c:v>
                </c:pt>
                <c:pt idx="510">
                  <c:v>46.544479938570412</c:v>
                </c:pt>
                <c:pt idx="511">
                  <c:v>46.808519911747972</c:v>
                </c:pt>
                <c:pt idx="512">
                  <c:v>47.072559884925532</c:v>
                </c:pt>
                <c:pt idx="513">
                  <c:v>47.336599858103085</c:v>
                </c:pt>
                <c:pt idx="514">
                  <c:v>47.600639831280638</c:v>
                </c:pt>
                <c:pt idx="515">
                  <c:v>47.864679804458191</c:v>
                </c:pt>
                <c:pt idx="516">
                  <c:v>48.128719777635759</c:v>
                </c:pt>
                <c:pt idx="517">
                  <c:v>48.392759750813312</c:v>
                </c:pt>
                <c:pt idx="518">
                  <c:v>48.656799723990872</c:v>
                </c:pt>
                <c:pt idx="519">
                  <c:v>48.920839697168425</c:v>
                </c:pt>
                <c:pt idx="520">
                  <c:v>49.184879670345985</c:v>
                </c:pt>
                <c:pt idx="521">
                  <c:v>49.448919643523553</c:v>
                </c:pt>
                <c:pt idx="522">
                  <c:v>49.712959616701099</c:v>
                </c:pt>
                <c:pt idx="523">
                  <c:v>49.976999589878666</c:v>
                </c:pt>
                <c:pt idx="524">
                  <c:v>50.241039563056219</c:v>
                </c:pt>
                <c:pt idx="525">
                  <c:v>50.505079536233779</c:v>
                </c:pt>
                <c:pt idx="526">
                  <c:v>50.769119509411333</c:v>
                </c:pt>
                <c:pt idx="527">
                  <c:v>51.033159482588893</c:v>
                </c:pt>
                <c:pt idx="528">
                  <c:v>51.297199455766446</c:v>
                </c:pt>
                <c:pt idx="529">
                  <c:v>51.561239428944894</c:v>
                </c:pt>
                <c:pt idx="530">
                  <c:v>51.825279402122447</c:v>
                </c:pt>
                <c:pt idx="531">
                  <c:v>52.089319375300008</c:v>
                </c:pt>
                <c:pt idx="532">
                  <c:v>52.353359348477561</c:v>
                </c:pt>
                <c:pt idx="533">
                  <c:v>52.617399321655121</c:v>
                </c:pt>
                <c:pt idx="534">
                  <c:v>52.881439294832674</c:v>
                </c:pt>
                <c:pt idx="535">
                  <c:v>53.145479268010241</c:v>
                </c:pt>
                <c:pt idx="536">
                  <c:v>53.409519241187802</c:v>
                </c:pt>
                <c:pt idx="537">
                  <c:v>53.673559214365355</c:v>
                </c:pt>
                <c:pt idx="538">
                  <c:v>53.937599187542915</c:v>
                </c:pt>
                <c:pt idx="539">
                  <c:v>54.201639160720468</c:v>
                </c:pt>
                <c:pt idx="540">
                  <c:v>54.465679133898028</c:v>
                </c:pt>
                <c:pt idx="541">
                  <c:v>54.729719107075582</c:v>
                </c:pt>
                <c:pt idx="542">
                  <c:v>54.993759080253149</c:v>
                </c:pt>
                <c:pt idx="543">
                  <c:v>55.257799053430709</c:v>
                </c:pt>
                <c:pt idx="544">
                  <c:v>55.521839026608262</c:v>
                </c:pt>
                <c:pt idx="545">
                  <c:v>55.785878999785822</c:v>
                </c:pt>
                <c:pt idx="546">
                  <c:v>56.049918972963376</c:v>
                </c:pt>
                <c:pt idx="547">
                  <c:v>56.313958946140936</c:v>
                </c:pt>
                <c:pt idx="548">
                  <c:v>56.577998919318489</c:v>
                </c:pt>
                <c:pt idx="549">
                  <c:v>56.842038892496056</c:v>
                </c:pt>
                <c:pt idx="550">
                  <c:v>57.106078865673609</c:v>
                </c:pt>
                <c:pt idx="551">
                  <c:v>57.37011883885117</c:v>
                </c:pt>
                <c:pt idx="552">
                  <c:v>57.63415881202873</c:v>
                </c:pt>
                <c:pt idx="553">
                  <c:v>57.898198785206283</c:v>
                </c:pt>
                <c:pt idx="554">
                  <c:v>58.16223875838385</c:v>
                </c:pt>
                <c:pt idx="555">
                  <c:v>58.426278731561403</c:v>
                </c:pt>
                <c:pt idx="556">
                  <c:v>58.690318704738957</c:v>
                </c:pt>
                <c:pt idx="557">
                  <c:v>58.95435867791651</c:v>
                </c:pt>
                <c:pt idx="558">
                  <c:v>59.218398651094951</c:v>
                </c:pt>
                <c:pt idx="559">
                  <c:v>59.482438624272504</c:v>
                </c:pt>
                <c:pt idx="560">
                  <c:v>59.746478597450071</c:v>
                </c:pt>
                <c:pt idx="561">
                  <c:v>60.010518570627617</c:v>
                </c:pt>
                <c:pt idx="562">
                  <c:v>60.274558543805185</c:v>
                </c:pt>
                <c:pt idx="563">
                  <c:v>60.538598516982738</c:v>
                </c:pt>
                <c:pt idx="564">
                  <c:v>60.802638490160298</c:v>
                </c:pt>
                <c:pt idx="565">
                  <c:v>61.066678463337851</c:v>
                </c:pt>
                <c:pt idx="566">
                  <c:v>61.330718436515411</c:v>
                </c:pt>
                <c:pt idx="567">
                  <c:v>61.594758409692979</c:v>
                </c:pt>
                <c:pt idx="568">
                  <c:v>61.858798382870532</c:v>
                </c:pt>
                <c:pt idx="569">
                  <c:v>62.122838356048092</c:v>
                </c:pt>
                <c:pt idx="570">
                  <c:v>62.386878329225645</c:v>
                </c:pt>
                <c:pt idx="571">
                  <c:v>62.650918302403213</c:v>
                </c:pt>
                <c:pt idx="572">
                  <c:v>62.914958275580759</c:v>
                </c:pt>
                <c:pt idx="573">
                  <c:v>63.178998248758319</c:v>
                </c:pt>
                <c:pt idx="574">
                  <c:v>63.443038221935879</c:v>
                </c:pt>
                <c:pt idx="575">
                  <c:v>63.707078195113439</c:v>
                </c:pt>
                <c:pt idx="576">
                  <c:v>63.971118168291</c:v>
                </c:pt>
                <c:pt idx="577">
                  <c:v>64.235158141468546</c:v>
                </c:pt>
                <c:pt idx="578">
                  <c:v>64.49919811464612</c:v>
                </c:pt>
                <c:pt idx="579">
                  <c:v>64.763238087823666</c:v>
                </c:pt>
                <c:pt idx="580">
                  <c:v>65.027278061001226</c:v>
                </c:pt>
                <c:pt idx="581">
                  <c:v>65.291318034178786</c:v>
                </c:pt>
                <c:pt idx="582">
                  <c:v>65.555358007356347</c:v>
                </c:pt>
                <c:pt idx="583">
                  <c:v>65.819397980533907</c:v>
                </c:pt>
                <c:pt idx="584">
                  <c:v>66.083437953711467</c:v>
                </c:pt>
                <c:pt idx="585">
                  <c:v>66.347477926889027</c:v>
                </c:pt>
                <c:pt idx="586">
                  <c:v>66.611517900066573</c:v>
                </c:pt>
                <c:pt idx="587">
                  <c:v>66.875557873245</c:v>
                </c:pt>
                <c:pt idx="588">
                  <c:v>67.139597846422561</c:v>
                </c:pt>
                <c:pt idx="589">
                  <c:v>67.403637819600135</c:v>
                </c:pt>
                <c:pt idx="590">
                  <c:v>67.667677792777681</c:v>
                </c:pt>
                <c:pt idx="591">
                  <c:v>67.931717765955241</c:v>
                </c:pt>
                <c:pt idx="592">
                  <c:v>68.195757739132802</c:v>
                </c:pt>
                <c:pt idx="593">
                  <c:v>68.459797712310362</c:v>
                </c:pt>
                <c:pt idx="594">
                  <c:v>68.723837685487908</c:v>
                </c:pt>
                <c:pt idx="595">
                  <c:v>68.987877658665468</c:v>
                </c:pt>
                <c:pt idx="596">
                  <c:v>69.251917631843028</c:v>
                </c:pt>
                <c:pt idx="597">
                  <c:v>69.515957605020589</c:v>
                </c:pt>
                <c:pt idx="598">
                  <c:v>69.779997578198149</c:v>
                </c:pt>
                <c:pt idx="599">
                  <c:v>70.044037551375709</c:v>
                </c:pt>
                <c:pt idx="600">
                  <c:v>70.308077524553269</c:v>
                </c:pt>
                <c:pt idx="601">
                  <c:v>70.572117497730815</c:v>
                </c:pt>
                <c:pt idx="602">
                  <c:v>70.836157470908375</c:v>
                </c:pt>
                <c:pt idx="603">
                  <c:v>71.100197444085936</c:v>
                </c:pt>
                <c:pt idx="604">
                  <c:v>71.364237417263496</c:v>
                </c:pt>
                <c:pt idx="605">
                  <c:v>71.628277390441056</c:v>
                </c:pt>
                <c:pt idx="606">
                  <c:v>71.892317363618616</c:v>
                </c:pt>
                <c:pt idx="607">
                  <c:v>72.156357336796177</c:v>
                </c:pt>
                <c:pt idx="608">
                  <c:v>72.420397309973723</c:v>
                </c:pt>
                <c:pt idx="609">
                  <c:v>72.684437283151297</c:v>
                </c:pt>
                <c:pt idx="610">
                  <c:v>72.948477256328843</c:v>
                </c:pt>
                <c:pt idx="611">
                  <c:v>73.212517229506403</c:v>
                </c:pt>
                <c:pt idx="612">
                  <c:v>73.476557202683964</c:v>
                </c:pt>
                <c:pt idx="613">
                  <c:v>73.740597175861524</c:v>
                </c:pt>
                <c:pt idx="614">
                  <c:v>74.00463714903907</c:v>
                </c:pt>
                <c:pt idx="615">
                  <c:v>74.268677122217525</c:v>
                </c:pt>
                <c:pt idx="616">
                  <c:v>74.532717095395071</c:v>
                </c:pt>
                <c:pt idx="617">
                  <c:v>74.796757068572646</c:v>
                </c:pt>
                <c:pt idx="618">
                  <c:v>75.060797041750192</c:v>
                </c:pt>
                <c:pt idx="619">
                  <c:v>75.324837014927752</c:v>
                </c:pt>
                <c:pt idx="620">
                  <c:v>75.588876988105312</c:v>
                </c:pt>
                <c:pt idx="621">
                  <c:v>75.852916961282858</c:v>
                </c:pt>
                <c:pt idx="622">
                  <c:v>76.116956934460418</c:v>
                </c:pt>
                <c:pt idx="623">
                  <c:v>76.380996907637979</c:v>
                </c:pt>
                <c:pt idx="624">
                  <c:v>76.645036880815539</c:v>
                </c:pt>
                <c:pt idx="625">
                  <c:v>76.909076853993085</c:v>
                </c:pt>
                <c:pt idx="626">
                  <c:v>77.173116827170645</c:v>
                </c:pt>
                <c:pt idx="627">
                  <c:v>77.437156800348205</c:v>
                </c:pt>
                <c:pt idx="628">
                  <c:v>77.701196773525766</c:v>
                </c:pt>
                <c:pt idx="629">
                  <c:v>77.965236746703326</c:v>
                </c:pt>
                <c:pt idx="630">
                  <c:v>78.229276719880886</c:v>
                </c:pt>
                <c:pt idx="631">
                  <c:v>78.493316693058446</c:v>
                </c:pt>
                <c:pt idx="632">
                  <c:v>78.757356666235992</c:v>
                </c:pt>
                <c:pt idx="633">
                  <c:v>79.021396639413553</c:v>
                </c:pt>
                <c:pt idx="634">
                  <c:v>79.285436612591113</c:v>
                </c:pt>
                <c:pt idx="635">
                  <c:v>79.549476585768673</c:v>
                </c:pt>
                <c:pt idx="636">
                  <c:v>79.813516558946233</c:v>
                </c:pt>
                <c:pt idx="637">
                  <c:v>80.077556532123793</c:v>
                </c:pt>
                <c:pt idx="638">
                  <c:v>80.341596505301354</c:v>
                </c:pt>
                <c:pt idx="639">
                  <c:v>80.6056364784789</c:v>
                </c:pt>
                <c:pt idx="640">
                  <c:v>80.86967645165646</c:v>
                </c:pt>
                <c:pt idx="641">
                  <c:v>81.13371642483402</c:v>
                </c:pt>
                <c:pt idx="642">
                  <c:v>81.39775639801158</c:v>
                </c:pt>
                <c:pt idx="643">
                  <c:v>81.661796371189141</c:v>
                </c:pt>
                <c:pt idx="644">
                  <c:v>81.925836344367582</c:v>
                </c:pt>
                <c:pt idx="645">
                  <c:v>82.189876317545142</c:v>
                </c:pt>
                <c:pt idx="646">
                  <c:v>82.453916290722702</c:v>
                </c:pt>
                <c:pt idx="647">
                  <c:v>82.717956263900248</c:v>
                </c:pt>
                <c:pt idx="648">
                  <c:v>82.981996237077809</c:v>
                </c:pt>
                <c:pt idx="649">
                  <c:v>83.246036210255383</c:v>
                </c:pt>
                <c:pt idx="650">
                  <c:v>83.510076183432929</c:v>
                </c:pt>
                <c:pt idx="651">
                  <c:v>83.774116156610489</c:v>
                </c:pt>
                <c:pt idx="652">
                  <c:v>84.038156129788049</c:v>
                </c:pt>
                <c:pt idx="653">
                  <c:v>84.30219610296561</c:v>
                </c:pt>
                <c:pt idx="654">
                  <c:v>84.566236076143156</c:v>
                </c:pt>
                <c:pt idx="655">
                  <c:v>84.830276049320716</c:v>
                </c:pt>
                <c:pt idx="656">
                  <c:v>85.09431602249829</c:v>
                </c:pt>
                <c:pt idx="657">
                  <c:v>85.358355995675836</c:v>
                </c:pt>
                <c:pt idx="658">
                  <c:v>85.622395968853397</c:v>
                </c:pt>
                <c:pt idx="659">
                  <c:v>85.886435942030943</c:v>
                </c:pt>
                <c:pt idx="660">
                  <c:v>86.150475915208517</c:v>
                </c:pt>
                <c:pt idx="661">
                  <c:v>86.414515888386063</c:v>
                </c:pt>
                <c:pt idx="662">
                  <c:v>86.678555861563623</c:v>
                </c:pt>
                <c:pt idx="663">
                  <c:v>86.942595834741184</c:v>
                </c:pt>
                <c:pt idx="664">
                  <c:v>87.20663580791873</c:v>
                </c:pt>
                <c:pt idx="665">
                  <c:v>87.47067578109629</c:v>
                </c:pt>
                <c:pt idx="666">
                  <c:v>87.734715754273836</c:v>
                </c:pt>
                <c:pt idx="667">
                  <c:v>87.998755727448781</c:v>
                </c:pt>
                <c:pt idx="668">
                  <c:v>88.262795700626341</c:v>
                </c:pt>
                <c:pt idx="669">
                  <c:v>88.526835673803888</c:v>
                </c:pt>
                <c:pt idx="670">
                  <c:v>88.790875646981448</c:v>
                </c:pt>
                <c:pt idx="671">
                  <c:v>89.054915620159008</c:v>
                </c:pt>
                <c:pt idx="672">
                  <c:v>89.318955593336568</c:v>
                </c:pt>
                <c:pt idx="673">
                  <c:v>89.582995566514114</c:v>
                </c:pt>
                <c:pt idx="674">
                  <c:v>89.847035539691689</c:v>
                </c:pt>
                <c:pt idx="675">
                  <c:v>90.111075512869249</c:v>
                </c:pt>
                <c:pt idx="676">
                  <c:v>90.375115486046795</c:v>
                </c:pt>
                <c:pt idx="677">
                  <c:v>90.639155459224355</c:v>
                </c:pt>
                <c:pt idx="678">
                  <c:v>90.903195432401915</c:v>
                </c:pt>
                <c:pt idx="679">
                  <c:v>91.167235405579476</c:v>
                </c:pt>
                <c:pt idx="680">
                  <c:v>91.431275378757022</c:v>
                </c:pt>
                <c:pt idx="681">
                  <c:v>91.695315351934596</c:v>
                </c:pt>
                <c:pt idx="682">
                  <c:v>91.959355325112156</c:v>
                </c:pt>
                <c:pt idx="683">
                  <c:v>92.223395298289702</c:v>
                </c:pt>
                <c:pt idx="684">
                  <c:v>92.487435271467263</c:v>
                </c:pt>
                <c:pt idx="685">
                  <c:v>92.751475244644823</c:v>
                </c:pt>
                <c:pt idx="686">
                  <c:v>93.015515217822383</c:v>
                </c:pt>
                <c:pt idx="687">
                  <c:v>93.279555190999929</c:v>
                </c:pt>
                <c:pt idx="688">
                  <c:v>93.543595164177489</c:v>
                </c:pt>
                <c:pt idx="689">
                  <c:v>93.807635137355064</c:v>
                </c:pt>
                <c:pt idx="690">
                  <c:v>94.07167511053261</c:v>
                </c:pt>
                <c:pt idx="691">
                  <c:v>94.33571508371017</c:v>
                </c:pt>
                <c:pt idx="692">
                  <c:v>94.59975505688773</c:v>
                </c:pt>
                <c:pt idx="693">
                  <c:v>94.86379503006529</c:v>
                </c:pt>
                <c:pt idx="694">
                  <c:v>95.127835003242836</c:v>
                </c:pt>
                <c:pt idx="695">
                  <c:v>95.391874976420397</c:v>
                </c:pt>
                <c:pt idx="696">
                  <c:v>95.655914949597971</c:v>
                </c:pt>
                <c:pt idx="697">
                  <c:v>95.919954922775517</c:v>
                </c:pt>
                <c:pt idx="698">
                  <c:v>96.183994895953077</c:v>
                </c:pt>
                <c:pt idx="699">
                  <c:v>96.448034869130638</c:v>
                </c:pt>
                <c:pt idx="700">
                  <c:v>96.712074842308184</c:v>
                </c:pt>
                <c:pt idx="701">
                  <c:v>96.976114815485744</c:v>
                </c:pt>
                <c:pt idx="702">
                  <c:v>97.24015478866329</c:v>
                </c:pt>
                <c:pt idx="703">
                  <c:v>97.504194761840864</c:v>
                </c:pt>
                <c:pt idx="704">
                  <c:v>97.76823473501841</c:v>
                </c:pt>
                <c:pt idx="705">
                  <c:v>98.03227470819597</c:v>
                </c:pt>
                <c:pt idx="706">
                  <c:v>98.296314681373545</c:v>
                </c:pt>
                <c:pt idx="707">
                  <c:v>98.560354654551091</c:v>
                </c:pt>
                <c:pt idx="708">
                  <c:v>98.824394627728651</c:v>
                </c:pt>
                <c:pt idx="709">
                  <c:v>99.088434600906197</c:v>
                </c:pt>
                <c:pt idx="710">
                  <c:v>99.352474574083772</c:v>
                </c:pt>
                <c:pt idx="711">
                  <c:v>99.616514547261318</c:v>
                </c:pt>
                <c:pt idx="712">
                  <c:v>99.880554520438878</c:v>
                </c:pt>
                <c:pt idx="713">
                  <c:v>100.14459449361642</c:v>
                </c:pt>
                <c:pt idx="714">
                  <c:v>100.408634466794</c:v>
                </c:pt>
                <c:pt idx="715">
                  <c:v>100.67267443998036</c:v>
                </c:pt>
                <c:pt idx="716">
                  <c:v>100.9367144131579</c:v>
                </c:pt>
                <c:pt idx="717">
                  <c:v>101.20075438633546</c:v>
                </c:pt>
                <c:pt idx="718">
                  <c:v>101.46479435951301</c:v>
                </c:pt>
                <c:pt idx="719">
                  <c:v>101.72883433269058</c:v>
                </c:pt>
                <c:pt idx="720">
                  <c:v>101.99287430586814</c:v>
                </c:pt>
                <c:pt idx="721">
                  <c:v>102.25691427904569</c:v>
                </c:pt>
                <c:pt idx="722">
                  <c:v>102.52095425222326</c:v>
                </c:pt>
                <c:pt idx="723">
                  <c:v>102.78499422540081</c:v>
                </c:pt>
                <c:pt idx="724">
                  <c:v>103.04903419857837</c:v>
                </c:pt>
                <c:pt idx="725">
                  <c:v>103.31307417175591</c:v>
                </c:pt>
                <c:pt idx="726">
                  <c:v>103.57711414493349</c:v>
                </c:pt>
                <c:pt idx="727">
                  <c:v>103.84115411811105</c:v>
                </c:pt>
                <c:pt idx="728">
                  <c:v>104.1051940912886</c:v>
                </c:pt>
                <c:pt idx="729">
                  <c:v>104.36923406446616</c:v>
                </c:pt>
                <c:pt idx="730">
                  <c:v>104.63327403764372</c:v>
                </c:pt>
                <c:pt idx="731">
                  <c:v>104.89731401082128</c:v>
                </c:pt>
                <c:pt idx="732">
                  <c:v>105.16135398399882</c:v>
                </c:pt>
                <c:pt idx="733">
                  <c:v>105.4253939571764</c:v>
                </c:pt>
                <c:pt idx="734">
                  <c:v>105.68943393035396</c:v>
                </c:pt>
                <c:pt idx="735">
                  <c:v>105.9534739035315</c:v>
                </c:pt>
                <c:pt idx="736">
                  <c:v>106.21751387670906</c:v>
                </c:pt>
                <c:pt idx="737">
                  <c:v>106.48155384988664</c:v>
                </c:pt>
                <c:pt idx="738">
                  <c:v>106.74559382306418</c:v>
                </c:pt>
                <c:pt idx="739">
                  <c:v>107.00963379624174</c:v>
                </c:pt>
                <c:pt idx="740">
                  <c:v>107.2736737694193</c:v>
                </c:pt>
                <c:pt idx="741">
                  <c:v>107.53771374259686</c:v>
                </c:pt>
                <c:pt idx="742">
                  <c:v>107.80175371577441</c:v>
                </c:pt>
                <c:pt idx="743">
                  <c:v>108.06579368895197</c:v>
                </c:pt>
                <c:pt idx="744">
                  <c:v>108.32983366212954</c:v>
                </c:pt>
                <c:pt idx="745">
                  <c:v>108.59387363530709</c:v>
                </c:pt>
                <c:pt idx="746">
                  <c:v>108.85791360848465</c:v>
                </c:pt>
                <c:pt idx="747">
                  <c:v>109.1219535816622</c:v>
                </c:pt>
                <c:pt idx="748">
                  <c:v>109.38599355483977</c:v>
                </c:pt>
                <c:pt idx="749">
                  <c:v>109.65003352801732</c:v>
                </c:pt>
                <c:pt idx="750">
                  <c:v>109.91407350119488</c:v>
                </c:pt>
                <c:pt idx="751">
                  <c:v>110.17811347437245</c:v>
                </c:pt>
                <c:pt idx="752">
                  <c:v>110.44215344755</c:v>
                </c:pt>
                <c:pt idx="753">
                  <c:v>110.70619342072756</c:v>
                </c:pt>
                <c:pt idx="754">
                  <c:v>110.9702333939051</c:v>
                </c:pt>
                <c:pt idx="755">
                  <c:v>111.23427336708268</c:v>
                </c:pt>
                <c:pt idx="756">
                  <c:v>111.49831334026022</c:v>
                </c:pt>
                <c:pt idx="757">
                  <c:v>111.76235331343779</c:v>
                </c:pt>
                <c:pt idx="758">
                  <c:v>112.02639328661536</c:v>
                </c:pt>
                <c:pt idx="759">
                  <c:v>112.29043325979291</c:v>
                </c:pt>
                <c:pt idx="760">
                  <c:v>112.55447323297047</c:v>
                </c:pt>
                <c:pt idx="761">
                  <c:v>112.81851320614801</c:v>
                </c:pt>
                <c:pt idx="762">
                  <c:v>113.08255317932559</c:v>
                </c:pt>
                <c:pt idx="763">
                  <c:v>113.34659315250313</c:v>
                </c:pt>
                <c:pt idx="764">
                  <c:v>113.61063312568069</c:v>
                </c:pt>
                <c:pt idx="765">
                  <c:v>113.87467309885827</c:v>
                </c:pt>
                <c:pt idx="766">
                  <c:v>114.13871307203581</c:v>
                </c:pt>
                <c:pt idx="767">
                  <c:v>114.40275304521337</c:v>
                </c:pt>
                <c:pt idx="768">
                  <c:v>114.66679301839092</c:v>
                </c:pt>
                <c:pt idx="769">
                  <c:v>114.93083299156849</c:v>
                </c:pt>
                <c:pt idx="770">
                  <c:v>115.19487296474605</c:v>
                </c:pt>
                <c:pt idx="771">
                  <c:v>115.4589129379236</c:v>
                </c:pt>
                <c:pt idx="772">
                  <c:v>115.72295291110115</c:v>
                </c:pt>
                <c:pt idx="773">
                  <c:v>115.98699288427872</c:v>
                </c:pt>
                <c:pt idx="774">
                  <c:v>116.25103285745628</c:v>
                </c:pt>
                <c:pt idx="775">
                  <c:v>116.51507283063383</c:v>
                </c:pt>
                <c:pt idx="776">
                  <c:v>116.7791128038114</c:v>
                </c:pt>
                <c:pt idx="777">
                  <c:v>117.04315277698896</c:v>
                </c:pt>
                <c:pt idx="778">
                  <c:v>117.30719275016651</c:v>
                </c:pt>
                <c:pt idx="779">
                  <c:v>117.57123272334407</c:v>
                </c:pt>
                <c:pt idx="780">
                  <c:v>117.83527269652163</c:v>
                </c:pt>
                <c:pt idx="781">
                  <c:v>118.09931266969919</c:v>
                </c:pt>
                <c:pt idx="782">
                  <c:v>118.36335264287673</c:v>
                </c:pt>
                <c:pt idx="783">
                  <c:v>118.62739261605431</c:v>
                </c:pt>
                <c:pt idx="784">
                  <c:v>118.89143258923187</c:v>
                </c:pt>
                <c:pt idx="785">
                  <c:v>119.15547256240941</c:v>
                </c:pt>
                <c:pt idx="786">
                  <c:v>119.41951253558697</c:v>
                </c:pt>
                <c:pt idx="787">
                  <c:v>119.68355250876454</c:v>
                </c:pt>
                <c:pt idx="788">
                  <c:v>119.9475924819421</c:v>
                </c:pt>
                <c:pt idx="789">
                  <c:v>120.21163245511964</c:v>
                </c:pt>
                <c:pt idx="790">
                  <c:v>120.4756724282972</c:v>
                </c:pt>
                <c:pt idx="791">
                  <c:v>120.73971240147478</c:v>
                </c:pt>
                <c:pt idx="792">
                  <c:v>121.00375237465232</c:v>
                </c:pt>
                <c:pt idx="793">
                  <c:v>121.26779234782988</c:v>
                </c:pt>
                <c:pt idx="794">
                  <c:v>121.53183232100743</c:v>
                </c:pt>
                <c:pt idx="795">
                  <c:v>121.79587229418499</c:v>
                </c:pt>
                <c:pt idx="796">
                  <c:v>122.05991226736253</c:v>
                </c:pt>
                <c:pt idx="797">
                  <c:v>122.32395224054009</c:v>
                </c:pt>
                <c:pt idx="798">
                  <c:v>122.58799221371767</c:v>
                </c:pt>
                <c:pt idx="799">
                  <c:v>122.85203218689522</c:v>
                </c:pt>
                <c:pt idx="800">
                  <c:v>123.11607216007278</c:v>
                </c:pt>
                <c:pt idx="801">
                  <c:v>123.38011213325034</c:v>
                </c:pt>
                <c:pt idx="802">
                  <c:v>123.6441521064279</c:v>
                </c:pt>
                <c:pt idx="803">
                  <c:v>123.90819207960544</c:v>
                </c:pt>
                <c:pt idx="804">
                  <c:v>124.172232052783</c:v>
                </c:pt>
                <c:pt idx="805">
                  <c:v>124.43627202596058</c:v>
                </c:pt>
                <c:pt idx="806">
                  <c:v>124.70031199913812</c:v>
                </c:pt>
                <c:pt idx="807">
                  <c:v>124.96435197231568</c:v>
                </c:pt>
                <c:pt idx="808">
                  <c:v>125.22839194549323</c:v>
                </c:pt>
                <c:pt idx="809">
                  <c:v>125.49243191867082</c:v>
                </c:pt>
                <c:pt idx="810">
                  <c:v>125.75647189184835</c:v>
                </c:pt>
                <c:pt idx="811">
                  <c:v>126.02051186502591</c:v>
                </c:pt>
                <c:pt idx="812">
                  <c:v>126.28455183820347</c:v>
                </c:pt>
                <c:pt idx="813">
                  <c:v>126.54859181138103</c:v>
                </c:pt>
                <c:pt idx="814">
                  <c:v>126.81263178455859</c:v>
                </c:pt>
                <c:pt idx="815">
                  <c:v>127.07667175773615</c:v>
                </c:pt>
                <c:pt idx="816">
                  <c:v>127.34071173091371</c:v>
                </c:pt>
                <c:pt idx="817">
                  <c:v>127.60475170409127</c:v>
                </c:pt>
                <c:pt idx="818">
                  <c:v>127.86879167726883</c:v>
                </c:pt>
                <c:pt idx="819">
                  <c:v>128.13283165044641</c:v>
                </c:pt>
                <c:pt idx="820">
                  <c:v>128.39687162362395</c:v>
                </c:pt>
                <c:pt idx="821">
                  <c:v>128.6609115968015</c:v>
                </c:pt>
                <c:pt idx="822">
                  <c:v>128.92495156997904</c:v>
                </c:pt>
                <c:pt idx="823">
                  <c:v>129.18899154315665</c:v>
                </c:pt>
                <c:pt idx="824">
                  <c:v>129.45303151633416</c:v>
                </c:pt>
                <c:pt idx="825">
                  <c:v>129.71707148951174</c:v>
                </c:pt>
                <c:pt idx="826">
                  <c:v>129.98111146268928</c:v>
                </c:pt>
                <c:pt idx="827">
                  <c:v>130.24515143586686</c:v>
                </c:pt>
                <c:pt idx="828">
                  <c:v>130.5091914090444</c:v>
                </c:pt>
                <c:pt idx="829">
                  <c:v>130.77323138222198</c:v>
                </c:pt>
                <c:pt idx="830">
                  <c:v>131.03727135539953</c:v>
                </c:pt>
                <c:pt idx="831">
                  <c:v>131.3013113285771</c:v>
                </c:pt>
                <c:pt idx="832">
                  <c:v>131.56535130175465</c:v>
                </c:pt>
                <c:pt idx="833">
                  <c:v>131.82939127493219</c:v>
                </c:pt>
                <c:pt idx="834">
                  <c:v>132.09343124810977</c:v>
                </c:pt>
                <c:pt idx="835">
                  <c:v>132.35747122128731</c:v>
                </c:pt>
                <c:pt idx="836">
                  <c:v>132.62151119446486</c:v>
                </c:pt>
                <c:pt idx="837">
                  <c:v>132.88555116764243</c:v>
                </c:pt>
                <c:pt idx="838">
                  <c:v>133.14959114081998</c:v>
                </c:pt>
                <c:pt idx="839">
                  <c:v>133.41363111399752</c:v>
                </c:pt>
                <c:pt idx="840">
                  <c:v>133.6776710871751</c:v>
                </c:pt>
                <c:pt idx="841">
                  <c:v>133.94171106035265</c:v>
                </c:pt>
                <c:pt idx="842">
                  <c:v>134.20575103353022</c:v>
                </c:pt>
                <c:pt idx="843">
                  <c:v>134.46979100670777</c:v>
                </c:pt>
                <c:pt idx="844">
                  <c:v>134.73383097988534</c:v>
                </c:pt>
                <c:pt idx="845">
                  <c:v>134.99787095306289</c:v>
                </c:pt>
                <c:pt idx="846">
                  <c:v>135.26191092624046</c:v>
                </c:pt>
                <c:pt idx="847">
                  <c:v>135.52595089941798</c:v>
                </c:pt>
                <c:pt idx="848">
                  <c:v>135.78999087259558</c:v>
                </c:pt>
                <c:pt idx="849">
                  <c:v>136.05403084577313</c:v>
                </c:pt>
                <c:pt idx="850">
                  <c:v>136.31807081895067</c:v>
                </c:pt>
                <c:pt idx="851">
                  <c:v>136.58211079212822</c:v>
                </c:pt>
                <c:pt idx="852">
                  <c:v>136.84615076530579</c:v>
                </c:pt>
                <c:pt idx="853">
                  <c:v>137.11019073848334</c:v>
                </c:pt>
                <c:pt idx="854">
                  <c:v>137.37423071166091</c:v>
                </c:pt>
                <c:pt idx="855">
                  <c:v>137.63827068483846</c:v>
                </c:pt>
                <c:pt idx="856">
                  <c:v>137.90231065801603</c:v>
                </c:pt>
                <c:pt idx="857">
                  <c:v>138.16635063119358</c:v>
                </c:pt>
                <c:pt idx="858">
                  <c:v>138.43039060437115</c:v>
                </c:pt>
                <c:pt idx="859">
                  <c:v>138.6944305775487</c:v>
                </c:pt>
                <c:pt idx="860">
                  <c:v>138.95847055072628</c:v>
                </c:pt>
                <c:pt idx="861">
                  <c:v>139.22251052390379</c:v>
                </c:pt>
                <c:pt idx="862">
                  <c:v>139.4865504970814</c:v>
                </c:pt>
                <c:pt idx="863">
                  <c:v>139.75059047025894</c:v>
                </c:pt>
                <c:pt idx="864">
                  <c:v>140.01463044343649</c:v>
                </c:pt>
                <c:pt idx="865">
                  <c:v>140.27867041661403</c:v>
                </c:pt>
                <c:pt idx="866">
                  <c:v>140.54271038979161</c:v>
                </c:pt>
                <c:pt idx="867">
                  <c:v>140.80675036296915</c:v>
                </c:pt>
                <c:pt idx="868">
                  <c:v>141.07079033614673</c:v>
                </c:pt>
                <c:pt idx="869">
                  <c:v>141.33483030932427</c:v>
                </c:pt>
                <c:pt idx="870">
                  <c:v>141.59887028250185</c:v>
                </c:pt>
                <c:pt idx="871">
                  <c:v>141.8629102556794</c:v>
                </c:pt>
                <c:pt idx="872">
                  <c:v>142.12695022885697</c:v>
                </c:pt>
                <c:pt idx="873">
                  <c:v>142.39099020203452</c:v>
                </c:pt>
                <c:pt idx="874">
                  <c:v>142.65503017521209</c:v>
                </c:pt>
                <c:pt idx="875">
                  <c:v>142.91907014838964</c:v>
                </c:pt>
                <c:pt idx="876">
                  <c:v>143.18311012156718</c:v>
                </c:pt>
                <c:pt idx="877">
                  <c:v>143.44715009474476</c:v>
                </c:pt>
                <c:pt idx="878">
                  <c:v>143.7111900679223</c:v>
                </c:pt>
                <c:pt idx="879">
                  <c:v>143.97523004109985</c:v>
                </c:pt>
                <c:pt idx="880">
                  <c:v>144.23927001427745</c:v>
                </c:pt>
                <c:pt idx="881">
                  <c:v>144.50330998745497</c:v>
                </c:pt>
                <c:pt idx="882">
                  <c:v>144.76734996063254</c:v>
                </c:pt>
                <c:pt idx="883">
                  <c:v>145.03138993381009</c:v>
                </c:pt>
                <c:pt idx="884">
                  <c:v>145.29542990698766</c:v>
                </c:pt>
                <c:pt idx="885">
                  <c:v>145.55946988016521</c:v>
                </c:pt>
                <c:pt idx="886">
                  <c:v>145.82350985334278</c:v>
                </c:pt>
                <c:pt idx="887">
                  <c:v>146.0875498265203</c:v>
                </c:pt>
                <c:pt idx="888">
                  <c:v>146.3515897996979</c:v>
                </c:pt>
                <c:pt idx="889">
                  <c:v>146.61562977287545</c:v>
                </c:pt>
                <c:pt idx="890">
                  <c:v>146.879669746053</c:v>
                </c:pt>
              </c:numCache>
            </c:numRef>
          </c:cat>
          <c:val>
            <c:numRef>
              <c:f>Edge_cp_stripline_plot!$AA$9:$AA$899</c:f>
              <c:numCache>
                <c:formatCode>General</c:formatCode>
                <c:ptCount val="891"/>
                <c:pt idx="0">
                  <c:v>100.13715999999999</c:v>
                </c:pt>
                <c:pt idx="1">
                  <c:v>100.13845999999999</c:v>
                </c:pt>
                <c:pt idx="2">
                  <c:v>100.13733000000001</c:v>
                </c:pt>
                <c:pt idx="3">
                  <c:v>100.13363</c:v>
                </c:pt>
                <c:pt idx="4">
                  <c:v>100.12742</c:v>
                </c:pt>
                <c:pt idx="5">
                  <c:v>100.11897</c:v>
                </c:pt>
                <c:pt idx="6">
                  <c:v>100.10868000000001</c:v>
                </c:pt>
                <c:pt idx="7">
                  <c:v>100.09702</c:v>
                </c:pt>
                <c:pt idx="8">
                  <c:v>100.08454</c:v>
                </c:pt>
                <c:pt idx="9">
                  <c:v>100.07174000000001</c:v>
                </c:pt>
                <c:pt idx="10">
                  <c:v>100.05907000000001</c:v>
                </c:pt>
                <c:pt idx="11">
                  <c:v>100.04686</c:v>
                </c:pt>
                <c:pt idx="12">
                  <c:v>100.03529</c:v>
                </c:pt>
                <c:pt idx="13">
                  <c:v>100.02441</c:v>
                </c:pt>
                <c:pt idx="14">
                  <c:v>100.0142</c:v>
                </c:pt>
                <c:pt idx="15">
                  <c:v>100.00449</c:v>
                </c:pt>
                <c:pt idx="16">
                  <c:v>99.995093999999995</c:v>
                </c:pt>
                <c:pt idx="17">
                  <c:v>99.985862999999995</c:v>
                </c:pt>
                <c:pt idx="18">
                  <c:v>99.976662000000005</c:v>
                </c:pt>
                <c:pt idx="19">
                  <c:v>99.967415000000003</c:v>
                </c:pt>
                <c:pt idx="20">
                  <c:v>99.958160000000007</c:v>
                </c:pt>
                <c:pt idx="21">
                  <c:v>99.949027999999998</c:v>
                </c:pt>
                <c:pt idx="22">
                  <c:v>99.940178000000003</c:v>
                </c:pt>
                <c:pt idx="23">
                  <c:v>99.931870000000004</c:v>
                </c:pt>
                <c:pt idx="24">
                  <c:v>99.924285999999995</c:v>
                </c:pt>
                <c:pt idx="25">
                  <c:v>99.917609999999996</c:v>
                </c:pt>
                <c:pt idx="26">
                  <c:v>99.911895999999999</c:v>
                </c:pt>
                <c:pt idx="27">
                  <c:v>99.907134999999997</c:v>
                </c:pt>
                <c:pt idx="28">
                  <c:v>99.903182999999999</c:v>
                </c:pt>
                <c:pt idx="29">
                  <c:v>99.899795999999995</c:v>
                </c:pt>
                <c:pt idx="30">
                  <c:v>99.896621999999994</c:v>
                </c:pt>
                <c:pt idx="31">
                  <c:v>99.893303000000003</c:v>
                </c:pt>
                <c:pt idx="32">
                  <c:v>99.889503000000005</c:v>
                </c:pt>
                <c:pt idx="33">
                  <c:v>99.884917999999999</c:v>
                </c:pt>
                <c:pt idx="34">
                  <c:v>99.879409999999993</c:v>
                </c:pt>
                <c:pt idx="35">
                  <c:v>99.872932000000006</c:v>
                </c:pt>
                <c:pt idx="36">
                  <c:v>99.865668999999997</c:v>
                </c:pt>
                <c:pt idx="37">
                  <c:v>99.857902999999993</c:v>
                </c:pt>
                <c:pt idx="38">
                  <c:v>99.850098000000003</c:v>
                </c:pt>
                <c:pt idx="39">
                  <c:v>99.842765999999997</c:v>
                </c:pt>
                <c:pt idx="40">
                  <c:v>99.836455999999998</c:v>
                </c:pt>
                <c:pt idx="41">
                  <c:v>99.831672999999995</c:v>
                </c:pt>
                <c:pt idx="42">
                  <c:v>99.828841999999995</c:v>
                </c:pt>
                <c:pt idx="43">
                  <c:v>99.828177999999994</c:v>
                </c:pt>
                <c:pt idx="44">
                  <c:v>99.829764999999995</c:v>
                </c:pt>
                <c:pt idx="45">
                  <c:v>99.833466000000001</c:v>
                </c:pt>
                <c:pt idx="46">
                  <c:v>99.838965999999999</c:v>
                </c:pt>
                <c:pt idx="47">
                  <c:v>99.845764000000003</c:v>
                </c:pt>
                <c:pt idx="48">
                  <c:v>99.853324999999998</c:v>
                </c:pt>
                <c:pt idx="49">
                  <c:v>99.861052999999998</c:v>
                </c:pt>
                <c:pt idx="50">
                  <c:v>99.868385000000004</c:v>
                </c:pt>
                <c:pt idx="51">
                  <c:v>99.874886000000004</c:v>
                </c:pt>
                <c:pt idx="52">
                  <c:v>99.880218999999997</c:v>
                </c:pt>
                <c:pt idx="53">
                  <c:v>99.884285000000006</c:v>
                </c:pt>
                <c:pt idx="54">
                  <c:v>99.887100000000004</c:v>
                </c:pt>
                <c:pt idx="55">
                  <c:v>99.888885000000002</c:v>
                </c:pt>
                <c:pt idx="56">
                  <c:v>99.889915000000002</c:v>
                </c:pt>
                <c:pt idx="57">
                  <c:v>99.890593999999993</c:v>
                </c:pt>
                <c:pt idx="58">
                  <c:v>99.891243000000003</c:v>
                </c:pt>
                <c:pt idx="59">
                  <c:v>99.892173999999997</c:v>
                </c:pt>
                <c:pt idx="60">
                  <c:v>99.893569999999997</c:v>
                </c:pt>
                <c:pt idx="61">
                  <c:v>99.895493000000002</c:v>
                </c:pt>
                <c:pt idx="62">
                  <c:v>99.897857999999999</c:v>
                </c:pt>
                <c:pt idx="63">
                  <c:v>99.900429000000003</c:v>
                </c:pt>
                <c:pt idx="64">
                  <c:v>99.902916000000005</c:v>
                </c:pt>
                <c:pt idx="65">
                  <c:v>99.904967999999997</c:v>
                </c:pt>
                <c:pt idx="66">
                  <c:v>99.90625</c:v>
                </c:pt>
                <c:pt idx="67">
                  <c:v>99.906531999999999</c:v>
                </c:pt>
                <c:pt idx="68">
                  <c:v>99.905663000000004</c:v>
                </c:pt>
                <c:pt idx="69">
                  <c:v>99.903671000000003</c:v>
                </c:pt>
                <c:pt idx="70">
                  <c:v>99.900749000000005</c:v>
                </c:pt>
                <c:pt idx="71">
                  <c:v>99.897216999999998</c:v>
                </c:pt>
                <c:pt idx="72">
                  <c:v>99.893485999999996</c:v>
                </c:pt>
                <c:pt idx="73">
                  <c:v>99.890022000000002</c:v>
                </c:pt>
                <c:pt idx="74">
                  <c:v>99.887291000000005</c:v>
                </c:pt>
                <c:pt idx="75">
                  <c:v>99.885673999999995</c:v>
                </c:pt>
                <c:pt idx="76">
                  <c:v>99.885384000000002</c:v>
                </c:pt>
                <c:pt idx="77">
                  <c:v>99.886482000000001</c:v>
                </c:pt>
                <c:pt idx="78">
                  <c:v>99.888863000000001</c:v>
                </c:pt>
                <c:pt idx="79">
                  <c:v>99.892212000000001</c:v>
                </c:pt>
                <c:pt idx="80">
                  <c:v>99.896072000000004</c:v>
                </c:pt>
                <c:pt idx="81">
                  <c:v>99.899918</c:v>
                </c:pt>
                <c:pt idx="82">
                  <c:v>99.903182999999999</c:v>
                </c:pt>
                <c:pt idx="83">
                  <c:v>99.905349999999999</c:v>
                </c:pt>
                <c:pt idx="84">
                  <c:v>99.906036</c:v>
                </c:pt>
                <c:pt idx="85">
                  <c:v>99.905013999999994</c:v>
                </c:pt>
                <c:pt idx="86">
                  <c:v>99.902206000000007</c:v>
                </c:pt>
                <c:pt idx="87">
                  <c:v>99.897773999999998</c:v>
                </c:pt>
                <c:pt idx="88">
                  <c:v>99.891982999999996</c:v>
                </c:pt>
                <c:pt idx="89">
                  <c:v>99.885245999999995</c:v>
                </c:pt>
                <c:pt idx="90">
                  <c:v>99.877975000000006</c:v>
                </c:pt>
                <c:pt idx="91">
                  <c:v>99.870598000000001</c:v>
                </c:pt>
                <c:pt idx="92">
                  <c:v>99.863388</c:v>
                </c:pt>
                <c:pt idx="93">
                  <c:v>99.856482999999997</c:v>
                </c:pt>
                <c:pt idx="94">
                  <c:v>99.849838000000005</c:v>
                </c:pt>
                <c:pt idx="95">
                  <c:v>99.843170000000001</c:v>
                </c:pt>
                <c:pt idx="96">
                  <c:v>99.836060000000003</c:v>
                </c:pt>
                <c:pt idx="97">
                  <c:v>99.827927000000003</c:v>
                </c:pt>
                <c:pt idx="98">
                  <c:v>99.818168999999997</c:v>
                </c:pt>
                <c:pt idx="99">
                  <c:v>99.806160000000006</c:v>
                </c:pt>
                <c:pt idx="100">
                  <c:v>99.791435000000007</c:v>
                </c:pt>
                <c:pt idx="101">
                  <c:v>99.773621000000006</c:v>
                </c:pt>
                <c:pt idx="102">
                  <c:v>99.75264</c:v>
                </c:pt>
                <c:pt idx="103">
                  <c:v>99.728615000000005</c:v>
                </c:pt>
                <c:pt idx="104">
                  <c:v>99.701897000000002</c:v>
                </c:pt>
                <c:pt idx="105">
                  <c:v>99.673050000000003</c:v>
                </c:pt>
                <c:pt idx="106">
                  <c:v>99.642746000000002</c:v>
                </c:pt>
                <c:pt idx="107">
                  <c:v>99.611748000000006</c:v>
                </c:pt>
                <c:pt idx="108">
                  <c:v>99.580780000000004</c:v>
                </c:pt>
                <c:pt idx="109">
                  <c:v>99.550422999999995</c:v>
                </c:pt>
                <c:pt idx="110">
                  <c:v>99.521141</c:v>
                </c:pt>
                <c:pt idx="111">
                  <c:v>99.493187000000006</c:v>
                </c:pt>
                <c:pt idx="112">
                  <c:v>99.466583</c:v>
                </c:pt>
                <c:pt idx="113">
                  <c:v>99.441231000000002</c:v>
                </c:pt>
                <c:pt idx="114">
                  <c:v>99.416839999999993</c:v>
                </c:pt>
                <c:pt idx="115">
                  <c:v>99.393112000000002</c:v>
                </c:pt>
                <c:pt idx="116">
                  <c:v>99.369759000000002</c:v>
                </c:pt>
                <c:pt idx="117">
                  <c:v>99.346535000000003</c:v>
                </c:pt>
                <c:pt idx="118">
                  <c:v>99.323447999999999</c:v>
                </c:pt>
                <c:pt idx="119">
                  <c:v>99.300590999999997</c:v>
                </c:pt>
                <c:pt idx="120">
                  <c:v>99.278328000000002</c:v>
                </c:pt>
                <c:pt idx="121">
                  <c:v>99.257171999999997</c:v>
                </c:pt>
                <c:pt idx="122">
                  <c:v>99.237740000000002</c:v>
                </c:pt>
                <c:pt idx="123">
                  <c:v>99.220725999999999</c:v>
                </c:pt>
                <c:pt idx="124">
                  <c:v>99.206772000000001</c:v>
                </c:pt>
                <c:pt idx="125">
                  <c:v>99.196381000000002</c:v>
                </c:pt>
                <c:pt idx="126">
                  <c:v>99.189887999999996</c:v>
                </c:pt>
                <c:pt idx="127">
                  <c:v>99.187400999999994</c:v>
                </c:pt>
                <c:pt idx="128">
                  <c:v>99.188721000000001</c:v>
                </c:pt>
                <c:pt idx="129">
                  <c:v>99.193436000000005</c:v>
                </c:pt>
                <c:pt idx="130">
                  <c:v>99.200935000000001</c:v>
                </c:pt>
                <c:pt idx="131">
                  <c:v>99.210487000000001</c:v>
                </c:pt>
                <c:pt idx="132">
                  <c:v>99.221321000000003</c:v>
                </c:pt>
                <c:pt idx="133">
                  <c:v>99.232712000000006</c:v>
                </c:pt>
                <c:pt idx="134">
                  <c:v>99.244095000000002</c:v>
                </c:pt>
                <c:pt idx="135">
                  <c:v>99.255127000000002</c:v>
                </c:pt>
                <c:pt idx="136">
                  <c:v>99.265663000000004</c:v>
                </c:pt>
                <c:pt idx="137">
                  <c:v>99.275856000000005</c:v>
                </c:pt>
                <c:pt idx="138">
                  <c:v>99.286086999999995</c:v>
                </c:pt>
                <c:pt idx="139">
                  <c:v>99.296806000000004</c:v>
                </c:pt>
                <c:pt idx="140">
                  <c:v>99.308623999999995</c:v>
                </c:pt>
                <c:pt idx="141">
                  <c:v>99.322074999999998</c:v>
                </c:pt>
                <c:pt idx="142">
                  <c:v>99.337585000000004</c:v>
                </c:pt>
                <c:pt idx="143">
                  <c:v>99.355407999999997</c:v>
                </c:pt>
                <c:pt idx="144">
                  <c:v>99.375557000000001</c:v>
                </c:pt>
                <c:pt idx="145">
                  <c:v>99.397757999999996</c:v>
                </c:pt>
                <c:pt idx="146">
                  <c:v>99.421584999999993</c:v>
                </c:pt>
                <c:pt idx="147">
                  <c:v>99.446381000000002</c:v>
                </c:pt>
                <c:pt idx="148">
                  <c:v>99.471428000000003</c:v>
                </c:pt>
                <c:pt idx="149">
                  <c:v>99.496009999999998</c:v>
                </c:pt>
                <c:pt idx="150">
                  <c:v>99.519485000000003</c:v>
                </c:pt>
                <c:pt idx="151">
                  <c:v>99.541420000000002</c:v>
                </c:pt>
                <c:pt idx="152">
                  <c:v>99.561561999999995</c:v>
                </c:pt>
                <c:pt idx="153">
                  <c:v>99.579955999999996</c:v>
                </c:pt>
                <c:pt idx="154">
                  <c:v>99.596832000000006</c:v>
                </c:pt>
                <c:pt idx="155">
                  <c:v>99.612601999999995</c:v>
                </c:pt>
                <c:pt idx="156">
                  <c:v>99.627785000000003</c:v>
                </c:pt>
                <c:pt idx="157">
                  <c:v>99.642891000000006</c:v>
                </c:pt>
                <c:pt idx="158">
                  <c:v>99.658302000000006</c:v>
                </c:pt>
                <c:pt idx="159">
                  <c:v>99.674232000000003</c:v>
                </c:pt>
                <c:pt idx="160">
                  <c:v>99.690635999999998</c:v>
                </c:pt>
                <c:pt idx="161">
                  <c:v>99.707122999999996</c:v>
                </c:pt>
                <c:pt idx="162">
                  <c:v>99.723099000000005</c:v>
                </c:pt>
                <c:pt idx="163">
                  <c:v>99.737708999999995</c:v>
                </c:pt>
                <c:pt idx="164">
                  <c:v>99.749931000000004</c:v>
                </c:pt>
                <c:pt idx="165">
                  <c:v>99.758758999999998</c:v>
                </c:pt>
                <c:pt idx="166">
                  <c:v>99.763244999999998</c:v>
                </c:pt>
                <c:pt idx="167">
                  <c:v>99.762657000000004</c:v>
                </c:pt>
                <c:pt idx="168">
                  <c:v>99.756546</c:v>
                </c:pt>
                <c:pt idx="169">
                  <c:v>99.744797000000005</c:v>
                </c:pt>
                <c:pt idx="170">
                  <c:v>99.727676000000002</c:v>
                </c:pt>
                <c:pt idx="171">
                  <c:v>99.705794999999995</c:v>
                </c:pt>
                <c:pt idx="172">
                  <c:v>99.680008000000001</c:v>
                </c:pt>
                <c:pt idx="173">
                  <c:v>99.651352000000003</c:v>
                </c:pt>
                <c:pt idx="174">
                  <c:v>99.620925999999997</c:v>
                </c:pt>
                <c:pt idx="175">
                  <c:v>99.589759999999998</c:v>
                </c:pt>
                <c:pt idx="176">
                  <c:v>99.558730999999995</c:v>
                </c:pt>
                <c:pt idx="177">
                  <c:v>99.528464999999997</c:v>
                </c:pt>
                <c:pt idx="178">
                  <c:v>99.499336</c:v>
                </c:pt>
                <c:pt idx="179">
                  <c:v>99.471466000000007</c:v>
                </c:pt>
                <c:pt idx="180">
                  <c:v>99.444694999999996</c:v>
                </c:pt>
                <c:pt idx="181">
                  <c:v>99.418830999999997</c:v>
                </c:pt>
                <c:pt idx="182">
                  <c:v>99.393531999999993</c:v>
                </c:pt>
                <c:pt idx="183">
                  <c:v>99.368553000000006</c:v>
                </c:pt>
                <c:pt idx="184">
                  <c:v>99.343788000000004</c:v>
                </c:pt>
                <c:pt idx="185">
                  <c:v>99.319344000000001</c:v>
                </c:pt>
                <c:pt idx="186">
                  <c:v>99.295501999999999</c:v>
                </c:pt>
                <c:pt idx="187">
                  <c:v>99.272780999999995</c:v>
                </c:pt>
                <c:pt idx="188">
                  <c:v>99.251891999999998</c:v>
                </c:pt>
                <c:pt idx="189">
                  <c:v>99.233528000000007</c:v>
                </c:pt>
                <c:pt idx="190">
                  <c:v>99.218436999999994</c:v>
                </c:pt>
                <c:pt idx="191">
                  <c:v>99.207190999999995</c:v>
                </c:pt>
                <c:pt idx="192">
                  <c:v>99.200142</c:v>
                </c:pt>
                <c:pt idx="193">
                  <c:v>99.197356999999997</c:v>
                </c:pt>
                <c:pt idx="194">
                  <c:v>99.198577999999998</c:v>
                </c:pt>
                <c:pt idx="195">
                  <c:v>99.203316000000001</c:v>
                </c:pt>
                <c:pt idx="196">
                  <c:v>99.210814999999997</c:v>
                </c:pt>
                <c:pt idx="197">
                  <c:v>99.220237999999995</c:v>
                </c:pt>
                <c:pt idx="198">
                  <c:v>99.230750999999998</c:v>
                </c:pt>
                <c:pt idx="199">
                  <c:v>99.241714000000002</c:v>
                </c:pt>
                <c:pt idx="200">
                  <c:v>99.252685999999997</c:v>
                </c:pt>
                <c:pt idx="201">
                  <c:v>99.263572999999994</c:v>
                </c:pt>
                <c:pt idx="202">
                  <c:v>99.274681000000001</c:v>
                </c:pt>
                <c:pt idx="203">
                  <c:v>99.286652000000004</c:v>
                </c:pt>
                <c:pt idx="204">
                  <c:v>99.300362000000007</c:v>
                </c:pt>
                <c:pt idx="205">
                  <c:v>99.316886999999994</c:v>
                </c:pt>
                <c:pt idx="206">
                  <c:v>99.337226999999999</c:v>
                </c:pt>
                <c:pt idx="207">
                  <c:v>99.362244000000004</c:v>
                </c:pt>
                <c:pt idx="208">
                  <c:v>99.392403000000002</c:v>
                </c:pt>
                <c:pt idx="209">
                  <c:v>99.427750000000003</c:v>
                </c:pt>
                <c:pt idx="210">
                  <c:v>99.467811999999995</c:v>
                </c:pt>
                <c:pt idx="211">
                  <c:v>99.511527999999998</c:v>
                </c:pt>
                <c:pt idx="212">
                  <c:v>99.557418999999996</c:v>
                </c:pt>
                <c:pt idx="213">
                  <c:v>99.603652999999994</c:v>
                </c:pt>
                <c:pt idx="214">
                  <c:v>99.648262000000003</c:v>
                </c:pt>
                <c:pt idx="215">
                  <c:v>99.689301</c:v>
                </c:pt>
                <c:pt idx="216">
                  <c:v>99.725098000000003</c:v>
                </c:pt>
                <c:pt idx="217">
                  <c:v>99.754463000000001</c:v>
                </c:pt>
                <c:pt idx="218">
                  <c:v>99.776732999999993</c:v>
                </c:pt>
                <c:pt idx="219">
                  <c:v>99.791931000000005</c:v>
                </c:pt>
                <c:pt idx="220">
                  <c:v>99.800713000000002</c:v>
                </c:pt>
                <c:pt idx="221">
                  <c:v>99.804244999999995</c:v>
                </c:pt>
                <c:pt idx="222">
                  <c:v>99.804114999999996</c:v>
                </c:pt>
                <c:pt idx="223">
                  <c:v>99.802093999999997</c:v>
                </c:pt>
                <c:pt idx="224">
                  <c:v>99.799880999999999</c:v>
                </c:pt>
                <c:pt idx="225">
                  <c:v>99.798973000000004</c:v>
                </c:pt>
                <c:pt idx="226">
                  <c:v>99.800399999999996</c:v>
                </c:pt>
                <c:pt idx="227">
                  <c:v>99.804749000000001</c:v>
                </c:pt>
                <c:pt idx="228">
                  <c:v>99.811974000000006</c:v>
                </c:pt>
                <c:pt idx="229">
                  <c:v>99.821540999999996</c:v>
                </c:pt>
                <c:pt idx="230">
                  <c:v>99.832549999999998</c:v>
                </c:pt>
                <c:pt idx="231">
                  <c:v>99.843879999999999</c:v>
                </c:pt>
                <c:pt idx="232">
                  <c:v>99.854361999999995</c:v>
                </c:pt>
                <c:pt idx="233">
                  <c:v>99.863083000000003</c:v>
                </c:pt>
                <c:pt idx="234">
                  <c:v>99.869399999999999</c:v>
                </c:pt>
                <c:pt idx="235">
                  <c:v>99.873169000000004</c:v>
                </c:pt>
                <c:pt idx="236">
                  <c:v>99.874770999999996</c:v>
                </c:pt>
                <c:pt idx="237">
                  <c:v>99.875</c:v>
                </c:pt>
                <c:pt idx="238">
                  <c:v>99.874992000000006</c:v>
                </c:pt>
                <c:pt idx="239">
                  <c:v>99.876022000000006</c:v>
                </c:pt>
                <c:pt idx="240">
                  <c:v>99.879340999999997</c:v>
                </c:pt>
                <c:pt idx="241">
                  <c:v>99.885886999999997</c:v>
                </c:pt>
                <c:pt idx="242">
                  <c:v>99.896148999999994</c:v>
                </c:pt>
                <c:pt idx="243">
                  <c:v>99.910056999999995</c:v>
                </c:pt>
                <c:pt idx="244">
                  <c:v>99.927002000000002</c:v>
                </c:pt>
                <c:pt idx="245">
                  <c:v>99.945732000000007</c:v>
                </c:pt>
                <c:pt idx="246">
                  <c:v>99.964706000000007</c:v>
                </c:pt>
                <c:pt idx="247">
                  <c:v>99.982117000000002</c:v>
                </c:pt>
                <c:pt idx="248">
                  <c:v>99.996307000000002</c:v>
                </c:pt>
                <c:pt idx="249">
                  <c:v>100.00587</c:v>
                </c:pt>
                <c:pt idx="250">
                  <c:v>100.01000999999999</c:v>
                </c:pt>
                <c:pt idx="251">
                  <c:v>100.00857999999999</c:v>
                </c:pt>
                <c:pt idx="252">
                  <c:v>100.00217000000001</c:v>
                </c:pt>
                <c:pt idx="253">
                  <c:v>99.992080999999999</c:v>
                </c:pt>
                <c:pt idx="254">
                  <c:v>99.980103</c:v>
                </c:pt>
                <c:pt idx="255">
                  <c:v>99.968269000000006</c:v>
                </c:pt>
                <c:pt idx="256">
                  <c:v>99.958595000000003</c:v>
                </c:pt>
                <c:pt idx="257">
                  <c:v>99.952759</c:v>
                </c:pt>
                <c:pt idx="258">
                  <c:v>99.951781999999994</c:v>
                </c:pt>
                <c:pt idx="259">
                  <c:v>99.955948000000006</c:v>
                </c:pt>
                <c:pt idx="260">
                  <c:v>99.964668000000003</c:v>
                </c:pt>
                <c:pt idx="261">
                  <c:v>99.976546999999997</c:v>
                </c:pt>
                <c:pt idx="262">
                  <c:v>99.989654999999999</c:v>
                </c:pt>
                <c:pt idx="263">
                  <c:v>100.00172999999999</c:v>
                </c:pt>
                <c:pt idx="264">
                  <c:v>100.01066</c:v>
                </c:pt>
                <c:pt idx="265">
                  <c:v>100.01482</c:v>
                </c:pt>
                <c:pt idx="266">
                  <c:v>100.01338</c:v>
                </c:pt>
                <c:pt idx="267">
                  <c:v>100.00660999999999</c:v>
                </c:pt>
                <c:pt idx="268">
                  <c:v>99.99588</c:v>
                </c:pt>
                <c:pt idx="269">
                  <c:v>99.983620000000002</c:v>
                </c:pt>
                <c:pt idx="270">
                  <c:v>99.972945999999993</c:v>
                </c:pt>
                <c:pt idx="271">
                  <c:v>99.967322999999993</c:v>
                </c:pt>
                <c:pt idx="272">
                  <c:v>99.969925000000003</c:v>
                </c:pt>
                <c:pt idx="273">
                  <c:v>99.983138999999994</c:v>
                </c:pt>
                <c:pt idx="274">
                  <c:v>100.00806</c:v>
                </c:pt>
                <c:pt idx="275">
                  <c:v>100.04416000000001</c:v>
                </c:pt>
                <c:pt idx="276">
                  <c:v>100.08916000000001</c:v>
                </c:pt>
                <c:pt idx="277">
                  <c:v>100.13921000000001</c:v>
                </c:pt>
                <c:pt idx="278">
                  <c:v>100.18935</c:v>
                </c:pt>
                <c:pt idx="279">
                  <c:v>100.23421</c:v>
                </c:pt>
                <c:pt idx="280">
                  <c:v>100.26895</c:v>
                </c:pt>
                <c:pt idx="281">
                  <c:v>100.29015</c:v>
                </c:pt>
                <c:pt idx="282">
                  <c:v>100.2968</c:v>
                </c:pt>
                <c:pt idx="283">
                  <c:v>100.29092</c:v>
                </c:pt>
                <c:pt idx="284">
                  <c:v>100.27784</c:v>
                </c:pt>
                <c:pt idx="285">
                  <c:v>100.26597</c:v>
                </c:pt>
                <c:pt idx="286">
                  <c:v>100.26593</c:v>
                </c:pt>
                <c:pt idx="287">
                  <c:v>100.28919999999999</c:v>
                </c:pt>
                <c:pt idx="288">
                  <c:v>100.34618</c:v>
                </c:pt>
                <c:pt idx="289">
                  <c:v>100.44383999999999</c:v>
                </c:pt>
                <c:pt idx="290">
                  <c:v>100.58315</c:v>
                </c:pt>
                <c:pt idx="291">
                  <c:v>100.75655</c:v>
                </c:pt>
                <c:pt idx="292">
                  <c:v>100.94575</c:v>
                </c:pt>
                <c:pt idx="293">
                  <c:v>101.11996000000001</c:v>
                </c:pt>
                <c:pt idx="294">
                  <c:v>101.23522</c:v>
                </c:pt>
                <c:pt idx="295">
                  <c:v>101.23497999999999</c:v>
                </c:pt>
                <c:pt idx="296">
                  <c:v>101.05212</c:v>
                </c:pt>
                <c:pt idx="297">
                  <c:v>100.61299</c:v>
                </c:pt>
                <c:pt idx="298">
                  <c:v>99.843010000000007</c:v>
                </c:pt>
                <c:pt idx="299">
                  <c:v>98.673782000000003</c:v>
                </c:pt>
                <c:pt idx="300">
                  <c:v>97.050797000000003</c:v>
                </c:pt>
                <c:pt idx="301">
                  <c:v>94.940764999999999</c:v>
                </c:pt>
                <c:pt idx="302">
                  <c:v>92.337280000000007</c:v>
                </c:pt>
                <c:pt idx="303">
                  <c:v>89.263656999999995</c:v>
                </c:pt>
                <c:pt idx="304">
                  <c:v>85.772407999999999</c:v>
                </c:pt>
                <c:pt idx="305">
                  <c:v>81.941306999999995</c:v>
                </c:pt>
                <c:pt idx="306">
                  <c:v>77.866637999999995</c:v>
                </c:pt>
                <c:pt idx="307">
                  <c:v>73.655067000000003</c:v>
                </c:pt>
                <c:pt idx="308">
                  <c:v>69.415145999999993</c:v>
                </c:pt>
                <c:pt idx="309">
                  <c:v>65.249954000000002</c:v>
                </c:pt>
                <c:pt idx="310">
                  <c:v>61.251373000000001</c:v>
                </c:pt>
                <c:pt idx="311">
                  <c:v>57.496456000000002</c:v>
                </c:pt>
                <c:pt idx="312">
                  <c:v>54.045814999999997</c:v>
                </c:pt>
                <c:pt idx="313">
                  <c:v>50.943351999999997</c:v>
                </c:pt>
                <c:pt idx="314">
                  <c:v>48.217399999999998</c:v>
                </c:pt>
                <c:pt idx="315">
                  <c:v>45.882336000000002</c:v>
                </c:pt>
                <c:pt idx="316">
                  <c:v>43.940505999999999</c:v>
                </c:pt>
                <c:pt idx="317">
                  <c:v>42.384312000000001</c:v>
                </c:pt>
                <c:pt idx="318">
                  <c:v>41.197983000000001</c:v>
                </c:pt>
                <c:pt idx="319">
                  <c:v>40.359439999999999</c:v>
                </c:pt>
                <c:pt idx="320">
                  <c:v>39.841805000000001</c:v>
                </c:pt>
                <c:pt idx="321">
                  <c:v>39.614773</c:v>
                </c:pt>
                <c:pt idx="322">
                  <c:v>39.645985000000003</c:v>
                </c:pt>
                <c:pt idx="323">
                  <c:v>39.902199000000003</c:v>
                </c:pt>
                <c:pt idx="324">
                  <c:v>40.350399000000003</c:v>
                </c:pt>
                <c:pt idx="325">
                  <c:v>40.958820000000003</c:v>
                </c:pt>
                <c:pt idx="326">
                  <c:v>41.697712000000003</c:v>
                </c:pt>
                <c:pt idx="327">
                  <c:v>42.540061999999999</c:v>
                </c:pt>
                <c:pt idx="328">
                  <c:v>43.461922000000001</c:v>
                </c:pt>
                <c:pt idx="329">
                  <c:v>44.442470999999998</c:v>
                </c:pt>
                <c:pt idx="330">
                  <c:v>45.463917000000002</c:v>
                </c:pt>
                <c:pt idx="331">
                  <c:v>46.511009000000001</c:v>
                </c:pt>
                <c:pt idx="332">
                  <c:v>47.570521999999997</c:v>
                </c:pt>
                <c:pt idx="333">
                  <c:v>48.630577000000002</c:v>
                </c:pt>
                <c:pt idx="334">
                  <c:v>49.673080981510466</c:v>
                </c:pt>
                <c:pt idx="335">
                  <c:v>50.6760937442534</c:v>
                </c:pt>
                <c:pt idx="336">
                  <c:v>51.646696506996328</c:v>
                </c:pt>
                <c:pt idx="337">
                  <c:v>52.573938269739259</c:v>
                </c:pt>
                <c:pt idx="338">
                  <c:v>53.447133032482192</c:v>
                </c:pt>
                <c:pt idx="339">
                  <c:v>54.256286795225122</c:v>
                </c:pt>
                <c:pt idx="340">
                  <c:v>54.992762557968049</c:v>
                </c:pt>
                <c:pt idx="341">
                  <c:v>55.649976320710984</c:v>
                </c:pt>
                <c:pt idx="342">
                  <c:v>56.224004083453913</c:v>
                </c:pt>
                <c:pt idx="343">
                  <c:v>56.714111846196843</c:v>
                </c:pt>
                <c:pt idx="344">
                  <c:v>57.122870608939778</c:v>
                </c:pt>
                <c:pt idx="345">
                  <c:v>57.456163371682699</c:v>
                </c:pt>
                <c:pt idx="346">
                  <c:v>57.722718134425634</c:v>
                </c:pt>
                <c:pt idx="347">
                  <c:v>57.933441897168571</c:v>
                </c:pt>
                <c:pt idx="348">
                  <c:v>58.100608659911494</c:v>
                </c:pt>
                <c:pt idx="349">
                  <c:v>58.236837422654432</c:v>
                </c:pt>
                <c:pt idx="350">
                  <c:v>58.354223185397366</c:v>
                </c:pt>
                <c:pt idx="351">
                  <c:v>58.463443948140288</c:v>
                </c:pt>
                <c:pt idx="352">
                  <c:v>58.57319271088322</c:v>
                </c:pt>
                <c:pt idx="353">
                  <c:v>58.689722473626155</c:v>
                </c:pt>
                <c:pt idx="354">
                  <c:v>58.81676223636908</c:v>
                </c:pt>
                <c:pt idx="355">
                  <c:v>58.955562999112018</c:v>
                </c:pt>
                <c:pt idx="356">
                  <c:v>59.105300761854942</c:v>
                </c:pt>
                <c:pt idx="357">
                  <c:v>59.263560524597878</c:v>
                </c:pt>
                <c:pt idx="358">
                  <c:v>59.426912287340805</c:v>
                </c:pt>
                <c:pt idx="359">
                  <c:v>59.591500050083738</c:v>
                </c:pt>
                <c:pt idx="360">
                  <c:v>59.753700812826672</c:v>
                </c:pt>
                <c:pt idx="361">
                  <c:v>59.910529575569598</c:v>
                </c:pt>
                <c:pt idx="362">
                  <c:v>60.059961338312533</c:v>
                </c:pt>
                <c:pt idx="363">
                  <c:v>60.201047101055458</c:v>
                </c:pt>
                <c:pt idx="364">
                  <c:v>60.333919863798393</c:v>
                </c:pt>
                <c:pt idx="365">
                  <c:v>60.459529626541311</c:v>
                </c:pt>
                <c:pt idx="366">
                  <c:v>60.579355389284252</c:v>
                </c:pt>
                <c:pt idx="367">
                  <c:v>60.695096152027183</c:v>
                </c:pt>
                <c:pt idx="368">
                  <c:v>60.808220914770104</c:v>
                </c:pt>
                <c:pt idx="369">
                  <c:v>60.919738677513038</c:v>
                </c:pt>
                <c:pt idx="370">
                  <c:v>61.029913440255967</c:v>
                </c:pt>
                <c:pt idx="371">
                  <c:v>61.138235202998899</c:v>
                </c:pt>
                <c:pt idx="372">
                  <c:v>61.243442965741842</c:v>
                </c:pt>
                <c:pt idx="373">
                  <c:v>61.34371172848477</c:v>
                </c:pt>
                <c:pt idx="374">
                  <c:v>61.436858491227703</c:v>
                </c:pt>
                <c:pt idx="375">
                  <c:v>61.520746253970643</c:v>
                </c:pt>
                <c:pt idx="376">
                  <c:v>61.593534016713569</c:v>
                </c:pt>
                <c:pt idx="377">
                  <c:v>61.654018779456507</c:v>
                </c:pt>
                <c:pt idx="378">
                  <c:v>61.701827542199439</c:v>
                </c:pt>
                <c:pt idx="379">
                  <c:v>61.737528304942373</c:v>
                </c:pt>
                <c:pt idx="380">
                  <c:v>61.762647067685307</c:v>
                </c:pt>
                <c:pt idx="381">
                  <c:v>61.779499830428243</c:v>
                </c:pt>
                <c:pt idx="382">
                  <c:v>61.79101159317117</c:v>
                </c:pt>
                <c:pt idx="383">
                  <c:v>61.80041035591411</c:v>
                </c:pt>
                <c:pt idx="384">
                  <c:v>61.810937118657044</c:v>
                </c:pt>
                <c:pt idx="385">
                  <c:v>61.825496881399971</c:v>
                </c:pt>
                <c:pt idx="386">
                  <c:v>61.846419644142905</c:v>
                </c:pt>
                <c:pt idx="387">
                  <c:v>61.875327406885759</c:v>
                </c:pt>
                <c:pt idx="388">
                  <c:v>61.912935169628696</c:v>
                </c:pt>
                <c:pt idx="389">
                  <c:v>61.959156932371627</c:v>
                </c:pt>
                <c:pt idx="390">
                  <c:v>62.013164695114561</c:v>
                </c:pt>
                <c:pt idx="391">
                  <c:v>62.073557457857497</c:v>
                </c:pt>
                <c:pt idx="392">
                  <c:v>62.138567220600429</c:v>
                </c:pt>
                <c:pt idx="393">
                  <c:v>62.206288983343363</c:v>
                </c:pt>
                <c:pt idx="394">
                  <c:v>62.2749297460863</c:v>
                </c:pt>
                <c:pt idx="395">
                  <c:v>62.342929508829229</c:v>
                </c:pt>
                <c:pt idx="396">
                  <c:v>62.409098271572162</c:v>
                </c:pt>
                <c:pt idx="397">
                  <c:v>62.472692034315102</c:v>
                </c:pt>
                <c:pt idx="398">
                  <c:v>62.533329797058023</c:v>
                </c:pt>
                <c:pt idx="399">
                  <c:v>62.590968559800963</c:v>
                </c:pt>
                <c:pt idx="400">
                  <c:v>62.645769322543906</c:v>
                </c:pt>
                <c:pt idx="401">
                  <c:v>62.697923085286831</c:v>
                </c:pt>
                <c:pt idx="402">
                  <c:v>62.74761284802976</c:v>
                </c:pt>
                <c:pt idx="403">
                  <c:v>62.794822610772698</c:v>
                </c:pt>
                <c:pt idx="404">
                  <c:v>62.839362373515634</c:v>
                </c:pt>
                <c:pt idx="405">
                  <c:v>62.880827136258567</c:v>
                </c:pt>
                <c:pt idx="406">
                  <c:v>62.918682899001503</c:v>
                </c:pt>
                <c:pt idx="407">
                  <c:v>62.952327661744434</c:v>
                </c:pt>
                <c:pt idx="408">
                  <c:v>62.981234424487369</c:v>
                </c:pt>
                <c:pt idx="409">
                  <c:v>63.005121187230301</c:v>
                </c:pt>
                <c:pt idx="410">
                  <c:v>63.023995949973234</c:v>
                </c:pt>
                <c:pt idx="411">
                  <c:v>63.038269712716165</c:v>
                </c:pt>
                <c:pt idx="412">
                  <c:v>63.048797475459097</c:v>
                </c:pt>
                <c:pt idx="413">
                  <c:v>63.056830238202039</c:v>
                </c:pt>
                <c:pt idx="414">
                  <c:v>63.063924000944965</c:v>
                </c:pt>
                <c:pt idx="415">
                  <c:v>63.071789763687818</c:v>
                </c:pt>
                <c:pt idx="416">
                  <c:v>63.082187526430758</c:v>
                </c:pt>
                <c:pt idx="417">
                  <c:v>63.096674289173684</c:v>
                </c:pt>
                <c:pt idx="418">
                  <c:v>63.116464051916616</c:v>
                </c:pt>
                <c:pt idx="419">
                  <c:v>63.142273814659546</c:v>
                </c:pt>
                <c:pt idx="420">
                  <c:v>63.174262577402487</c:v>
                </c:pt>
                <c:pt idx="421">
                  <c:v>63.211974340145417</c:v>
                </c:pt>
                <c:pt idx="422">
                  <c:v>63.254400102888354</c:v>
                </c:pt>
                <c:pt idx="423">
                  <c:v>63.300045865631283</c:v>
                </c:pt>
                <c:pt idx="424">
                  <c:v>63.34712662837422</c:v>
                </c:pt>
                <c:pt idx="425">
                  <c:v>63.393702391117159</c:v>
                </c:pt>
                <c:pt idx="426">
                  <c:v>63.437899153860087</c:v>
                </c:pt>
                <c:pt idx="427">
                  <c:v>63.478089916603025</c:v>
                </c:pt>
                <c:pt idx="428">
                  <c:v>63.51303167934595</c:v>
                </c:pt>
                <c:pt idx="429">
                  <c:v>63.541999442088887</c:v>
                </c:pt>
                <c:pt idx="430">
                  <c:v>63.564802204831828</c:v>
                </c:pt>
                <c:pt idx="431">
                  <c:v>63.581807967574761</c:v>
                </c:pt>
                <c:pt idx="432">
                  <c:v>63.593830730317691</c:v>
                </c:pt>
                <c:pt idx="433">
                  <c:v>63.60203949306063</c:v>
                </c:pt>
                <c:pt idx="434">
                  <c:v>63.607798255803552</c:v>
                </c:pt>
                <c:pt idx="435">
                  <c:v>63.61255101854649</c:v>
                </c:pt>
                <c:pt idx="436">
                  <c:v>63.617607781289429</c:v>
                </c:pt>
                <c:pt idx="437">
                  <c:v>63.624099544032362</c:v>
                </c:pt>
                <c:pt idx="438">
                  <c:v>63.632811306775295</c:v>
                </c:pt>
                <c:pt idx="439">
                  <c:v>63.644186069518227</c:v>
                </c:pt>
                <c:pt idx="440">
                  <c:v>63.658329832261167</c:v>
                </c:pt>
                <c:pt idx="441">
                  <c:v>63.674999595004103</c:v>
                </c:pt>
                <c:pt idx="442">
                  <c:v>63.693705357747028</c:v>
                </c:pt>
                <c:pt idx="443">
                  <c:v>63.713839120489965</c:v>
                </c:pt>
                <c:pt idx="444">
                  <c:v>63.734704883232808</c:v>
                </c:pt>
                <c:pt idx="445">
                  <c:v>63.755623645975746</c:v>
                </c:pt>
                <c:pt idx="446">
                  <c:v>63.776038408718691</c:v>
                </c:pt>
                <c:pt idx="447">
                  <c:v>63.795493171461608</c:v>
                </c:pt>
                <c:pt idx="448">
                  <c:v>63.813748934204547</c:v>
                </c:pt>
                <c:pt idx="449">
                  <c:v>63.830730696947491</c:v>
                </c:pt>
                <c:pt idx="450">
                  <c:v>63.846485459690413</c:v>
                </c:pt>
                <c:pt idx="451">
                  <c:v>63.86122422243335</c:v>
                </c:pt>
                <c:pt idx="452">
                  <c:v>63.87519998517628</c:v>
                </c:pt>
                <c:pt idx="453">
                  <c:v>63.888725747919217</c:v>
                </c:pt>
                <c:pt idx="454">
                  <c:v>63.902130510662154</c:v>
                </c:pt>
                <c:pt idx="455">
                  <c:v>63.915778273405081</c:v>
                </c:pt>
                <c:pt idx="456">
                  <c:v>63.929999036148018</c:v>
                </c:pt>
                <c:pt idx="457">
                  <c:v>63.945156798890949</c:v>
                </c:pt>
                <c:pt idx="458">
                  <c:v>63.961612561633885</c:v>
                </c:pt>
                <c:pt idx="459">
                  <c:v>63.979770324376823</c:v>
                </c:pt>
                <c:pt idx="460">
                  <c:v>64.000063087119742</c:v>
                </c:pt>
                <c:pt idx="461">
                  <c:v>64.022919849862689</c:v>
                </c:pt>
                <c:pt idx="462">
                  <c:v>64.048767612605616</c:v>
                </c:pt>
                <c:pt idx="463">
                  <c:v>64.07802537534856</c:v>
                </c:pt>
                <c:pt idx="464">
                  <c:v>64.110976138091488</c:v>
                </c:pt>
                <c:pt idx="465">
                  <c:v>64.147763900834434</c:v>
                </c:pt>
                <c:pt idx="466">
                  <c:v>64.188343663577356</c:v>
                </c:pt>
                <c:pt idx="467">
                  <c:v>64.232440426320281</c:v>
                </c:pt>
                <c:pt idx="468">
                  <c:v>64.279544189063216</c:v>
                </c:pt>
                <c:pt idx="469">
                  <c:v>64.328858951806154</c:v>
                </c:pt>
                <c:pt idx="470">
                  <c:v>64.3794257145491</c:v>
                </c:pt>
                <c:pt idx="471">
                  <c:v>64.430114477292037</c:v>
                </c:pt>
                <c:pt idx="472">
                  <c:v>64.479751240034958</c:v>
                </c:pt>
                <c:pt idx="473">
                  <c:v>64.527182002777806</c:v>
                </c:pt>
                <c:pt idx="474">
                  <c:v>64.571400765520735</c:v>
                </c:pt>
                <c:pt idx="475">
                  <c:v>64.61162252826368</c:v>
                </c:pt>
                <c:pt idx="476">
                  <c:v>64.647372291006604</c:v>
                </c:pt>
                <c:pt idx="477">
                  <c:v>64.678507053749541</c:v>
                </c:pt>
                <c:pt idx="478">
                  <c:v>64.705231816492486</c:v>
                </c:pt>
                <c:pt idx="479">
                  <c:v>64.728088579235404</c:v>
                </c:pt>
                <c:pt idx="480">
                  <c:v>64.747825341978341</c:v>
                </c:pt>
                <c:pt idx="481">
                  <c:v>64.765387104721285</c:v>
                </c:pt>
                <c:pt idx="482">
                  <c:v>64.781743867464215</c:v>
                </c:pt>
                <c:pt idx="483">
                  <c:v>64.797787630207154</c:v>
                </c:pt>
                <c:pt idx="484">
                  <c:v>64.81424339295009</c:v>
                </c:pt>
                <c:pt idx="485">
                  <c:v>64.831584155693008</c:v>
                </c:pt>
                <c:pt idx="486">
                  <c:v>64.84998491843595</c:v>
                </c:pt>
                <c:pt idx="487">
                  <c:v>64.869301681178882</c:v>
                </c:pt>
                <c:pt idx="488">
                  <c:v>64.889099443921822</c:v>
                </c:pt>
                <c:pt idx="489">
                  <c:v>64.908759206664755</c:v>
                </c:pt>
                <c:pt idx="490">
                  <c:v>64.927511969407675</c:v>
                </c:pt>
                <c:pt idx="491">
                  <c:v>64.944539732150616</c:v>
                </c:pt>
                <c:pt idx="492">
                  <c:v>64.959156494893548</c:v>
                </c:pt>
                <c:pt idx="493">
                  <c:v>64.970828257636484</c:v>
                </c:pt>
                <c:pt idx="494">
                  <c:v>64.979258020379419</c:v>
                </c:pt>
                <c:pt idx="495">
                  <c:v>64.98445278312235</c:v>
                </c:pt>
                <c:pt idx="496">
                  <c:v>64.986618545865269</c:v>
                </c:pt>
                <c:pt idx="497">
                  <c:v>64.986305308608209</c:v>
                </c:pt>
                <c:pt idx="498">
                  <c:v>64.984130071351146</c:v>
                </c:pt>
                <c:pt idx="499">
                  <c:v>64.980832834094088</c:v>
                </c:pt>
                <c:pt idx="500">
                  <c:v>64.977101596837016</c:v>
                </c:pt>
                <c:pt idx="501">
                  <c:v>64.973514359579866</c:v>
                </c:pt>
                <c:pt idx="502">
                  <c:v>64.970439122322801</c:v>
                </c:pt>
                <c:pt idx="503">
                  <c:v>64.967988885065736</c:v>
                </c:pt>
                <c:pt idx="504">
                  <c:v>64.966042647808663</c:v>
                </c:pt>
                <c:pt idx="505">
                  <c:v>64.964203410551605</c:v>
                </c:pt>
                <c:pt idx="506">
                  <c:v>64.961906173294537</c:v>
                </c:pt>
                <c:pt idx="507">
                  <c:v>64.958463936037475</c:v>
                </c:pt>
                <c:pt idx="508">
                  <c:v>64.953168698780416</c:v>
                </c:pt>
                <c:pt idx="509">
                  <c:v>64.945438461523338</c:v>
                </c:pt>
                <c:pt idx="510">
                  <c:v>64.934802224266264</c:v>
                </c:pt>
                <c:pt idx="511">
                  <c:v>64.921068987009207</c:v>
                </c:pt>
                <c:pt idx="512">
                  <c:v>64.90430574975214</c:v>
                </c:pt>
                <c:pt idx="513">
                  <c:v>64.884857512495074</c:v>
                </c:pt>
                <c:pt idx="514">
                  <c:v>64.863296275238014</c:v>
                </c:pt>
                <c:pt idx="515">
                  <c:v>64.840384037980954</c:v>
                </c:pt>
                <c:pt idx="516">
                  <c:v>64.81696880072387</c:v>
                </c:pt>
                <c:pt idx="517">
                  <c:v>64.793889563466806</c:v>
                </c:pt>
                <c:pt idx="518">
                  <c:v>64.771900326209746</c:v>
                </c:pt>
                <c:pt idx="519">
                  <c:v>64.751544088952684</c:v>
                </c:pt>
                <c:pt idx="520">
                  <c:v>64.733163851695622</c:v>
                </c:pt>
                <c:pt idx="521">
                  <c:v>64.716820614438532</c:v>
                </c:pt>
                <c:pt idx="522">
                  <c:v>64.70230137718147</c:v>
                </c:pt>
                <c:pt idx="523">
                  <c:v>64.689208139924403</c:v>
                </c:pt>
                <c:pt idx="524">
                  <c:v>64.676946902667339</c:v>
                </c:pt>
                <c:pt idx="525">
                  <c:v>64.664838665410286</c:v>
                </c:pt>
                <c:pt idx="526">
                  <c:v>64.652226428153213</c:v>
                </c:pt>
                <c:pt idx="527">
                  <c:v>64.63847719089614</c:v>
                </c:pt>
                <c:pt idx="528">
                  <c:v>64.623178953639069</c:v>
                </c:pt>
                <c:pt idx="529">
                  <c:v>64.606011716381929</c:v>
                </c:pt>
                <c:pt idx="530">
                  <c:v>64.586953479124858</c:v>
                </c:pt>
                <c:pt idx="531">
                  <c:v>64.566116241867803</c:v>
                </c:pt>
                <c:pt idx="532">
                  <c:v>64.54383000461074</c:v>
                </c:pt>
                <c:pt idx="533">
                  <c:v>64.520513767353677</c:v>
                </c:pt>
                <c:pt idx="534">
                  <c:v>64.496663530096598</c:v>
                </c:pt>
                <c:pt idx="535">
                  <c:v>64.472790292839534</c:v>
                </c:pt>
                <c:pt idx="536">
                  <c:v>64.449344055582472</c:v>
                </c:pt>
                <c:pt idx="537">
                  <c:v>64.426698818325406</c:v>
                </c:pt>
                <c:pt idx="538">
                  <c:v>64.405137581068331</c:v>
                </c:pt>
                <c:pt idx="539">
                  <c:v>64.38485034381128</c:v>
                </c:pt>
                <c:pt idx="540">
                  <c:v>64.3659591065542</c:v>
                </c:pt>
                <c:pt idx="541">
                  <c:v>64.348539869297127</c:v>
                </c:pt>
                <c:pt idx="542">
                  <c:v>64.33268463204007</c:v>
                </c:pt>
                <c:pt idx="543">
                  <c:v>64.318516394783003</c:v>
                </c:pt>
                <c:pt idx="544">
                  <c:v>64.306263157525933</c:v>
                </c:pt>
                <c:pt idx="545">
                  <c:v>64.296274920268871</c:v>
                </c:pt>
                <c:pt idx="546">
                  <c:v>64.288964683011798</c:v>
                </c:pt>
                <c:pt idx="547">
                  <c:v>64.284867445754728</c:v>
                </c:pt>
                <c:pt idx="548">
                  <c:v>64.28455320849767</c:v>
                </c:pt>
                <c:pt idx="549">
                  <c:v>64.288565971240601</c:v>
                </c:pt>
                <c:pt idx="550">
                  <c:v>64.297399733983539</c:v>
                </c:pt>
                <c:pt idx="551">
                  <c:v>64.311421496726467</c:v>
                </c:pt>
                <c:pt idx="552">
                  <c:v>64.330784259469397</c:v>
                </c:pt>
                <c:pt idx="553">
                  <c:v>64.355426022212342</c:v>
                </c:pt>
                <c:pt idx="554">
                  <c:v>64.385004784955271</c:v>
                </c:pt>
                <c:pt idx="555">
                  <c:v>64.418923547698213</c:v>
                </c:pt>
                <c:pt idx="556">
                  <c:v>64.456375310441146</c:v>
                </c:pt>
                <c:pt idx="557">
                  <c:v>64.496353073184082</c:v>
                </c:pt>
                <c:pt idx="558">
                  <c:v>64.537718835926938</c:v>
                </c:pt>
                <c:pt idx="559">
                  <c:v>64.579312598669858</c:v>
                </c:pt>
                <c:pt idx="560">
                  <c:v>64.61998436141279</c:v>
                </c:pt>
                <c:pt idx="561">
                  <c:v>64.658703124155721</c:v>
                </c:pt>
                <c:pt idx="562">
                  <c:v>64.694559886898659</c:v>
                </c:pt>
                <c:pt idx="563">
                  <c:v>64.726899649641595</c:v>
                </c:pt>
                <c:pt idx="564">
                  <c:v>64.755288412384516</c:v>
                </c:pt>
                <c:pt idx="565">
                  <c:v>64.779510175127456</c:v>
                </c:pt>
                <c:pt idx="566">
                  <c:v>64.799574937870389</c:v>
                </c:pt>
                <c:pt idx="567">
                  <c:v>64.815694700613335</c:v>
                </c:pt>
                <c:pt idx="568">
                  <c:v>64.828236463356262</c:v>
                </c:pt>
                <c:pt idx="569">
                  <c:v>64.837658226099194</c:v>
                </c:pt>
                <c:pt idx="570">
                  <c:v>64.844500988842128</c:v>
                </c:pt>
                <c:pt idx="571">
                  <c:v>64.849344751585065</c:v>
                </c:pt>
                <c:pt idx="572">
                  <c:v>64.852776514327999</c:v>
                </c:pt>
                <c:pt idx="573">
                  <c:v>64.855355277070927</c:v>
                </c:pt>
                <c:pt idx="574">
                  <c:v>64.85758903981386</c:v>
                </c:pt>
                <c:pt idx="575">
                  <c:v>64.860029802556809</c:v>
                </c:pt>
                <c:pt idx="576">
                  <c:v>64.863118565299729</c:v>
                </c:pt>
                <c:pt idx="577">
                  <c:v>64.867276328042664</c:v>
                </c:pt>
                <c:pt idx="578">
                  <c:v>64.872883090785592</c:v>
                </c:pt>
                <c:pt idx="579">
                  <c:v>64.880266853528539</c:v>
                </c:pt>
                <c:pt idx="580">
                  <c:v>64.889673616271466</c:v>
                </c:pt>
                <c:pt idx="581">
                  <c:v>64.901276379014405</c:v>
                </c:pt>
                <c:pt idx="582">
                  <c:v>64.91512314175732</c:v>
                </c:pt>
                <c:pt idx="583">
                  <c:v>64.93114390450026</c:v>
                </c:pt>
                <c:pt idx="584">
                  <c:v>64.949148667243193</c:v>
                </c:pt>
                <c:pt idx="585">
                  <c:v>64.968800429986132</c:v>
                </c:pt>
                <c:pt idx="586">
                  <c:v>64.989628192729072</c:v>
                </c:pt>
                <c:pt idx="587">
                  <c:v>65.011088955471919</c:v>
                </c:pt>
                <c:pt idx="588">
                  <c:v>65.032533718214864</c:v>
                </c:pt>
                <c:pt idx="589">
                  <c:v>65.053285480957783</c:v>
                </c:pt>
                <c:pt idx="590">
                  <c:v>65.072716243700711</c:v>
                </c:pt>
                <c:pt idx="591">
                  <c:v>65.090217006443652</c:v>
                </c:pt>
                <c:pt idx="592">
                  <c:v>65.10533776918659</c:v>
                </c:pt>
                <c:pt idx="593">
                  <c:v>65.117734531929528</c:v>
                </c:pt>
                <c:pt idx="594">
                  <c:v>65.127247294672458</c:v>
                </c:pt>
                <c:pt idx="595">
                  <c:v>65.133861057415388</c:v>
                </c:pt>
                <c:pt idx="596">
                  <c:v>65.137713820158325</c:v>
                </c:pt>
                <c:pt idx="597">
                  <c:v>65.139101582901262</c:v>
                </c:pt>
                <c:pt idx="598">
                  <c:v>65.138337345644189</c:v>
                </c:pt>
                <c:pt idx="599">
                  <c:v>65.135819108387125</c:v>
                </c:pt>
                <c:pt idx="600">
                  <c:v>65.131911871130058</c:v>
                </c:pt>
                <c:pt idx="601">
                  <c:v>65.126966633872982</c:v>
                </c:pt>
                <c:pt idx="602">
                  <c:v>65.121190396615916</c:v>
                </c:pt>
                <c:pt idx="603">
                  <c:v>65.114765159358853</c:v>
                </c:pt>
                <c:pt idx="604">
                  <c:v>65.1077229221018</c:v>
                </c:pt>
                <c:pt idx="605">
                  <c:v>65.100046684844727</c:v>
                </c:pt>
                <c:pt idx="606">
                  <c:v>65.091615447587657</c:v>
                </c:pt>
                <c:pt idx="607">
                  <c:v>65.082352210330583</c:v>
                </c:pt>
                <c:pt idx="608">
                  <c:v>65.072135973073529</c:v>
                </c:pt>
                <c:pt idx="609">
                  <c:v>65.060957735816459</c:v>
                </c:pt>
                <c:pt idx="610">
                  <c:v>65.048803498559394</c:v>
                </c:pt>
                <c:pt idx="611">
                  <c:v>65.035847261302337</c:v>
                </c:pt>
                <c:pt idx="612">
                  <c:v>65.022251024045261</c:v>
                </c:pt>
                <c:pt idx="613">
                  <c:v>65.008311786788184</c:v>
                </c:pt>
                <c:pt idx="614">
                  <c:v>64.99433354953112</c:v>
                </c:pt>
                <c:pt idx="615">
                  <c:v>64.98063731227397</c:v>
                </c:pt>
                <c:pt idx="616">
                  <c:v>64.967499075016917</c:v>
                </c:pt>
                <c:pt idx="617">
                  <c:v>64.955107837759854</c:v>
                </c:pt>
                <c:pt idx="618">
                  <c:v>64.943525600502781</c:v>
                </c:pt>
                <c:pt idx="619">
                  <c:v>64.932721363245705</c:v>
                </c:pt>
                <c:pt idx="620">
                  <c:v>64.92250512598865</c:v>
                </c:pt>
                <c:pt idx="621">
                  <c:v>64.912600888731575</c:v>
                </c:pt>
                <c:pt idx="622">
                  <c:v>64.90261365147451</c:v>
                </c:pt>
                <c:pt idx="623">
                  <c:v>64.892175414217448</c:v>
                </c:pt>
                <c:pt idx="624">
                  <c:v>64.880875176960387</c:v>
                </c:pt>
                <c:pt idx="625">
                  <c:v>64.868415939703311</c:v>
                </c:pt>
                <c:pt idx="626">
                  <c:v>64.85462070244624</c:v>
                </c:pt>
                <c:pt idx="627">
                  <c:v>64.839429465189184</c:v>
                </c:pt>
                <c:pt idx="628">
                  <c:v>64.823010227932116</c:v>
                </c:pt>
                <c:pt idx="629">
                  <c:v>64.80562199067505</c:v>
                </c:pt>
                <c:pt idx="630">
                  <c:v>64.787730753417989</c:v>
                </c:pt>
                <c:pt idx="631">
                  <c:v>64.769891516160911</c:v>
                </c:pt>
                <c:pt idx="632">
                  <c:v>64.752671278903847</c:v>
                </c:pt>
                <c:pt idx="633">
                  <c:v>64.736672041646784</c:v>
                </c:pt>
                <c:pt idx="634">
                  <c:v>64.722403804389714</c:v>
                </c:pt>
                <c:pt idx="635">
                  <c:v>64.710295567132661</c:v>
                </c:pt>
                <c:pt idx="636">
                  <c:v>64.700559329875588</c:v>
                </c:pt>
                <c:pt idx="637">
                  <c:v>64.693280092618508</c:v>
                </c:pt>
                <c:pt idx="638">
                  <c:v>64.688319855361456</c:v>
                </c:pt>
                <c:pt idx="639">
                  <c:v>64.685427618104384</c:v>
                </c:pt>
                <c:pt idx="640">
                  <c:v>64.68418338084733</c:v>
                </c:pt>
                <c:pt idx="641">
                  <c:v>64.684098143590262</c:v>
                </c:pt>
                <c:pt idx="642">
                  <c:v>64.684684906333189</c:v>
                </c:pt>
                <c:pt idx="643">
                  <c:v>64.685408669076111</c:v>
                </c:pt>
                <c:pt idx="644">
                  <c:v>64.685888431818967</c:v>
                </c:pt>
                <c:pt idx="645">
                  <c:v>64.685773194561904</c:v>
                </c:pt>
                <c:pt idx="646">
                  <c:v>64.684879957304844</c:v>
                </c:pt>
                <c:pt idx="647">
                  <c:v>64.68311572004778</c:v>
                </c:pt>
                <c:pt idx="648">
                  <c:v>64.680559482790713</c:v>
                </c:pt>
                <c:pt idx="649">
                  <c:v>64.677323245533628</c:v>
                </c:pt>
                <c:pt idx="650">
                  <c:v>64.67361500827657</c:v>
                </c:pt>
                <c:pt idx="651">
                  <c:v>64.669654771019509</c:v>
                </c:pt>
                <c:pt idx="652">
                  <c:v>64.665648533762436</c:v>
                </c:pt>
                <c:pt idx="653">
                  <c:v>64.661794296505377</c:v>
                </c:pt>
                <c:pt idx="654">
                  <c:v>64.65821505924832</c:v>
                </c:pt>
                <c:pt idx="655">
                  <c:v>64.654979821991247</c:v>
                </c:pt>
                <c:pt idx="656">
                  <c:v>64.652109584734177</c:v>
                </c:pt>
                <c:pt idx="657">
                  <c:v>64.649568347477114</c:v>
                </c:pt>
                <c:pt idx="658">
                  <c:v>64.64730911022005</c:v>
                </c:pt>
                <c:pt idx="659">
                  <c:v>64.645286872962984</c:v>
                </c:pt>
                <c:pt idx="660">
                  <c:v>64.643477635705921</c:v>
                </c:pt>
                <c:pt idx="661">
                  <c:v>64.641851398448836</c:v>
                </c:pt>
                <c:pt idx="662">
                  <c:v>64.640492161191773</c:v>
                </c:pt>
                <c:pt idx="663">
                  <c:v>64.639468923934714</c:v>
                </c:pt>
                <c:pt idx="664">
                  <c:v>64.638911686677645</c:v>
                </c:pt>
                <c:pt idx="665">
                  <c:v>64.638941449420585</c:v>
                </c:pt>
                <c:pt idx="666">
                  <c:v>64.639695212163517</c:v>
                </c:pt>
                <c:pt idx="667">
                  <c:v>64.641281974906704</c:v>
                </c:pt>
                <c:pt idx="668">
                  <c:v>64.64373773764963</c:v>
                </c:pt>
                <c:pt idx="669">
                  <c:v>64.647055500392568</c:v>
                </c:pt>
                <c:pt idx="670">
                  <c:v>64.651166263135508</c:v>
                </c:pt>
                <c:pt idx="671">
                  <c:v>64.655926025878429</c:v>
                </c:pt>
                <c:pt idx="672">
                  <c:v>64.661120788621361</c:v>
                </c:pt>
                <c:pt idx="673">
                  <c:v>64.666529551364306</c:v>
                </c:pt>
                <c:pt idx="674">
                  <c:v>64.67190731410723</c:v>
                </c:pt>
                <c:pt idx="675">
                  <c:v>64.677010076850166</c:v>
                </c:pt>
                <c:pt idx="676">
                  <c:v>64.681647839593097</c:v>
                </c:pt>
                <c:pt idx="677">
                  <c:v>64.685660602336029</c:v>
                </c:pt>
                <c:pt idx="678">
                  <c:v>64.688955365078968</c:v>
                </c:pt>
                <c:pt idx="679">
                  <c:v>64.691503127821903</c:v>
                </c:pt>
                <c:pt idx="680">
                  <c:v>64.693286890564835</c:v>
                </c:pt>
                <c:pt idx="681">
                  <c:v>64.694377653307754</c:v>
                </c:pt>
                <c:pt idx="682">
                  <c:v>64.694788416050699</c:v>
                </c:pt>
                <c:pt idx="683">
                  <c:v>64.694528178793632</c:v>
                </c:pt>
                <c:pt idx="684">
                  <c:v>64.693565941536562</c:v>
                </c:pt>
                <c:pt idx="685">
                  <c:v>64.691771704279503</c:v>
                </c:pt>
                <c:pt idx="686">
                  <c:v>64.688933467022437</c:v>
                </c:pt>
                <c:pt idx="687">
                  <c:v>64.68470522976537</c:v>
                </c:pt>
                <c:pt idx="688">
                  <c:v>64.678608992508302</c:v>
                </c:pt>
                <c:pt idx="689">
                  <c:v>64.670062755251237</c:v>
                </c:pt>
                <c:pt idx="690">
                  <c:v>64.658282517994166</c:v>
                </c:pt>
                <c:pt idx="691">
                  <c:v>64.642351280737103</c:v>
                </c:pt>
                <c:pt idx="692">
                  <c:v>64.621179043480041</c:v>
                </c:pt>
                <c:pt idx="693">
                  <c:v>64.593482806222966</c:v>
                </c:pt>
                <c:pt idx="694">
                  <c:v>64.557700568965899</c:v>
                </c:pt>
                <c:pt idx="695">
                  <c:v>64.512091331708831</c:v>
                </c:pt>
                <c:pt idx="696">
                  <c:v>64.454549094451778</c:v>
                </c:pt>
                <c:pt idx="697">
                  <c:v>64.382747857194715</c:v>
                </c:pt>
                <c:pt idx="698">
                  <c:v>64.294017619937648</c:v>
                </c:pt>
                <c:pt idx="699">
                  <c:v>64.18539638268058</c:v>
                </c:pt>
                <c:pt idx="700">
                  <c:v>64.053697145423499</c:v>
                </c:pt>
                <c:pt idx="701">
                  <c:v>63.895569908166436</c:v>
                </c:pt>
                <c:pt idx="702">
                  <c:v>63.707603670909378</c:v>
                </c:pt>
                <c:pt idx="703">
                  <c:v>63.486479433652306</c:v>
                </c:pt>
                <c:pt idx="704">
                  <c:v>63.229177196395241</c:v>
                </c:pt>
                <c:pt idx="705">
                  <c:v>62.933163959138177</c:v>
                </c:pt>
                <c:pt idx="706">
                  <c:v>62.596523721881113</c:v>
                </c:pt>
                <c:pt idx="707">
                  <c:v>62.218272484624038</c:v>
                </c:pt>
                <c:pt idx="708">
                  <c:v>61.798448247366977</c:v>
                </c:pt>
                <c:pt idx="709">
                  <c:v>61.338250010109917</c:v>
                </c:pt>
                <c:pt idx="710">
                  <c:v>60.840187772852836</c:v>
                </c:pt>
                <c:pt idx="711">
                  <c:v>60.308043535595779</c:v>
                </c:pt>
                <c:pt idx="712">
                  <c:v>59.74683229833871</c:v>
                </c:pt>
                <c:pt idx="713">
                  <c:v>59.162679061081647</c:v>
                </c:pt>
                <c:pt idx="714">
                  <c:v>58.562725823824579</c:v>
                </c:pt>
                <c:pt idx="715">
                  <c:v>57.954829586566682</c:v>
                </c:pt>
                <c:pt idx="716">
                  <c:v>57.34737634930962</c:v>
                </c:pt>
                <c:pt idx="717">
                  <c:v>56.748949112052557</c:v>
                </c:pt>
                <c:pt idx="718">
                  <c:v>56.168129874795483</c:v>
                </c:pt>
                <c:pt idx="719">
                  <c:v>55.613181637538418</c:v>
                </c:pt>
                <c:pt idx="720">
                  <c:v>55.091856400281351</c:v>
                </c:pt>
                <c:pt idx="721">
                  <c:v>54.611158163024292</c:v>
                </c:pt>
                <c:pt idx="722">
                  <c:v>54.177193925767227</c:v>
                </c:pt>
                <c:pt idx="723">
                  <c:v>53.795070688510151</c:v>
                </c:pt>
                <c:pt idx="724">
                  <c:v>53.468768451253091</c:v>
                </c:pt>
                <c:pt idx="725">
                  <c:v>53.201136213996023</c:v>
                </c:pt>
                <c:pt idx="726">
                  <c:v>52.993839976738954</c:v>
                </c:pt>
                <c:pt idx="727">
                  <c:v>52.847431739481891</c:v>
                </c:pt>
                <c:pt idx="728">
                  <c:v>52.761325502224828</c:v>
                </c:pt>
                <c:pt idx="729">
                  <c:v>52.733889264967758</c:v>
                </c:pt>
                <c:pt idx="730">
                  <c:v>52.76255202771069</c:v>
                </c:pt>
                <c:pt idx="731">
                  <c:v>52.843853790453622</c:v>
                </c:pt>
                <c:pt idx="732">
                  <c:v>52.973582553196565</c:v>
                </c:pt>
                <c:pt idx="733">
                  <c:v>53.146864315939496</c:v>
                </c:pt>
                <c:pt idx="734">
                  <c:v>53.35833907868242</c:v>
                </c:pt>
                <c:pt idx="735">
                  <c:v>53.602249841425355</c:v>
                </c:pt>
                <c:pt idx="736">
                  <c:v>53.872642604168291</c:v>
                </c:pt>
                <c:pt idx="737">
                  <c:v>54.163497366911223</c:v>
                </c:pt>
                <c:pt idx="738">
                  <c:v>54.468893129654155</c:v>
                </c:pt>
                <c:pt idx="739">
                  <c:v>54.783146892397092</c:v>
                </c:pt>
                <c:pt idx="740">
                  <c:v>55.100994655140028</c:v>
                </c:pt>
                <c:pt idx="741">
                  <c:v>55.417689417882954</c:v>
                </c:pt>
                <c:pt idx="742">
                  <c:v>55.7291361806259</c:v>
                </c:pt>
                <c:pt idx="743">
                  <c:v>56.031914943368832</c:v>
                </c:pt>
                <c:pt idx="744">
                  <c:v>56.323417706111762</c:v>
                </c:pt>
                <c:pt idx="745">
                  <c:v>56.601798468854703</c:v>
                </c:pt>
                <c:pt idx="746">
                  <c:v>56.865927231597624</c:v>
                </c:pt>
                <c:pt idx="747">
                  <c:v>57.115391994340555</c:v>
                </c:pt>
                <c:pt idx="748">
                  <c:v>57.350399757083494</c:v>
                </c:pt>
                <c:pt idx="749">
                  <c:v>57.571628519826426</c:v>
                </c:pt>
                <c:pt idx="750">
                  <c:v>57.78016128256936</c:v>
                </c:pt>
                <c:pt idx="751">
                  <c:v>57.977335045312287</c:v>
                </c:pt>
                <c:pt idx="752">
                  <c:v>58.164597808055234</c:v>
                </c:pt>
                <c:pt idx="753">
                  <c:v>58.343482570798159</c:v>
                </c:pt>
                <c:pt idx="754">
                  <c:v>58.515425333541103</c:v>
                </c:pt>
                <c:pt idx="755">
                  <c:v>58.681745096284025</c:v>
                </c:pt>
                <c:pt idx="756">
                  <c:v>58.843571859026973</c:v>
                </c:pt>
                <c:pt idx="757">
                  <c:v>59.001865621769902</c:v>
                </c:pt>
                <c:pt idx="758">
                  <c:v>59.157313384512832</c:v>
                </c:pt>
                <c:pt idx="759">
                  <c:v>59.310457147255761</c:v>
                </c:pt>
                <c:pt idx="760">
                  <c:v>59.461632909998698</c:v>
                </c:pt>
                <c:pt idx="761">
                  <c:v>59.631610000000002</c:v>
                </c:pt>
                <c:pt idx="762">
                  <c:v>59.804103000000005</c:v>
                </c:pt>
                <c:pt idx="763">
                  <c:v>59.974748999999996</c:v>
                </c:pt>
                <c:pt idx="764">
                  <c:v>60.143397</c:v>
                </c:pt>
                <c:pt idx="765">
                  <c:v>60.309787000000007</c:v>
                </c:pt>
                <c:pt idx="766">
                  <c:v>60.473636000000006</c:v>
                </c:pt>
                <c:pt idx="767">
                  <c:v>60.634622999999998</c:v>
                </c:pt>
                <c:pt idx="768">
                  <c:v>60.792375999999997</c:v>
                </c:pt>
                <c:pt idx="769">
                  <c:v>60.946520999999997</c:v>
                </c:pt>
                <c:pt idx="770">
                  <c:v>61.096667000000004</c:v>
                </c:pt>
                <c:pt idx="771">
                  <c:v>61.242433999999996</c:v>
                </c:pt>
                <c:pt idx="772">
                  <c:v>61.383448000000008</c:v>
                </c:pt>
                <c:pt idx="773">
                  <c:v>61.519411999999996</c:v>
                </c:pt>
                <c:pt idx="774">
                  <c:v>61.650058000000008</c:v>
                </c:pt>
                <c:pt idx="775">
                  <c:v>61.775172000000005</c:v>
                </c:pt>
                <c:pt idx="776">
                  <c:v>61.894641</c:v>
                </c:pt>
                <c:pt idx="777">
                  <c:v>62.008395</c:v>
                </c:pt>
                <c:pt idx="778">
                  <c:v>62.116442999999997</c:v>
                </c:pt>
                <c:pt idx="779">
                  <c:v>62.218798999999997</c:v>
                </c:pt>
                <c:pt idx="780">
                  <c:v>62.315539000000008</c:v>
                </c:pt>
                <c:pt idx="781">
                  <c:v>62.406680000000001</c:v>
                </c:pt>
                <c:pt idx="782">
                  <c:v>62.492221000000008</c:v>
                </c:pt>
                <c:pt idx="783">
                  <c:v>62.572093000000002</c:v>
                </c:pt>
                <c:pt idx="784">
                  <c:v>62.646121000000001</c:v>
                </c:pt>
                <c:pt idx="785">
                  <c:v>62.714030000000001</c:v>
                </c:pt>
                <c:pt idx="786">
                  <c:v>62.775447000000007</c:v>
                </c:pt>
                <c:pt idx="787">
                  <c:v>62.829921000000006</c:v>
                </c:pt>
                <c:pt idx="788">
                  <c:v>62.876941000000009</c:v>
                </c:pt>
                <c:pt idx="789">
                  <c:v>62.915988000000006</c:v>
                </c:pt>
                <c:pt idx="790">
                  <c:v>62.946528000000008</c:v>
                </c:pt>
                <c:pt idx="791">
                  <c:v>62.968142000000007</c:v>
                </c:pt>
                <c:pt idx="792">
                  <c:v>62.980539999999998</c:v>
                </c:pt>
                <c:pt idx="793">
                  <c:v>62.983539</c:v>
                </c:pt>
                <c:pt idx="794">
                  <c:v>62.977167999999999</c:v>
                </c:pt>
                <c:pt idx="795">
                  <c:v>62.961665000000004</c:v>
                </c:pt>
                <c:pt idx="796">
                  <c:v>62.937449000000008</c:v>
                </c:pt>
                <c:pt idx="797">
                  <c:v>62.905124000000008</c:v>
                </c:pt>
                <c:pt idx="798">
                  <c:v>62.865451</c:v>
                </c:pt>
                <c:pt idx="799">
                  <c:v>62.819285000000001</c:v>
                </c:pt>
                <c:pt idx="800">
                  <c:v>62.767566000000009</c:v>
                </c:pt>
                <c:pt idx="801">
                  <c:v>62.711276000000005</c:v>
                </c:pt>
                <c:pt idx="802">
                  <c:v>62.651355000000002</c:v>
                </c:pt>
                <c:pt idx="803">
                  <c:v>62.588754999999999</c:v>
                </c:pt>
                <c:pt idx="804">
                  <c:v>62.524272000000003</c:v>
                </c:pt>
                <c:pt idx="805">
                  <c:v>62.458734999999997</c:v>
                </c:pt>
                <c:pt idx="806">
                  <c:v>62.392862999999998</c:v>
                </c:pt>
                <c:pt idx="807">
                  <c:v>62.327318999999996</c:v>
                </c:pt>
                <c:pt idx="808">
                  <c:v>62.262712999999998</c:v>
                </c:pt>
                <c:pt idx="809">
                  <c:v>62.199717</c:v>
                </c:pt>
                <c:pt idx="810">
                  <c:v>62.138942000000007</c:v>
                </c:pt>
                <c:pt idx="811">
                  <c:v>62.081080000000007</c:v>
                </c:pt>
                <c:pt idx="812">
                  <c:v>62.026834999999998</c:v>
                </c:pt>
                <c:pt idx="813">
                  <c:v>61.977008000000005</c:v>
                </c:pt>
                <c:pt idx="814">
                  <c:v>61.932414000000001</c:v>
                </c:pt>
                <c:pt idx="815">
                  <c:v>61.893924000000005</c:v>
                </c:pt>
                <c:pt idx="816">
                  <c:v>61.862468</c:v>
                </c:pt>
                <c:pt idx="817">
                  <c:v>61.838923000000001</c:v>
                </c:pt>
                <c:pt idx="818">
                  <c:v>61.824191000000006</c:v>
                </c:pt>
                <c:pt idx="819">
                  <c:v>61.819102000000008</c:v>
                </c:pt>
                <c:pt idx="820">
                  <c:v>61.824489000000007</c:v>
                </c:pt>
                <c:pt idx="821">
                  <c:v>61.841028999999999</c:v>
                </c:pt>
                <c:pt idx="822">
                  <c:v>61.86938</c:v>
                </c:pt>
                <c:pt idx="823">
                  <c:v>61.910067000000005</c:v>
                </c:pt>
                <c:pt idx="824">
                  <c:v>61.963495999999999</c:v>
                </c:pt>
                <c:pt idx="825">
                  <c:v>62.030024000000004</c:v>
                </c:pt>
                <c:pt idx="826">
                  <c:v>62.109820000000006</c:v>
                </c:pt>
                <c:pt idx="827">
                  <c:v>62.202959999999997</c:v>
                </c:pt>
                <c:pt idx="828">
                  <c:v>62.309398000000009</c:v>
                </c:pt>
                <c:pt idx="829">
                  <c:v>62.428942999999997</c:v>
                </c:pt>
                <c:pt idx="830">
                  <c:v>62.561252000000003</c:v>
                </c:pt>
                <c:pt idx="831">
                  <c:v>62.705798000000009</c:v>
                </c:pt>
                <c:pt idx="832">
                  <c:v>62.861933999999998</c:v>
                </c:pt>
                <c:pt idx="833">
                  <c:v>63.028804000000001</c:v>
                </c:pt>
                <c:pt idx="834">
                  <c:v>63.205439000000005</c:v>
                </c:pt>
                <c:pt idx="835">
                  <c:v>63.390673999999997</c:v>
                </c:pt>
                <c:pt idx="836">
                  <c:v>63.583293000000005</c:v>
                </c:pt>
                <c:pt idx="837">
                  <c:v>63.781962</c:v>
                </c:pt>
                <c:pt idx="838">
                  <c:v>63.985301</c:v>
                </c:pt>
                <c:pt idx="839">
                  <c:v>64.191958</c:v>
                </c:pt>
                <c:pt idx="840">
                  <c:v>64.400652999999991</c:v>
                </c:pt>
                <c:pt idx="841">
                  <c:v>64.610163999999997</c:v>
                </c:pt>
                <c:pt idx="842">
                  <c:v>64.819423</c:v>
                </c:pt>
                <c:pt idx="843">
                  <c:v>65.027529999999999</c:v>
                </c:pt>
                <c:pt idx="844">
                  <c:v>65.233744999999999</c:v>
                </c:pt>
                <c:pt idx="845">
                  <c:v>65.437509999999989</c:v>
                </c:pt>
                <c:pt idx="846">
                  <c:v>65.638407999999998</c:v>
                </c:pt>
                <c:pt idx="847">
                  <c:v>65.836168999999998</c:v>
                </c:pt>
                <c:pt idx="848">
                  <c:v>66.030550999999988</c:v>
                </c:pt>
                <c:pt idx="849">
                  <c:v>66.221430999999995</c:v>
                </c:pt>
                <c:pt idx="850">
                  <c:v>66.408640999999989</c:v>
                </c:pt>
                <c:pt idx="851">
                  <c:v>66.591989999999996</c:v>
                </c:pt>
                <c:pt idx="852">
                  <c:v>66.77123499999999</c:v>
                </c:pt>
                <c:pt idx="853">
                  <c:v>66.94604799999999</c:v>
                </c:pt>
                <c:pt idx="854">
                  <c:v>67.116052999999994</c:v>
                </c:pt>
                <c:pt idx="855">
                  <c:v>67.280794999999998</c:v>
                </c:pt>
                <c:pt idx="856">
                  <c:v>67.439791999999997</c:v>
                </c:pt>
                <c:pt idx="857">
                  <c:v>67.592562999999998</c:v>
                </c:pt>
                <c:pt idx="858">
                  <c:v>67.73869599999999</c:v>
                </c:pt>
                <c:pt idx="859">
                  <c:v>67.877825999999999</c:v>
                </c:pt>
                <c:pt idx="860">
                  <c:v>68.009715</c:v>
                </c:pt>
                <c:pt idx="861">
                  <c:v>68.134264999999999</c:v>
                </c:pt>
                <c:pt idx="862">
                  <c:v>68.25148999999999</c:v>
                </c:pt>
                <c:pt idx="863">
                  <c:v>68.361621</c:v>
                </c:pt>
                <c:pt idx="864">
                  <c:v>68.464914999999991</c:v>
                </c:pt>
                <c:pt idx="865">
                  <c:v>68.561830999999998</c:v>
                </c:pt>
                <c:pt idx="866">
                  <c:v>68.652827000000002</c:v>
                </c:pt>
                <c:pt idx="867">
                  <c:v>68.73843699999999</c:v>
                </c:pt>
                <c:pt idx="868">
                  <c:v>68.819170999999997</c:v>
                </c:pt>
                <c:pt idx="869">
                  <c:v>68.895533</c:v>
                </c:pt>
                <c:pt idx="870">
                  <c:v>68.967958999999993</c:v>
                </c:pt>
                <c:pt idx="871">
                  <c:v>69.036852999999994</c:v>
                </c:pt>
                <c:pt idx="872">
                  <c:v>69.102519000000001</c:v>
                </c:pt>
                <c:pt idx="873">
                  <c:v>69.16527099999999</c:v>
                </c:pt>
                <c:pt idx="874">
                  <c:v>69.225313999999997</c:v>
                </c:pt>
                <c:pt idx="875">
                  <c:v>69.282900999999995</c:v>
                </c:pt>
                <c:pt idx="876">
                  <c:v>69.338251999999997</c:v>
                </c:pt>
                <c:pt idx="877">
                  <c:v>69.391657999999993</c:v>
                </c:pt>
                <c:pt idx="878">
                  <c:v>69.443376999999998</c:v>
                </c:pt>
                <c:pt idx="879">
                  <c:v>69.493776999999994</c:v>
                </c:pt>
                <c:pt idx="880">
                  <c:v>69.543177</c:v>
                </c:pt>
                <c:pt idx="881">
                  <c:v>69.59199799999999</c:v>
                </c:pt>
                <c:pt idx="882">
                  <c:v>69.640574000000001</c:v>
                </c:pt>
                <c:pt idx="883">
                  <c:v>69.689310999999989</c:v>
                </c:pt>
                <c:pt idx="884">
                  <c:v>69.738481999999991</c:v>
                </c:pt>
                <c:pt idx="885">
                  <c:v>69.788355999999993</c:v>
                </c:pt>
                <c:pt idx="886">
                  <c:v>69.839061000000001</c:v>
                </c:pt>
                <c:pt idx="887">
                  <c:v>69.890726999999998</c:v>
                </c:pt>
                <c:pt idx="888">
                  <c:v>69.943308999999999</c:v>
                </c:pt>
                <c:pt idx="889">
                  <c:v>69.996759999999995</c:v>
                </c:pt>
                <c:pt idx="890">
                  <c:v>70.050944000000001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32441320"/>
        <c:axId val="333129896"/>
      </c:lineChart>
      <c:catAx>
        <c:axId val="33244132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Length</a:t>
                </a:r>
                <a:r>
                  <a:rPr lang="en-GB" baseline="0"/>
                  <a:t> [mm]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0.39656310202603984"/>
              <c:y val="0.9386738583968156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3129896"/>
        <c:crosses val="autoZero"/>
        <c:auto val="1"/>
        <c:lblAlgn val="ctr"/>
        <c:lblOffset val="100"/>
        <c:noMultiLvlLbl val="0"/>
      </c:catAx>
      <c:valAx>
        <c:axId val="333129896"/>
        <c:scaling>
          <c:orientation val="minMax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32441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C988C-C26D-4C66-8300-82F10B1FA7CC}" type="datetimeFigureOut">
              <a:rPr lang="en-GB" smtClean="0"/>
              <a:t>21/06/2016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33761-5AAC-4AE2-B36B-560236745DB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38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33761-5AAC-4AE2-B36B-560236745DB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07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33761-5AAC-4AE2-B36B-560236745DB9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460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907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94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7377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1826683" cy="365125"/>
          </a:xfrm>
        </p:spPr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07732" y="6355294"/>
            <a:ext cx="4233334" cy="365125"/>
          </a:xfrm>
        </p:spPr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3466" y="6356351"/>
            <a:ext cx="1521883" cy="365125"/>
          </a:xfrm>
        </p:spPr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99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30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0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1037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534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515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685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691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C6BA1-B247-4028-BF90-B05725C087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9342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0.png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7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emf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bethesignal.com/bogatin/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68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tmp"/><Relationship Id="rId4" Type="http://schemas.openxmlformats.org/officeDocument/2006/relationships/image" Target="../media/image79.tmp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emf"/><Relationship Id="rId5" Type="http://schemas.openxmlformats.org/officeDocument/2006/relationships/image" Target="../media/image95.png"/><Relationship Id="rId4" Type="http://schemas.openxmlformats.org/officeDocument/2006/relationships/image" Target="../media/image9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Signal and Power Integrity Design Practices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Csaba SOOS</a:t>
            </a:r>
          </a:p>
          <a:p>
            <a:r>
              <a:rPr lang="en-US" dirty="0" smtClean="0"/>
              <a:t>PH-ESE-BE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2077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Scattering or S-parameters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Behavioural model of N-port linear electrical networks</a:t>
            </a:r>
          </a:p>
          <a:p>
            <a:r>
              <a:rPr lang="en-US" dirty="0" smtClean="0"/>
              <a:t>Frequency domain description</a:t>
            </a:r>
          </a:p>
          <a:p>
            <a:pPr lvl="1"/>
            <a:r>
              <a:rPr lang="en-US" dirty="0" smtClean="0"/>
              <a:t>Sine wave in, sine wave out</a:t>
            </a:r>
          </a:p>
          <a:p>
            <a:r>
              <a:rPr lang="en-US" dirty="0" smtClean="0"/>
              <a:t>Inherited from RF and now widely used by SI/PI engineers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780674" y="3907251"/>
            <a:ext cx="1058779" cy="101065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N-port</a:t>
            </a:r>
            <a:br>
              <a:rPr lang="en-US" sz="1350" dirty="0">
                <a:solidFill>
                  <a:schemeClr val="tx1"/>
                </a:solidFill>
              </a:rPr>
            </a:br>
            <a:r>
              <a:rPr lang="en-US" sz="1350" dirty="0">
                <a:solidFill>
                  <a:schemeClr val="tx1"/>
                </a:solidFill>
              </a:rPr>
              <a:t>Network</a:t>
            </a:r>
            <a:endParaRPr lang="en-GB" sz="1350" dirty="0">
              <a:solidFill>
                <a:schemeClr val="tx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75348" y="4057646"/>
            <a:ext cx="505327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275348" y="4743446"/>
            <a:ext cx="505327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839453" y="4045615"/>
            <a:ext cx="505327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839453" y="4737431"/>
            <a:ext cx="505327" cy="0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136984" y="3955378"/>
            <a:ext cx="39102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36984" y="3666349"/>
            <a:ext cx="3321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a</a:t>
            </a:r>
            <a:r>
              <a:rPr lang="en-US" sz="1350" i="1" baseline="-25000" dirty="0"/>
              <a:t>1</a:t>
            </a:r>
            <a:endParaRPr lang="en-GB" sz="1350" i="1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36984" y="4171946"/>
            <a:ext cx="39102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136984" y="4192739"/>
            <a:ext cx="3321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/>
              <a:t>b</a:t>
            </a:r>
            <a:r>
              <a:rPr lang="en-US" sz="1350" i="1" baseline="-25000" dirty="0"/>
              <a:t>1</a:t>
            </a:r>
            <a:endParaRPr lang="en-GB" sz="1350" i="1" baseline="-250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058403" y="4617114"/>
            <a:ext cx="391026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058403" y="4328085"/>
            <a:ext cx="3481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 err="1"/>
              <a:t>a</a:t>
            </a:r>
            <a:r>
              <a:rPr lang="en-US" sz="1350" i="1" baseline="-25000" dirty="0" err="1"/>
              <a:t>N</a:t>
            </a:r>
            <a:endParaRPr lang="en-GB" sz="1350" i="1" baseline="-25000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058403" y="4833682"/>
            <a:ext cx="39102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058403" y="4854475"/>
            <a:ext cx="3481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i="1" dirty="0" err="1"/>
              <a:t>b</a:t>
            </a:r>
            <a:r>
              <a:rPr lang="en-US" sz="1350" i="1" baseline="-25000" dirty="0" err="1"/>
              <a:t>N</a:t>
            </a:r>
            <a:endParaRPr lang="en-GB" sz="1350" i="1" baseline="-25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161017" y="5179693"/>
                <a:ext cx="2298092" cy="4238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  <m:r>
                        <a:rPr lang="en-US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>
                          <a:latin typeface="Cambria Math" panose="02040503050406030204" pitchFamily="18" charset="0"/>
                        </a:rPr>
                        <m:t>𝐒</m:t>
                      </m:r>
                      <m:acc>
                        <m:accPr>
                          <m:chr m:val="⃗"/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</m:acc>
                    </m:oMath>
                  </m:oMathPara>
                </a14:m>
                <a:endParaRPr lang="en-US" sz="24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023" y="5763256"/>
                <a:ext cx="3064122" cy="56534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177982" y="3966502"/>
                <a:ext cx="1677575" cy="143173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US" sz="1350" dirty="0">
                    <a:latin typeface="Cambria Math" panose="02040503050406030204" pitchFamily="18" charset="0"/>
                  </a:rPr>
                  <a:t>2-port network</a:t>
                </a:r>
              </a:p>
              <a:p>
                <a:pPr algn="ctr"/>
                <a:endParaRPr lang="en-US" sz="135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35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11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12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21</m:t>
                                    </m:r>
                                  </m:sub>
                                </m:sSub>
                              </m:e>
                              <m:e>
                                <m:sSub>
                                  <m:sSubPr>
                                    <m:ctrlPr>
                                      <a:rPr lang="en-GB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22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35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35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1350" dirty="0"/>
              </a:p>
              <a:p>
                <a:endParaRPr lang="en-US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22</m:t>
                          </m:r>
                        </m:sub>
                      </m:sSub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35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3060" y="4145668"/>
                <a:ext cx="2365263" cy="1909049"/>
              </a:xfrm>
              <a:prstGeom prst="rect">
                <a:avLst/>
              </a:prstGeom>
              <a:blipFill rotWithShape="0">
                <a:blip r:embed="rId3"/>
                <a:stretch>
                  <a:fillRect t="-4473" b="-15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/>
          <p:cNvSpPr txBox="1"/>
          <p:nvPr/>
        </p:nvSpPr>
        <p:spPr>
          <a:xfrm>
            <a:off x="4277227" y="4108794"/>
            <a:ext cx="5895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S</a:t>
            </a:r>
            <a:r>
              <a:rPr lang="en-US" sz="2400" baseline="-25000" dirty="0" err="1"/>
              <a:t>ij</a:t>
            </a:r>
            <a:endParaRPr lang="en-GB" sz="2400" baseline="-25000" dirty="0"/>
          </a:p>
        </p:txBody>
      </p:sp>
      <p:cxnSp>
        <p:nvCxnSpPr>
          <p:cNvPr id="27" name="Straight Arrow Connector 26"/>
          <p:cNvCxnSpPr>
            <a:stCxn id="28" idx="0"/>
          </p:cNvCxnSpPr>
          <p:nvPr/>
        </p:nvCxnSpPr>
        <p:spPr>
          <a:xfrm flipV="1">
            <a:off x="4222185" y="4547378"/>
            <a:ext cx="217468" cy="2863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89401" y="4833682"/>
            <a:ext cx="6655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output</a:t>
            </a:r>
            <a:endParaRPr lang="en-GB" sz="1350" dirty="0"/>
          </a:p>
        </p:txBody>
      </p:sp>
      <p:sp>
        <p:nvSpPr>
          <p:cNvPr id="29" name="TextBox 28"/>
          <p:cNvSpPr txBox="1"/>
          <p:nvPr/>
        </p:nvSpPr>
        <p:spPr>
          <a:xfrm>
            <a:off x="4577502" y="4833682"/>
            <a:ext cx="55656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input</a:t>
            </a:r>
            <a:endParaRPr lang="en-GB" sz="1350" dirty="0"/>
          </a:p>
        </p:txBody>
      </p:sp>
      <p:cxnSp>
        <p:nvCxnSpPr>
          <p:cNvPr id="30" name="Straight Arrow Connector 29"/>
          <p:cNvCxnSpPr>
            <a:stCxn id="29" idx="0"/>
            <a:endCxn id="25" idx="2"/>
          </p:cNvCxnSpPr>
          <p:nvPr/>
        </p:nvCxnSpPr>
        <p:spPr>
          <a:xfrm flipH="1" flipV="1">
            <a:off x="4572001" y="4570459"/>
            <a:ext cx="283783" cy="263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0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S-parameter plots (frequency domain)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67" y="2219222"/>
            <a:ext cx="3185697" cy="2563702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5762" y="2219221"/>
            <a:ext cx="3185697" cy="25637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61661" y="4930062"/>
            <a:ext cx="6551665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S11 should be large negative number if the port is matched to the reference impedance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Mag(S21) shows the frequency dependent loss (FOM dB/inch/Hz)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 err="1"/>
              <a:t>Ang</a:t>
            </a:r>
            <a:r>
              <a:rPr lang="en-US" sz="1350" dirty="0"/>
              <a:t>(S21) should start from 0 and decrease with increasing frequency (saw tooth) </a:t>
            </a:r>
            <a:endParaRPr lang="en-GB" sz="135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00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S-parameters (time domain)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978" y="2927296"/>
            <a:ext cx="2746875" cy="21352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218" y="2927297"/>
            <a:ext cx="2700000" cy="21352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7427" y="5207852"/>
            <a:ext cx="13997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Impedance (TDR)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3774187" y="5207852"/>
            <a:ext cx="15956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Step response (TDT)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6266813" y="5207852"/>
            <a:ext cx="183954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Impulse response (TDT)</a:t>
            </a:r>
            <a:endParaRPr lang="en-GB" sz="135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6585" y="2927297"/>
            <a:ext cx="2699999" cy="213522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12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28650" y="1906995"/>
            <a:ext cx="75466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 parameters can be converted back to time domain (IFFT). Some artifacts may</a:t>
            </a:r>
            <a:br>
              <a:rPr lang="en-US" dirty="0" smtClean="0"/>
            </a:br>
            <a:r>
              <a:rPr lang="en-US" dirty="0" smtClean="0"/>
              <a:t>appear if the S parameter data does not meet certain criteria.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0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Mixed-mode S-parameters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185" t="17839"/>
          <a:stretch/>
        </p:blipFill>
        <p:spPr>
          <a:xfrm>
            <a:off x="5497827" y="2269718"/>
            <a:ext cx="2656707" cy="22680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55" y="2269718"/>
            <a:ext cx="4247945" cy="2268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2407" y="4777099"/>
            <a:ext cx="71313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Single-ended S parameters can be converted to mixed-mode S parameters</a:t>
            </a:r>
            <a:br>
              <a:rPr lang="en-US" dirty="0" smtClean="0"/>
            </a:br>
            <a:r>
              <a:rPr lang="en-US" dirty="0" smtClean="0"/>
              <a:t>to describe differential signals.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150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Transmission 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Critical part of the channel that connects the source (driver) to the destination (receiver)</a:t>
            </a:r>
          </a:p>
          <a:p>
            <a:r>
              <a:rPr lang="en-US" sz="2000" dirty="0" smtClean="0"/>
              <a:t>It can be described with its electrical characteristics: Z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, </a:t>
            </a:r>
            <a:r>
              <a:rPr lang="en-US" sz="2000" dirty="0" err="1" smtClean="0"/>
              <a:t>t</a:t>
            </a:r>
            <a:r>
              <a:rPr lang="en-US" sz="2000" baseline="-25000" dirty="0" err="1" smtClean="0"/>
              <a:t>pd</a:t>
            </a:r>
            <a:r>
              <a:rPr lang="en-US" sz="2000" dirty="0" smtClean="0"/>
              <a:t>, loss, etc.</a:t>
            </a:r>
          </a:p>
          <a:p>
            <a:pPr lvl="1"/>
            <a:r>
              <a:rPr lang="en-US" sz="1800" dirty="0" smtClean="0"/>
              <a:t>Do not uniquely determine the geometry (no solution or many solutions)</a:t>
            </a:r>
          </a:p>
          <a:p>
            <a:r>
              <a:rPr lang="en-US" sz="2200" dirty="0" smtClean="0"/>
              <a:t>Typical aspect ratio (trace width/dielectric height) of 50 ohm traces: from 2 (</a:t>
            </a:r>
            <a:r>
              <a:rPr lang="en-US" sz="2200" dirty="0" err="1" smtClean="0"/>
              <a:t>microstrip</a:t>
            </a:r>
            <a:r>
              <a:rPr lang="en-US" sz="2200" dirty="0" smtClean="0"/>
              <a:t>) to 1 (</a:t>
            </a:r>
            <a:r>
              <a:rPr lang="en-US" sz="2200" dirty="0" err="1" smtClean="0"/>
              <a:t>stripline</a:t>
            </a:r>
            <a:r>
              <a:rPr lang="en-US" sz="2200" dirty="0" smtClean="0"/>
              <a:t>)</a:t>
            </a:r>
            <a:endParaRPr lang="en-GB" sz="1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907255" y="4136990"/>
                <a:ext cx="1720516" cy="706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𝐺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7255" y="4136990"/>
                <a:ext cx="1720516" cy="7061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972205" y="4206191"/>
                <a:ext cx="2785310" cy="56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(∆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)(∆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𝑝𝑑</m:t>
                          </m:r>
                        </m:sub>
                      </m:sSub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205" y="4206191"/>
                <a:ext cx="2785310" cy="567656"/>
              </a:xfrm>
              <a:prstGeom prst="rect">
                <a:avLst/>
              </a:prstGeom>
              <a:blipFill rotWithShape="0">
                <a:blip r:embed="rId3"/>
                <a:stretch>
                  <a:fillRect b="-2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14" y="4339070"/>
            <a:ext cx="2676911" cy="100241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248621" y="5276927"/>
                <a:ext cx="1720516" cy="7061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8621" y="5276927"/>
                <a:ext cx="1720516" cy="70615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972205" y="5170781"/>
                <a:ext cx="1720516" cy="8270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𝑝𝑑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𝐿𝐶</m:t>
                          </m:r>
                        </m:e>
                      </m:rad>
                    </m:oMath>
                  </m:oMathPara>
                </a14:m>
                <a:endParaRPr lang="en-US" sz="1350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1350" i="1">
                              <a:latin typeface="Cambria Math" panose="02040503050406030204" pitchFamily="18" charset="0"/>
                            </a:rPr>
                            <m:t>𝑝𝑑</m:t>
                          </m:r>
                        </m:sub>
                      </m:sSub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</m:t>
                          </m:r>
                        </m:num>
                        <m:den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den>
                      </m:f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𝑣</m:t>
                      </m:r>
                      <m:r>
                        <a:rPr lang="en-US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135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𝑒𝑓𝑓</m:t>
                                  </m:r>
                                </m:sub>
                              </m:sSub>
                            </m:e>
                          </m:rad>
                        </m:den>
                      </m:f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2205" y="5170781"/>
                <a:ext cx="1720516" cy="8270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4976077" y="4893782"/>
            <a:ext cx="202510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Lossless case (R = 0, G = 0)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746014" y="5463445"/>
            <a:ext cx="340760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Equivalent circuit of a TL segment, length = </a:t>
            </a:r>
            <a:r>
              <a:rPr lang="el-GR" sz="1350" dirty="0"/>
              <a:t>Δ</a:t>
            </a:r>
            <a:r>
              <a:rPr lang="en-US" sz="1350" dirty="0"/>
              <a:t>x</a:t>
            </a:r>
            <a:endParaRPr lang="en-GB" sz="1350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863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Losses, resistive vs. dielectric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337385" y="4252127"/>
            <a:ext cx="4315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Better dielectric, </a:t>
            </a:r>
            <a:r>
              <a:rPr lang="en-US" sz="1350" dirty="0" err="1"/>
              <a:t>Dk</a:t>
            </a:r>
            <a:r>
              <a:rPr lang="en-US" sz="1350" dirty="0"/>
              <a:t>=3.7, tan</a:t>
            </a:r>
            <a:r>
              <a:rPr lang="el-GR" sz="1350" dirty="0"/>
              <a:t>δ</a:t>
            </a:r>
            <a:r>
              <a:rPr lang="en-US" sz="1350" dirty="0"/>
              <a:t>=0.002</a:t>
            </a:r>
            <a:br>
              <a:rPr lang="en-US" sz="1350" dirty="0"/>
            </a:br>
            <a:r>
              <a:rPr lang="en-US" sz="1350" dirty="0"/>
              <a:t>h=150um, w=300um , Z</a:t>
            </a:r>
            <a:r>
              <a:rPr lang="en-US" sz="1350" baseline="-25000" dirty="0"/>
              <a:t>0</a:t>
            </a:r>
            <a:r>
              <a:rPr lang="en-US" sz="1350" dirty="0"/>
              <a:t> ~ 50 Ohm</a:t>
            </a:r>
            <a:br>
              <a:rPr lang="en-US" sz="1350" dirty="0"/>
            </a:br>
            <a:r>
              <a:rPr lang="en-US" sz="1350" dirty="0"/>
              <a:t>conductor loss dominates, wasting the expensive dielectric</a:t>
            </a:r>
            <a:br>
              <a:rPr lang="en-US" sz="1350" dirty="0"/>
            </a:br>
            <a:r>
              <a:rPr lang="en-US" sz="1350" dirty="0"/>
              <a:t>with tight coupling and surface roughness it gets worse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4252127"/>
            <a:ext cx="3180486" cy="715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Standard FR4 dielectric, </a:t>
            </a:r>
            <a:r>
              <a:rPr lang="en-US" sz="1350" dirty="0" err="1"/>
              <a:t>Dk</a:t>
            </a:r>
            <a:r>
              <a:rPr lang="en-US" sz="1350" dirty="0"/>
              <a:t>=4.3, tan</a:t>
            </a:r>
            <a:r>
              <a:rPr lang="el-GR" sz="1350" dirty="0"/>
              <a:t>δ</a:t>
            </a:r>
            <a:r>
              <a:rPr lang="en-US" sz="1350" dirty="0"/>
              <a:t>=0.02</a:t>
            </a:r>
          </a:p>
          <a:p>
            <a:r>
              <a:rPr lang="en-US" sz="1350" dirty="0"/>
              <a:t>h=150um, w=250um, Z</a:t>
            </a:r>
            <a:r>
              <a:rPr lang="en-US" sz="1350" baseline="-25000" dirty="0"/>
              <a:t>0</a:t>
            </a:r>
            <a:r>
              <a:rPr lang="en-US" sz="1350" dirty="0"/>
              <a:t> ~ 50 Ohm</a:t>
            </a:r>
            <a:br>
              <a:rPr lang="en-US" sz="1350" dirty="0"/>
            </a:br>
            <a:r>
              <a:rPr lang="en-US" sz="1350" dirty="0"/>
              <a:t>dielectric loss dominates above 900MHz</a:t>
            </a:r>
            <a:endParaRPr lang="en-GB" sz="135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7384" y="1756449"/>
            <a:ext cx="3780000" cy="23884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756449"/>
            <a:ext cx="3780000" cy="238846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57200" y="5180072"/>
            <a:ext cx="79860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Surface roughness of the conductor increases the resistive loss at higher frequency. Use wider</a:t>
            </a:r>
            <a:br>
              <a:rPr lang="en-US" sz="1600" dirty="0" smtClean="0"/>
            </a:br>
            <a:r>
              <a:rPr lang="en-US" sz="1600" dirty="0" smtClean="0"/>
              <a:t>traces to reduce the impact.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33913" y="5845241"/>
                <a:ext cx="8377871" cy="3811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𝑎𝑡𝑡𝑒𝑛</m:t>
                    </m:r>
                    <m:d>
                      <m:dPr>
                        <m:begChr m:val="["/>
                        <m:endChr m:val="]"/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𝑑𝐵</m:t>
                            </m:r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𝑖𝑛</m:t>
                            </m:r>
                          </m:den>
                        </m:f>
                      </m:e>
                    </m:d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f>
                      <m:fPr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𝑚𝑖𝑙𝑠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[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𝐺𝐻𝑧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]</m:t>
                        </m:r>
                      </m:e>
                    </m:rad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+2.3×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[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𝐺𝐻𝑧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]×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𝐷𝑓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𝐷𝑘</m:t>
                        </m:r>
                      </m:e>
                    </m:rad>
                  </m:oMath>
                </a14:m>
                <a:r>
                  <a:rPr lang="en-GB" sz="1600" dirty="0" smtClean="0"/>
                  <a:t>, </a:t>
                </a:r>
                <a:r>
                  <a:rPr lang="en-GB" sz="1600" i="1" dirty="0" smtClean="0"/>
                  <a:t>Figure of Merit ~ 0.1 – 0.3 dB/in/GHz</a:t>
                </a:r>
                <a:endParaRPr lang="en-GB" sz="16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913" y="5845241"/>
                <a:ext cx="8377871" cy="381130"/>
              </a:xfrm>
              <a:prstGeom prst="rect">
                <a:avLst/>
              </a:prstGeom>
              <a:blipFill rotWithShape="0">
                <a:blip r:embed="rId4"/>
                <a:stretch>
                  <a:fillRect l="-801" t="-90323" r="-1456" b="-138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920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075" y="1983221"/>
            <a:ext cx="2700000" cy="375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Coupled traces, differential impedance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6229" y="1997963"/>
            <a:ext cx="2700000" cy="19345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229" y="3932561"/>
            <a:ext cx="2700000" cy="1934598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2298032" y="2613861"/>
            <a:ext cx="1" cy="50532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298031" y="3253915"/>
            <a:ext cx="2" cy="1044367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385953" y="2728024"/>
            <a:ext cx="678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200um</a:t>
            </a:r>
            <a:endParaRPr lang="en-GB" sz="1350" dirty="0"/>
          </a:p>
        </p:txBody>
      </p:sp>
      <p:sp>
        <p:nvSpPr>
          <p:cNvPr id="24" name="TextBox 23"/>
          <p:cNvSpPr txBox="1"/>
          <p:nvPr/>
        </p:nvSpPr>
        <p:spPr>
          <a:xfrm>
            <a:off x="2385953" y="3637598"/>
            <a:ext cx="678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400um</a:t>
            </a:r>
            <a:endParaRPr lang="en-GB" sz="1350" dirty="0"/>
          </a:p>
        </p:txBody>
      </p:sp>
      <p:sp>
        <p:nvSpPr>
          <p:cNvPr id="25" name="TextBox 24"/>
          <p:cNvSpPr txBox="1"/>
          <p:nvPr/>
        </p:nvSpPr>
        <p:spPr>
          <a:xfrm>
            <a:off x="759499" y="5347701"/>
            <a:ext cx="18176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FR4, </a:t>
            </a:r>
            <a:r>
              <a:rPr lang="en-US" sz="1350" dirty="0" err="1"/>
              <a:t>Dk</a:t>
            </a:r>
            <a:r>
              <a:rPr lang="en-US" sz="1350" dirty="0"/>
              <a:t>=4.3, tan</a:t>
            </a:r>
            <a:r>
              <a:rPr lang="el-GR" sz="1350" dirty="0"/>
              <a:t>δ</a:t>
            </a:r>
            <a:r>
              <a:rPr lang="en-US" sz="1350" dirty="0"/>
              <a:t>=0.02</a:t>
            </a:r>
            <a:endParaRPr lang="en-GB" sz="1350" dirty="0"/>
          </a:p>
        </p:txBody>
      </p:sp>
      <p:sp>
        <p:nvSpPr>
          <p:cNvPr id="26" name="TextBox 25"/>
          <p:cNvSpPr txBox="1"/>
          <p:nvPr/>
        </p:nvSpPr>
        <p:spPr>
          <a:xfrm>
            <a:off x="6487976" y="2728024"/>
            <a:ext cx="19893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Coupled </a:t>
            </a:r>
            <a:r>
              <a:rPr lang="en-US" sz="1350" dirty="0" err="1"/>
              <a:t>microstrip</a:t>
            </a:r>
            <a:r>
              <a:rPr lang="en-US" sz="1350" dirty="0"/>
              <a:t> traces</a:t>
            </a:r>
            <a:endParaRPr lang="en-GB" sz="1350" dirty="0"/>
          </a:p>
        </p:txBody>
      </p:sp>
      <p:sp>
        <p:nvSpPr>
          <p:cNvPr id="27" name="TextBox 26"/>
          <p:cNvSpPr txBox="1"/>
          <p:nvPr/>
        </p:nvSpPr>
        <p:spPr>
          <a:xfrm>
            <a:off x="6482804" y="4761361"/>
            <a:ext cx="18463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Coupled </a:t>
            </a:r>
            <a:r>
              <a:rPr lang="en-US" sz="1350" dirty="0" err="1"/>
              <a:t>stripline</a:t>
            </a:r>
            <a:r>
              <a:rPr lang="en-US" sz="1350" dirty="0"/>
              <a:t> traces</a:t>
            </a:r>
            <a:endParaRPr lang="en-GB" sz="135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11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ight vs loose coupling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9282" b="9264"/>
          <a:stretch/>
        </p:blipFill>
        <p:spPr>
          <a:xfrm>
            <a:off x="2216731" y="1928830"/>
            <a:ext cx="1856462" cy="1503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1323" y="2534858"/>
            <a:ext cx="1177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h=150um</a:t>
            </a:r>
            <a:br>
              <a:rPr lang="en-US" sz="1200" dirty="0"/>
            </a:br>
            <a:r>
              <a:rPr lang="en-US" sz="1200" dirty="0"/>
              <a:t>w=180um</a:t>
            </a:r>
          </a:p>
          <a:p>
            <a:r>
              <a:rPr lang="en-US" sz="1200" dirty="0"/>
              <a:t>s=150um</a:t>
            </a:r>
          </a:p>
          <a:p>
            <a:r>
              <a:rPr lang="en-US" sz="1200" dirty="0" err="1"/>
              <a:t>Zdiff</a:t>
            </a:r>
            <a:r>
              <a:rPr lang="en-US" sz="1200" dirty="0"/>
              <a:t>=100.8ohm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8" r="28172" b="3041"/>
          <a:stretch/>
        </p:blipFill>
        <p:spPr>
          <a:xfrm>
            <a:off x="1943017" y="3583154"/>
            <a:ext cx="2131986" cy="16723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20005" b="26286"/>
          <a:stretch/>
        </p:blipFill>
        <p:spPr>
          <a:xfrm>
            <a:off x="4493452" y="2025083"/>
            <a:ext cx="2635259" cy="140769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61481" y="2534858"/>
            <a:ext cx="11773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h=200um</a:t>
            </a:r>
            <a:br>
              <a:rPr lang="en-US" sz="1200" dirty="0"/>
            </a:br>
            <a:r>
              <a:rPr lang="en-US" sz="1200" dirty="0"/>
              <a:t>w=350um</a:t>
            </a:r>
          </a:p>
          <a:p>
            <a:r>
              <a:rPr lang="en-US" sz="1200" dirty="0"/>
              <a:t>s=1000um</a:t>
            </a:r>
          </a:p>
          <a:p>
            <a:r>
              <a:rPr lang="en-US" sz="1200" dirty="0" err="1"/>
              <a:t>Zdiff</a:t>
            </a:r>
            <a:r>
              <a:rPr lang="en-US" sz="1200" dirty="0"/>
              <a:t>=100.3ohm</a:t>
            </a:r>
            <a:endParaRPr lang="en-GB" sz="12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24" r="28290" b="3945"/>
          <a:stretch/>
        </p:blipFill>
        <p:spPr>
          <a:xfrm>
            <a:off x="4702549" y="3583154"/>
            <a:ext cx="2108780" cy="16182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4457" y="5351777"/>
            <a:ext cx="85699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Tight coupling decreases differential impedance. Need either narrower traces, or higher</a:t>
            </a:r>
            <a:br>
              <a:rPr lang="en-US" dirty="0" smtClean="0"/>
            </a:br>
            <a:r>
              <a:rPr lang="en-US" dirty="0" smtClean="0"/>
              <a:t>dielectric. This may lead to more losses. Loose coupling may compromise routing density.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17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in coupled </a:t>
            </a:r>
            <a:r>
              <a:rPr lang="en-US" dirty="0" err="1" smtClean="0"/>
              <a:t>microstrip</a:t>
            </a:r>
            <a:r>
              <a:rPr lang="en-US" dirty="0" smtClean="0"/>
              <a:t> traces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1417" y="1923143"/>
            <a:ext cx="4320000" cy="255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923143"/>
            <a:ext cx="4320000" cy="255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2772" y="5036457"/>
            <a:ext cx="7954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Judging the loss of the interconnect using only S21 is difficult, if traces are coupled.</a:t>
            </a:r>
            <a:br>
              <a:rPr lang="en-US" dirty="0" smtClean="0"/>
            </a:br>
            <a:r>
              <a:rPr lang="en-US" dirty="0" smtClean="0"/>
              <a:t>If the coupling is intentional (differential trace), use SDD21 instead.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538262" y="4570134"/>
            <a:ext cx="150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Tight coupling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40918" y="4567486"/>
            <a:ext cx="1582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Loose coupling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25600" y="352697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S21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005" y="3526972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S41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5834" y="225322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Sdd21</a:t>
            </a:r>
            <a:endParaRPr lang="en-GB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70634" y="2253221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Sdd21</a:t>
            </a:r>
            <a:endParaRPr lang="en-GB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78002" y="3197361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S21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8666" y="302642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S41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Inter-symbol Interference (ISI)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432"/>
          <a:stretch/>
        </p:blipFill>
        <p:spPr>
          <a:xfrm>
            <a:off x="746727" y="3199356"/>
            <a:ext cx="3668863" cy="226066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561" y="2292443"/>
            <a:ext cx="3205529" cy="2019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36365" y="4536695"/>
            <a:ext cx="4342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Rise time degradation causes vertical and horizontal eye </a:t>
            </a:r>
            <a:r>
              <a:rPr lang="en-US" dirty="0" smtClean="0"/>
              <a:t>collapse. State </a:t>
            </a:r>
            <a:r>
              <a:rPr lang="en-US" dirty="0"/>
              <a:t>of the signal is influenced by previously transmitter bits.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3665" y="2412639"/>
            <a:ext cx="50949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Frequency dependent (!) loss causes rise time degradation.</a:t>
            </a:r>
            <a:endParaRPr lang="en-GB" sz="1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Signal and interconnect bandwidth</a:t>
            </a:r>
          </a:p>
          <a:p>
            <a:r>
              <a:rPr lang="en-US" dirty="0" smtClean="0"/>
              <a:t>Time and frequency</a:t>
            </a:r>
          </a:p>
          <a:p>
            <a:pPr lvl="1"/>
            <a:r>
              <a:rPr lang="en-US" dirty="0" smtClean="0"/>
              <a:t>Scattering parameters</a:t>
            </a:r>
          </a:p>
          <a:p>
            <a:r>
              <a:rPr lang="en-US" dirty="0" smtClean="0"/>
              <a:t>Transmission lines</a:t>
            </a:r>
          </a:p>
          <a:p>
            <a:pPr lvl="1"/>
            <a:r>
              <a:rPr lang="en-US" dirty="0" smtClean="0"/>
              <a:t>Theory</a:t>
            </a:r>
          </a:p>
          <a:p>
            <a:pPr lvl="1"/>
            <a:r>
              <a:rPr lang="en-US" dirty="0" smtClean="0"/>
              <a:t>Losses, ISI, discontinuities</a:t>
            </a:r>
            <a:r>
              <a:rPr lang="en-GB" dirty="0" smtClean="0"/>
              <a:t>, crosstalk, mode conversion</a:t>
            </a:r>
          </a:p>
          <a:p>
            <a:r>
              <a:rPr lang="en-US" dirty="0" smtClean="0"/>
              <a:t>Power Delivery Network</a:t>
            </a:r>
          </a:p>
          <a:p>
            <a:r>
              <a:rPr lang="en-US" smtClean="0"/>
              <a:t>Related activities </a:t>
            </a:r>
            <a:r>
              <a:rPr lang="en-US" dirty="0" smtClean="0"/>
              <a:t>in the group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43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Attenuation at </a:t>
            </a:r>
            <a:r>
              <a:rPr lang="en-US" dirty="0" err="1" smtClean="0"/>
              <a:t>Nyquist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20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l="17625" t="9139" r="1308" b="6610"/>
          <a:stretch/>
        </p:blipFill>
        <p:spPr>
          <a:xfrm>
            <a:off x="110561" y="1690689"/>
            <a:ext cx="5072859" cy="3112047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92" r="34903" b="4087"/>
          <a:stretch/>
        </p:blipFill>
        <p:spPr>
          <a:xfrm>
            <a:off x="5500880" y="1342312"/>
            <a:ext cx="2926399" cy="2540743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" t="10847" r="29065" b="4234"/>
          <a:stretch/>
        </p:blipFill>
        <p:spPr>
          <a:xfrm>
            <a:off x="5500880" y="3857417"/>
            <a:ext cx="2926400" cy="2338770"/>
          </a:xfrm>
          <a:prstGeom prst="rect">
            <a:avLst/>
          </a:prstGeom>
        </p:spPr>
      </p:pic>
      <p:cxnSp>
        <p:nvCxnSpPr>
          <p:cNvPr id="15" name="Straight Connector 14"/>
          <p:cNvCxnSpPr/>
          <p:nvPr/>
        </p:nvCxnSpPr>
        <p:spPr>
          <a:xfrm flipV="1">
            <a:off x="1478422" y="2238998"/>
            <a:ext cx="0" cy="2418460"/>
          </a:xfrm>
          <a:prstGeom prst="line">
            <a:avLst/>
          </a:prstGeom>
          <a:ln w="28575">
            <a:solidFill>
              <a:srgbClr val="FF33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61000" y="4802736"/>
            <a:ext cx="2234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10Gb/s, 5GHz </a:t>
            </a:r>
            <a:r>
              <a:rPr lang="en-US" dirty="0" err="1" smtClean="0"/>
              <a:t>Nyquist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965464" y="2374799"/>
            <a:ext cx="21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20cm, FR4 </a:t>
            </a:r>
            <a:r>
              <a:rPr lang="en-US" dirty="0" err="1" smtClean="0">
                <a:solidFill>
                  <a:srgbClr val="0000FF"/>
                </a:solidFill>
              </a:rPr>
              <a:t>microstrip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975122" y="4029161"/>
            <a:ext cx="21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</a:t>
            </a:r>
            <a:r>
              <a:rPr lang="en-US" dirty="0" smtClean="0">
                <a:solidFill>
                  <a:srgbClr val="FF0000"/>
                </a:solidFill>
              </a:rPr>
              <a:t>0cm, FR4 </a:t>
            </a:r>
            <a:r>
              <a:rPr lang="en-US" dirty="0" err="1" smtClean="0">
                <a:solidFill>
                  <a:srgbClr val="FF0000"/>
                </a:solidFill>
              </a:rPr>
              <a:t>microstrip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13303" y="5004516"/>
            <a:ext cx="22688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Practical limits: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-8dB limit without EQ,</a:t>
            </a:r>
            <a:br>
              <a:rPr lang="en-US" dirty="0" smtClean="0"/>
            </a:br>
            <a:r>
              <a:rPr lang="en-US" dirty="0" smtClean="0"/>
              <a:t>-15dB CTLE,</a:t>
            </a:r>
            <a:br>
              <a:rPr lang="en-US" dirty="0" smtClean="0"/>
            </a:br>
            <a:r>
              <a:rPr lang="en-US" dirty="0" smtClean="0"/>
              <a:t>-25dB CTLE+FFE+DFE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2418048" y="1723122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Sdd21</a:t>
            </a: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1563880" y="2237732"/>
            <a:ext cx="3937000" cy="12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555335" y="2751746"/>
            <a:ext cx="3945545" cy="1410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0053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conversion, frequency domain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185" t="17839"/>
          <a:stretch/>
        </p:blipFill>
        <p:spPr>
          <a:xfrm>
            <a:off x="538446" y="2657628"/>
            <a:ext cx="3063022" cy="26149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501" y="2402265"/>
            <a:ext cx="4763174" cy="31257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7421"/>
          <a:stretch/>
        </p:blipFill>
        <p:spPr>
          <a:xfrm>
            <a:off x="6014811" y="3832465"/>
            <a:ext cx="2743427" cy="15945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/>
          <p:cNvSpPr txBox="1"/>
          <p:nvPr/>
        </p:nvSpPr>
        <p:spPr>
          <a:xfrm>
            <a:off x="4066501" y="2125266"/>
            <a:ext cx="39599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Mode conversion (differential skew), check SCD terms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4722019" y="4486857"/>
            <a:ext cx="9725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FF00"/>
                </a:solidFill>
              </a:rPr>
              <a:t>SCD21_3ps</a:t>
            </a:r>
            <a:endParaRPr lang="en-GB" sz="135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8137" y="3445743"/>
            <a:ext cx="10606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SCD21_18ps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02477" y="3168744"/>
            <a:ext cx="10734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chemeClr val="accent1">
                    <a:lumMod val="75000"/>
                  </a:schemeClr>
                </a:solidFill>
              </a:rPr>
              <a:t>SDD21_18ps</a:t>
            </a:r>
            <a:endParaRPr lang="en-GB" sz="135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2476" y="2424867"/>
            <a:ext cx="9853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33CC"/>
                </a:solidFill>
              </a:rPr>
              <a:t>SDD21_3ps</a:t>
            </a:r>
            <a:endParaRPr lang="en-GB" sz="1350" dirty="0">
              <a:solidFill>
                <a:srgbClr val="FF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38150" y="2288296"/>
            <a:ext cx="2663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Mixed-mode S parameters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33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conversion, time domain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298" y="2125266"/>
            <a:ext cx="3239999" cy="256226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803" y="2125266"/>
            <a:ext cx="3239999" cy="25622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3320" y="4886325"/>
            <a:ext cx="7761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No skew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6269933" y="4886325"/>
            <a:ext cx="9067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18ps skew</a:t>
            </a:r>
            <a:endParaRPr lang="en-GB" sz="1350" dirty="0"/>
          </a:p>
        </p:txBody>
      </p:sp>
      <p:sp>
        <p:nvSpPr>
          <p:cNvPr id="10" name="TextBox 9"/>
          <p:cNvSpPr txBox="1"/>
          <p:nvPr/>
        </p:nvSpPr>
        <p:spPr>
          <a:xfrm>
            <a:off x="3083950" y="2990901"/>
            <a:ext cx="9730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FF"/>
                </a:solidFill>
              </a:rPr>
              <a:t>Differential</a:t>
            </a:r>
            <a:endParaRPr lang="en-GB" sz="135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5964" y="3267900"/>
            <a:ext cx="8274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Common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90976" y="2990901"/>
            <a:ext cx="9730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FF"/>
                </a:solidFill>
              </a:rPr>
              <a:t>Differential</a:t>
            </a:r>
            <a:endParaRPr lang="en-GB" sz="135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62990" y="3267900"/>
            <a:ext cx="8274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Common</a:t>
            </a:r>
            <a:endParaRPr lang="en-GB" sz="135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373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 conversion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no perfect interconnection, there is always mode conversion</a:t>
            </a:r>
          </a:p>
          <a:p>
            <a:pPr lvl="1"/>
            <a:r>
              <a:rPr lang="en-US" dirty="0" smtClean="0"/>
              <a:t>Skew (driver, traces, connectors, PCB dielectric etc.), asymmetries</a:t>
            </a:r>
            <a:endParaRPr lang="en-GB" dirty="0" smtClean="0"/>
          </a:p>
          <a:p>
            <a:r>
              <a:rPr lang="en-US" dirty="0" smtClean="0"/>
              <a:t>Issues related to mode conversion</a:t>
            </a:r>
          </a:p>
          <a:p>
            <a:pPr lvl="1"/>
            <a:r>
              <a:rPr lang="en-US" dirty="0" smtClean="0"/>
              <a:t>Distorted differential signal, EMI, ISI (reflected common signal converts back to differential)</a:t>
            </a:r>
          </a:p>
          <a:p>
            <a:r>
              <a:rPr lang="en-US" dirty="0" smtClean="0"/>
              <a:t>Solutions</a:t>
            </a:r>
          </a:p>
          <a:p>
            <a:pPr lvl="1"/>
            <a:r>
              <a:rPr lang="en-US" dirty="0" smtClean="0"/>
              <a:t>Reduce skew to achieve &lt;&lt; 10% UI, match near mismatch</a:t>
            </a:r>
          </a:p>
          <a:p>
            <a:pPr lvl="1"/>
            <a:r>
              <a:rPr lang="en-US" dirty="0" smtClean="0"/>
              <a:t>Terminate common signal (no conversion back to differential)</a:t>
            </a:r>
          </a:p>
          <a:p>
            <a:pPr lvl="1"/>
            <a:r>
              <a:rPr lang="en-US" dirty="0" smtClean="0"/>
              <a:t>Use symmetrical ground return </a:t>
            </a:r>
            <a:r>
              <a:rPr lang="en-US" dirty="0" err="1" smtClean="0"/>
              <a:t>vias</a:t>
            </a:r>
            <a:r>
              <a:rPr lang="en-US" dirty="0" smtClean="0"/>
              <a:t> (GSSG)</a:t>
            </a:r>
          </a:p>
          <a:p>
            <a:pPr lvl="1"/>
            <a:r>
              <a:rPr lang="en-US" dirty="0" smtClean="0"/>
              <a:t>Use better dielectric glass weave (1086, 3313), better glass fill or zig-</a:t>
            </a:r>
            <a:r>
              <a:rPr lang="en-US" dirty="0" err="1" smtClean="0"/>
              <a:t>zag</a:t>
            </a:r>
            <a:r>
              <a:rPr lang="en-US" dirty="0" smtClean="0"/>
              <a:t> routing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30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Near-end crosstalk (NEXT)</a:t>
                </a:r>
              </a:p>
              <a:p>
                <a:pPr lvl="1"/>
                <a:r>
                  <a:rPr lang="en-US" dirty="0" smtClean="0"/>
                  <a:t>In all forms of coupled lines</a:t>
                </a:r>
              </a:p>
              <a:p>
                <a:pPr lvl="1"/>
                <a:r>
                  <a:rPr lang="en-US" dirty="0" smtClean="0"/>
                  <a:t>Depends on the mutual capacitance and inductance</a:t>
                </a:r>
              </a:p>
              <a:p>
                <a:pPr marL="914400" lvl="2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Does not depend on coupled length for long traces (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r</a:t>
                </a:r>
                <a:r>
                  <a:rPr lang="en-US" dirty="0" smtClean="0"/>
                  <a:t>&lt;2t</a:t>
                </a:r>
                <a:r>
                  <a:rPr lang="en-US" baseline="-25000" dirty="0" smtClean="0"/>
                  <a:t>pd</a:t>
                </a:r>
                <a:r>
                  <a:rPr lang="en-US" dirty="0" smtClean="0"/>
                  <a:t>)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𝑛𝑒𝑥𝑡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Proportional to the coupled length for short traces </a:t>
                </a:r>
                <a:r>
                  <a:rPr lang="en-US" dirty="0"/>
                  <a:t>(</a:t>
                </a:r>
                <a:r>
                  <a:rPr lang="en-US" dirty="0" err="1" smtClean="0"/>
                  <a:t>t</a:t>
                </a:r>
                <a:r>
                  <a:rPr lang="en-US" baseline="-25000" dirty="0" err="1" smtClean="0"/>
                  <a:t>r</a:t>
                </a:r>
                <a:r>
                  <a:rPr lang="en-US" dirty="0" smtClean="0"/>
                  <a:t>&gt;2t</a:t>
                </a:r>
                <a:r>
                  <a:rPr lang="en-US" baseline="-25000" dirty="0" smtClean="0"/>
                  <a:t>pd</a:t>
                </a:r>
                <a:r>
                  <a:rPr lang="en-US" dirty="0" smtClean="0"/>
                  <a:t>)</a:t>
                </a:r>
                <a:endParaRPr lang="en-US" b="0" i="1" dirty="0" smtClean="0">
                  <a:latin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𝑛𝑒𝑥𝑡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𝑛𝑒𝑥𝑡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𝑝𝑑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US" b="0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05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/>
          <p:cNvGrpSpPr/>
          <p:nvPr/>
        </p:nvGrpSpPr>
        <p:grpSpPr>
          <a:xfrm>
            <a:off x="2711824" y="4779506"/>
            <a:ext cx="3074837" cy="1532393"/>
            <a:chOff x="1086224" y="4847772"/>
            <a:chExt cx="3074837" cy="153239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554513" y="5185909"/>
              <a:ext cx="1008743" cy="0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507342" y="5389111"/>
              <a:ext cx="1164772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Isosceles Triangle 3"/>
            <p:cNvSpPr/>
            <p:nvPr/>
          </p:nvSpPr>
          <p:spPr>
            <a:xfrm rot="5400000">
              <a:off x="2082799" y="5011737"/>
              <a:ext cx="624114" cy="566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TX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2" name="Isosceles Triangle 11"/>
            <p:cNvSpPr/>
            <p:nvPr/>
          </p:nvSpPr>
          <p:spPr>
            <a:xfrm rot="5400000">
              <a:off x="3565976" y="5011737"/>
              <a:ext cx="624114" cy="566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R</a:t>
              </a:r>
              <a:r>
                <a:rPr lang="en-US" sz="1400" dirty="0" smtClean="0">
                  <a:solidFill>
                    <a:schemeClr val="tx1"/>
                  </a:solidFill>
                </a:rPr>
                <a:t>X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2690585" y="5959251"/>
              <a:ext cx="1008743" cy="0"/>
            </a:xfrm>
            <a:prstGeom prst="line">
              <a:avLst/>
            </a:prstGeom>
            <a:ln w="25400">
              <a:solidFill>
                <a:schemeClr val="tx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2681515" y="6162453"/>
              <a:ext cx="1164772" cy="0"/>
            </a:xfrm>
            <a:prstGeom prst="line">
              <a:avLst/>
            </a:prstGeom>
            <a:ln w="254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Isosceles Triangle 14"/>
            <p:cNvSpPr/>
            <p:nvPr/>
          </p:nvSpPr>
          <p:spPr>
            <a:xfrm rot="16200000" flipH="1">
              <a:off x="2082800" y="5785079"/>
              <a:ext cx="624114" cy="566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RX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6" name="Isosceles Triangle 15"/>
            <p:cNvSpPr/>
            <p:nvPr/>
          </p:nvSpPr>
          <p:spPr>
            <a:xfrm rot="16200000" flipH="1">
              <a:off x="3565976" y="5785079"/>
              <a:ext cx="624114" cy="566057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TX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86225" y="5075763"/>
              <a:ext cx="8908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aggressor</a:t>
              </a:r>
              <a:endParaRPr lang="en-GB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086224" y="5914218"/>
              <a:ext cx="6286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victim</a:t>
              </a:r>
              <a:endParaRPr lang="en-GB" sz="1400" dirty="0"/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677885" y="5483452"/>
              <a:ext cx="2249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902857" y="4982708"/>
              <a:ext cx="156027" cy="500744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3058884" y="4982708"/>
              <a:ext cx="224972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2316843" y="5658468"/>
              <a:ext cx="78013" cy="227856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394856" y="5658468"/>
              <a:ext cx="586014" cy="0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2980870" y="5665240"/>
              <a:ext cx="78013" cy="227856"/>
            </a:xfrm>
            <a:prstGeom prst="line">
              <a:avLst/>
            </a:prstGeom>
            <a:ln w="25400">
              <a:solidFill>
                <a:srgbClr val="66FF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2902857" y="4847772"/>
              <a:ext cx="361044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2790371" y="5756050"/>
              <a:ext cx="404585" cy="0"/>
            </a:xfrm>
            <a:prstGeom prst="straightConnector1">
              <a:avLst/>
            </a:prstGeom>
            <a:ln>
              <a:solidFill>
                <a:srgbClr val="00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207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Far-end crosstalk (FEXT)</a:t>
                </a:r>
              </a:p>
              <a:p>
                <a:pPr lvl="1"/>
                <a:r>
                  <a:rPr lang="en-US" dirty="0" smtClean="0"/>
                  <a:t>Only in inhomogeneous coupled lines (e.g. MS)</a:t>
                </a:r>
              </a:p>
              <a:p>
                <a:pPr lvl="1"/>
                <a:r>
                  <a:rPr lang="en-US" dirty="0" smtClean="0"/>
                  <a:t>Depends on the difference in velocity between even and odd propagation modes (no difference in </a:t>
                </a:r>
                <a:r>
                  <a:rPr lang="en-US" dirty="0" err="1" smtClean="0"/>
                  <a:t>stripline</a:t>
                </a:r>
                <a:r>
                  <a:rPr lang="en-US" dirty="0" smtClean="0"/>
                  <a:t>, no FEXT)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lvl="1"/>
                <a:r>
                  <a:rPr lang="en-US" dirty="0" smtClean="0"/>
                  <a:t>Proportional to the coupled length</a:t>
                </a:r>
                <a:endParaRPr lang="en-US" dirty="0"/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𝑝𝑑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05" t="-19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>
          <a:xfrm>
            <a:off x="4180113" y="5117643"/>
            <a:ext cx="1008743" cy="0"/>
          </a:xfrm>
          <a:prstGeom prst="line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132942" y="5320845"/>
            <a:ext cx="1164772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Isosceles Triangle 6"/>
          <p:cNvSpPr/>
          <p:nvPr/>
        </p:nvSpPr>
        <p:spPr>
          <a:xfrm rot="5400000">
            <a:off x="3708399" y="4943471"/>
            <a:ext cx="624114" cy="56605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TX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>
            <a:off x="5191576" y="4943471"/>
            <a:ext cx="624114" cy="56605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</a:t>
            </a:r>
            <a:r>
              <a:rPr lang="en-US" sz="1400" dirty="0" smtClean="0">
                <a:solidFill>
                  <a:schemeClr val="tx1"/>
                </a:solidFill>
              </a:rPr>
              <a:t>X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4180112" y="5889494"/>
            <a:ext cx="1008743" cy="0"/>
          </a:xfrm>
          <a:prstGeom prst="line">
            <a:avLst/>
          </a:prstGeom>
          <a:ln w="25400">
            <a:solidFill>
              <a:schemeClr val="tx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105729" y="6092696"/>
            <a:ext cx="1164772" cy="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11825" y="5007497"/>
            <a:ext cx="890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aggressor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711824" y="5845952"/>
            <a:ext cx="6286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victim</a:t>
            </a:r>
            <a:endParaRPr lang="en-GB" sz="1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4303485" y="5415186"/>
            <a:ext cx="2249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4528457" y="4914442"/>
            <a:ext cx="156027" cy="50074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684484" y="4914442"/>
            <a:ext cx="2249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528457" y="4779506"/>
            <a:ext cx="36104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 rot="5400000">
            <a:off x="3708399" y="5716813"/>
            <a:ext cx="624114" cy="56605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TX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4" name="Isosceles Triangle 23"/>
          <p:cNvSpPr/>
          <p:nvPr/>
        </p:nvSpPr>
        <p:spPr>
          <a:xfrm rot="5400000">
            <a:off x="5191576" y="5716813"/>
            <a:ext cx="624114" cy="56605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R</a:t>
            </a:r>
            <a:r>
              <a:rPr lang="en-US" sz="1400" dirty="0" smtClean="0">
                <a:solidFill>
                  <a:schemeClr val="tx1"/>
                </a:solidFill>
              </a:rPr>
              <a:t>X</a:t>
            </a:r>
            <a:endParaRPr lang="en-GB" sz="14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303485" y="6248166"/>
            <a:ext cx="224972" cy="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528457" y="5747422"/>
            <a:ext cx="156027" cy="500744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684484" y="5747422"/>
            <a:ext cx="224972" cy="0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28457" y="5612486"/>
            <a:ext cx="361044" cy="0"/>
          </a:xfrm>
          <a:prstGeom prst="straightConnector1">
            <a:avLst/>
          </a:prstGeom>
          <a:ln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4356101" y="5764858"/>
            <a:ext cx="22497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4581073" y="5747423"/>
            <a:ext cx="156027" cy="500744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4737100" y="6248167"/>
            <a:ext cx="224972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4613725" y="6370383"/>
            <a:ext cx="361044" cy="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1264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Crosstalk, frequency and time domain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7502" t="9804" r="1131" b="6802"/>
          <a:stretch/>
        </p:blipFill>
        <p:spPr>
          <a:xfrm>
            <a:off x="921709" y="1433187"/>
            <a:ext cx="4278940" cy="25886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7889" t="10036" r="1102" b="6666"/>
          <a:stretch/>
        </p:blipFill>
        <p:spPr>
          <a:xfrm>
            <a:off x="921709" y="4021861"/>
            <a:ext cx="4278940" cy="2597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53749" y="2542858"/>
            <a:ext cx="1149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Microstrip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45987" y="513574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Stripline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34229" y="177800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S21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5029" y="4135669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S21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5029" y="4920645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S31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229" y="297143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S31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56249" y="3094938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S41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6249" y="5588614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S41</a:t>
            </a:r>
            <a:endParaRPr lang="en-GB" sz="1600" dirty="0">
              <a:solidFill>
                <a:srgbClr val="0000F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27996" t="16130" r="3732" b="8849"/>
          <a:stretch/>
        </p:blipFill>
        <p:spPr>
          <a:xfrm>
            <a:off x="5200649" y="1433187"/>
            <a:ext cx="2970894" cy="25816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l="28922" t="15610" r="3833" b="8979"/>
          <a:stretch/>
        </p:blipFill>
        <p:spPr>
          <a:xfrm>
            <a:off x="5200649" y="4014823"/>
            <a:ext cx="2970894" cy="263473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21041" y="2385451"/>
            <a:ext cx="170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NEXT lasts for 2TD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14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l="29024" t="14906" r="3422" b="8781"/>
          <a:stretch/>
        </p:blipFill>
        <p:spPr>
          <a:xfrm>
            <a:off x="5200649" y="4021861"/>
            <a:ext cx="2958510" cy="25970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l="28510" t="15610" r="3525" b="8979"/>
          <a:stretch/>
        </p:blipFill>
        <p:spPr>
          <a:xfrm>
            <a:off x="5206672" y="1424106"/>
            <a:ext cx="2952487" cy="26068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Crosstalk, frequency and time domain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7502" t="9804" r="1131" b="6802"/>
          <a:stretch/>
        </p:blipFill>
        <p:spPr>
          <a:xfrm>
            <a:off x="921709" y="1433187"/>
            <a:ext cx="4278940" cy="258867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17889" t="10036" r="1102" b="6666"/>
          <a:stretch/>
        </p:blipFill>
        <p:spPr>
          <a:xfrm>
            <a:off x="921709" y="4021861"/>
            <a:ext cx="4278940" cy="25970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53749" y="2542858"/>
            <a:ext cx="1149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Microstrip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45987" y="513574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Stripline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34229" y="177800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S21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85029" y="4135669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S21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5029" y="4920645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S31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34229" y="2971430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FF00"/>
                </a:solidFill>
              </a:rPr>
              <a:t>S31</a:t>
            </a:r>
            <a:endParaRPr lang="en-GB" sz="1600" dirty="0">
              <a:solidFill>
                <a:srgbClr val="00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56249" y="3094938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S41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6249" y="5588614"/>
            <a:ext cx="4876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S41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77238" y="2548497"/>
            <a:ext cx="9124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FEXT in UI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3874" y="5550099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No FEXT</a:t>
            </a:r>
            <a:endParaRPr lang="en-GB" sz="1400" dirty="0">
              <a:solidFill>
                <a:srgbClr val="0000F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197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Crosstalk, mitigation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stripline</a:t>
            </a:r>
            <a:r>
              <a:rPr lang="en-US" dirty="0" smtClean="0"/>
              <a:t>, no FEXT</a:t>
            </a:r>
          </a:p>
          <a:p>
            <a:pPr lvl="1"/>
            <a:r>
              <a:rPr lang="en-US" dirty="0" smtClean="0"/>
              <a:t>Loosely coupled allows to reduce dielectric height, less fringe fields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Microstrip</a:t>
            </a:r>
            <a:r>
              <a:rPr lang="en-US" dirty="0" smtClean="0"/>
              <a:t> should be very short</a:t>
            </a:r>
          </a:p>
          <a:p>
            <a:pPr lvl="1"/>
            <a:r>
              <a:rPr lang="en-US" dirty="0" smtClean="0"/>
              <a:t>If you need </a:t>
            </a:r>
            <a:r>
              <a:rPr lang="en-US" dirty="0" err="1" smtClean="0"/>
              <a:t>microstrip</a:t>
            </a:r>
            <a:r>
              <a:rPr lang="en-US" dirty="0" smtClean="0"/>
              <a:t> traces, use large separation (s &gt; 3w)</a:t>
            </a:r>
          </a:p>
          <a:p>
            <a:pPr lvl="1"/>
            <a:r>
              <a:rPr lang="en-US" dirty="0" smtClean="0"/>
              <a:t>Reduce coupled length as much as possible</a:t>
            </a:r>
          </a:p>
          <a:p>
            <a:r>
              <a:rPr lang="en-US" dirty="0" smtClean="0"/>
              <a:t>Use 2D field solver for estimating the crosstalk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" t="17830" r="27891" b="21102"/>
          <a:stretch/>
        </p:blipFill>
        <p:spPr>
          <a:xfrm>
            <a:off x="1770743" y="2561771"/>
            <a:ext cx="2672053" cy="1894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" t="18609" r="27892" b="21725"/>
          <a:stretch/>
        </p:blipFill>
        <p:spPr>
          <a:xfrm>
            <a:off x="4927600" y="3043443"/>
            <a:ext cx="2032000" cy="1412442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890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Discontinuities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Discontinuities cause reflections</a:t>
            </a:r>
          </a:p>
          <a:p>
            <a:pPr lvl="1"/>
            <a:r>
              <a:rPr lang="en-US" dirty="0" smtClean="0"/>
              <a:t>May impact the channel for MANY bit periods (difficult to compensate with equalization)</a:t>
            </a:r>
          </a:p>
          <a:p>
            <a:r>
              <a:rPr lang="en-US" dirty="0" smtClean="0"/>
              <a:t>Depends on many factors</a:t>
            </a:r>
          </a:p>
          <a:p>
            <a:pPr lvl="1"/>
            <a:r>
              <a:rPr lang="en-US" dirty="0" smtClean="0"/>
              <a:t>Rise time, data rate, length and location of the discontinuity, losses</a:t>
            </a:r>
          </a:p>
          <a:p>
            <a:r>
              <a:rPr lang="en-US" dirty="0"/>
              <a:t>Single reflection is tolerated if driver is terminated</a:t>
            </a:r>
          </a:p>
          <a:p>
            <a:pPr lvl="1"/>
            <a:r>
              <a:rPr lang="en-US" dirty="0"/>
              <a:t>Multiple discontinuities are much </a:t>
            </a:r>
            <a:r>
              <a:rPr lang="en-US" dirty="0" smtClean="0"/>
              <a:t>worse</a:t>
            </a:r>
          </a:p>
          <a:p>
            <a:r>
              <a:rPr lang="en-US" dirty="0" smtClean="0"/>
              <a:t>Losses could help, if you cannot avoid a discontinuity make the reflected signal travel longer</a:t>
            </a:r>
          </a:p>
          <a:p>
            <a:r>
              <a:rPr lang="en-US" dirty="0" smtClean="0"/>
              <a:t>Typical discontinuities</a:t>
            </a:r>
          </a:p>
          <a:p>
            <a:pPr lvl="1"/>
            <a:r>
              <a:rPr lang="en-US" dirty="0" smtClean="0"/>
              <a:t>Stubs (routing, termination), via, imperfect return, connectors, packages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028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High-speed design challenges:</a:t>
            </a:r>
          </a:p>
          <a:p>
            <a:pPr lvl="1"/>
            <a:r>
              <a:rPr lang="en-US" sz="1800" dirty="0" smtClean="0"/>
              <a:t>Front-end electrical links: very light cables and flexible circuits</a:t>
            </a:r>
          </a:p>
          <a:p>
            <a:pPr lvl="1"/>
            <a:r>
              <a:rPr lang="en-US" sz="1800" dirty="0" smtClean="0"/>
              <a:t>Readout and control systems: complex FPGA boards, backplanes</a:t>
            </a:r>
            <a:endParaRPr lang="en-GB" sz="1800" dirty="0" smtClean="0"/>
          </a:p>
          <a:p>
            <a:r>
              <a:rPr lang="en-US" sz="2000" dirty="0" smtClean="0"/>
              <a:t>Data rate from 100’s of </a:t>
            </a:r>
            <a:r>
              <a:rPr lang="en-US" sz="2000" dirty="0" err="1" smtClean="0"/>
              <a:t>Mbits</a:t>
            </a:r>
            <a:r>
              <a:rPr lang="en-US" sz="2000" dirty="0" smtClean="0"/>
              <a:t> to 10Gbits per sec per channel</a:t>
            </a:r>
          </a:p>
          <a:p>
            <a:pPr lvl="1"/>
            <a:r>
              <a:rPr lang="en-US" sz="1800" dirty="0" smtClean="0"/>
              <a:t>Maximum speed increases rapidly in back-end systems, &gt;10Gb/s soon</a:t>
            </a:r>
          </a:p>
          <a:p>
            <a:r>
              <a:rPr lang="en-US" sz="2000" dirty="0" smtClean="0"/>
              <a:t>Design iterations cost money and take extra time (=money)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ctivities in the group offer the possibility to gather, share and preserve know-how</a:t>
            </a:r>
          </a:p>
        </p:txBody>
      </p:sp>
      <p:pic>
        <p:nvPicPr>
          <p:cNvPr id="4" name="Picture 2" descr="Image for MicroTCA.4 system, 9 U, 84 HP, for 12 double mid‐size AdvancedMC modules from Europe, the Middle East, Africa and Ind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748" y="4355646"/>
            <a:ext cx="1956252" cy="195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code.iri.uni-frankfurt.de/trac/CRORC/raw-attachment/wiki/WikiStart/P1210268_freigestellt_80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518" y="4578997"/>
            <a:ext cx="3175454" cy="181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" r="-1028" b="1050"/>
          <a:stretch/>
        </p:blipFill>
        <p:spPr>
          <a:xfrm>
            <a:off x="1246381" y="4673508"/>
            <a:ext cx="1417186" cy="13205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t="3289"/>
          <a:stretch/>
        </p:blipFill>
        <p:spPr>
          <a:xfrm>
            <a:off x="73930" y="4673508"/>
            <a:ext cx="1124103" cy="13205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03304" y="6027613"/>
            <a:ext cx="983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HDI on flex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019203" y="4584179"/>
            <a:ext cx="1552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High-speed boards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26048" y="6089168"/>
            <a:ext cx="1191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Crate systems</a:t>
            </a:r>
            <a:endParaRPr lang="en-GB" sz="1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Routing via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Provide connection between different PCB layers</a:t>
            </a:r>
            <a:endParaRPr lang="en-GB" dirty="0" smtClean="0"/>
          </a:p>
          <a:p>
            <a:r>
              <a:rPr lang="en-US" dirty="0" smtClean="0"/>
              <a:t>Consists of the thru and stub part</a:t>
            </a:r>
          </a:p>
          <a:p>
            <a:r>
              <a:rPr lang="en-US" dirty="0" smtClean="0"/>
              <a:t>Features:</a:t>
            </a:r>
          </a:p>
          <a:p>
            <a:pPr lvl="1"/>
            <a:r>
              <a:rPr lang="en-US" dirty="0" smtClean="0"/>
              <a:t>Hole diameter</a:t>
            </a:r>
          </a:p>
          <a:p>
            <a:pPr lvl="1"/>
            <a:r>
              <a:rPr lang="en-US" dirty="0" smtClean="0"/>
              <a:t>Capture pad size</a:t>
            </a:r>
          </a:p>
          <a:p>
            <a:pPr lvl="1"/>
            <a:r>
              <a:rPr lang="en-US" dirty="0" smtClean="0"/>
              <a:t>Clearance diameter</a:t>
            </a:r>
          </a:p>
          <a:p>
            <a:pPr lvl="1"/>
            <a:r>
              <a:rPr lang="en-US" dirty="0" smtClean="0"/>
              <a:t>Non-functional pads (NFP)</a:t>
            </a:r>
          </a:p>
          <a:p>
            <a:pPr lvl="1"/>
            <a:r>
              <a:rPr lang="en-US" dirty="0" smtClean="0"/>
              <a:t>Differential via pitch</a:t>
            </a:r>
          </a:p>
          <a:p>
            <a:pPr lvl="1"/>
            <a:r>
              <a:rPr lang="en-US" dirty="0" smtClean="0"/>
              <a:t>Via length</a:t>
            </a:r>
          </a:p>
          <a:p>
            <a:r>
              <a:rPr lang="en-US" dirty="0" smtClean="0"/>
              <a:t>LC pi approximation only</a:t>
            </a:r>
            <a:br>
              <a:rPr lang="en-US" dirty="0" smtClean="0"/>
            </a:br>
            <a:r>
              <a:rPr lang="en-US" dirty="0" smtClean="0"/>
              <a:t>at low frequencies</a:t>
            </a:r>
          </a:p>
          <a:p>
            <a:r>
              <a:rPr lang="en-US" dirty="0" smtClean="0"/>
              <a:t>Use 3D field solver to explore design space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6857" y="2902856"/>
            <a:ext cx="4717143" cy="2658297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989943" y="3225121"/>
            <a:ext cx="3628571" cy="188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156857" y="3360058"/>
            <a:ext cx="3193143" cy="13788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156857" y="3497943"/>
            <a:ext cx="3171372" cy="580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497943" y="3810000"/>
            <a:ext cx="2699657" cy="195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3315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Via optimization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Get rid of stubs  - first priority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𝑟𝑒𝑠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𝑝𝑑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den>
                    </m:f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𝑠𝑡𝑢𝑏</m:t>
                            </m:r>
                          </m:sub>
                        </m:sSub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𝐷𝑘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𝑒𝑓𝑓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dirty="0" smtClean="0"/>
                  <a:t> should be &gt; 2 x signal bandwidth (@TX)</a:t>
                </a:r>
              </a:p>
              <a:p>
                <a:r>
                  <a:rPr lang="en-US" dirty="0" smtClean="0"/>
                  <a:t>Try to match impedance</a:t>
                </a:r>
              </a:p>
              <a:p>
                <a:pPr lvl="1"/>
                <a:r>
                  <a:rPr lang="en-US" dirty="0" smtClean="0"/>
                  <a:t>Capture pads, and clearance hole diameter affect capacitance</a:t>
                </a:r>
              </a:p>
              <a:p>
                <a:pPr lvl="1"/>
                <a:r>
                  <a:rPr lang="en-US" dirty="0" smtClean="0"/>
                  <a:t>Drill diameter affect inductance</a:t>
                </a:r>
              </a:p>
              <a:p>
                <a:pPr lvl="1"/>
                <a:r>
                  <a:rPr lang="en-US" dirty="0" smtClean="0"/>
                  <a:t>Remove NFPs, they increase C and </a:t>
                </a:r>
                <a:r>
                  <a:rPr lang="en-US" dirty="0" err="1" smtClean="0"/>
                  <a:t>Dk</a:t>
                </a:r>
                <a:r>
                  <a:rPr lang="en-US" baseline="-25000" dirty="0" err="1" smtClean="0"/>
                  <a:t>eff</a:t>
                </a:r>
                <a:r>
                  <a:rPr lang="en-US" dirty="0" smtClean="0"/>
                  <a:t> (electrical length increase)</a:t>
                </a:r>
              </a:p>
              <a:p>
                <a:r>
                  <a:rPr lang="en-US" dirty="0" smtClean="0"/>
                  <a:t>Differential via pitch</a:t>
                </a:r>
              </a:p>
              <a:p>
                <a:pPr lvl="1"/>
                <a:r>
                  <a:rPr lang="en-US" dirty="0" smtClean="0"/>
                  <a:t>Tight spacing will reduce noise injected into cavity</a:t>
                </a:r>
              </a:p>
              <a:p>
                <a:pPr lvl="1"/>
                <a:r>
                  <a:rPr lang="en-US" dirty="0" smtClean="0"/>
                  <a:t>BUT, also decreases differential impedance =&gt; compensate</a:t>
                </a:r>
              </a:p>
              <a:p>
                <a:r>
                  <a:rPr lang="en-US" dirty="0" smtClean="0"/>
                  <a:t>Return </a:t>
                </a:r>
                <a:r>
                  <a:rPr lang="en-US" dirty="0" err="1" smtClean="0"/>
                  <a:t>vias</a:t>
                </a:r>
                <a:r>
                  <a:rPr lang="en-US" dirty="0" smtClean="0"/>
                  <a:t> help to reduce ground bounce from common signal</a:t>
                </a:r>
              </a:p>
              <a:p>
                <a:pPr lvl="1"/>
                <a:r>
                  <a:rPr lang="en-US" dirty="0" smtClean="0"/>
                  <a:t>No impact on differential signals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1005" t="-2661" b="-2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9725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Delivery Network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612396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Deliver power from source to ICs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Provide return path for signals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Keep radiation within EMI limits</a:t>
            </a:r>
            <a:endParaRPr lang="en-US" dirty="0" smtClean="0"/>
          </a:p>
          <a:p>
            <a:r>
              <a:rPr lang="en-US" dirty="0" smtClean="0"/>
              <a:t>Complex system consisting of:</a:t>
            </a:r>
          </a:p>
          <a:p>
            <a:pPr lvl="1"/>
            <a:r>
              <a:rPr lang="en-US" dirty="0" smtClean="0"/>
              <a:t>Voltage Regulator Module(s) (VRM)</a:t>
            </a:r>
          </a:p>
          <a:p>
            <a:pPr lvl="1"/>
            <a:r>
              <a:rPr lang="en-US" dirty="0" smtClean="0"/>
              <a:t>Decoupling capacitors</a:t>
            </a:r>
          </a:p>
          <a:p>
            <a:pPr lvl="1"/>
            <a:r>
              <a:rPr lang="en-US" dirty="0" err="1" smtClean="0"/>
              <a:t>Vias</a:t>
            </a:r>
            <a:r>
              <a:rPr lang="en-US" dirty="0" smtClean="0"/>
              <a:t>, traces, planes on the PCB</a:t>
            </a:r>
          </a:p>
          <a:p>
            <a:pPr lvl="1"/>
            <a:r>
              <a:rPr lang="en-US" dirty="0" smtClean="0"/>
              <a:t>Packages, etc.</a:t>
            </a:r>
          </a:p>
          <a:p>
            <a:r>
              <a:rPr lang="en-US" dirty="0" smtClean="0"/>
              <a:t>Need to design Z(f) according to the power rail requirements</a:t>
            </a:r>
            <a:r>
              <a:rPr lang="en-GB" dirty="0" smtClean="0"/>
              <a:t> =&gt;</a:t>
            </a:r>
          </a:p>
          <a:p>
            <a:r>
              <a:rPr lang="en-US" dirty="0" smtClean="0"/>
              <a:t>Take into account the limits set</a:t>
            </a:r>
            <a:br>
              <a:rPr lang="en-US" dirty="0" smtClean="0"/>
            </a:br>
            <a:r>
              <a:rPr lang="en-US" dirty="0" smtClean="0"/>
              <a:t>by the package and chip</a:t>
            </a:r>
            <a:endParaRPr lang="en-GB" dirty="0" smtClean="0"/>
          </a:p>
          <a:p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5754914" y="2416629"/>
            <a:ext cx="508000" cy="4934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tx1"/>
                </a:solidFill>
              </a:rPr>
              <a:t>V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 rot="5400000">
            <a:off x="7444439" y="2328694"/>
            <a:ext cx="812800" cy="696686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 rot="5400000">
            <a:off x="7503885" y="2599021"/>
            <a:ext cx="362857" cy="128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611256" y="2141937"/>
            <a:ext cx="362857" cy="1287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Elbow Connector 16"/>
          <p:cNvCxnSpPr>
            <a:stCxn id="4" idx="0"/>
            <a:endCxn id="15" idx="1"/>
          </p:cNvCxnSpPr>
          <p:nvPr/>
        </p:nvCxnSpPr>
        <p:spPr>
          <a:xfrm rot="5400000" flipH="1" flipV="1">
            <a:off x="6204914" y="2010287"/>
            <a:ext cx="210342" cy="602342"/>
          </a:xfrm>
          <a:prstGeom prst="bentConnector2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5" idx="3"/>
            <a:endCxn id="14" idx="1"/>
          </p:cNvCxnSpPr>
          <p:nvPr/>
        </p:nvCxnSpPr>
        <p:spPr>
          <a:xfrm>
            <a:off x="6974113" y="2206287"/>
            <a:ext cx="711201" cy="275656"/>
          </a:xfrm>
          <a:prstGeom prst="bentConnector2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4"/>
            <a:endCxn id="14" idx="3"/>
          </p:cNvCxnSpPr>
          <p:nvPr/>
        </p:nvCxnSpPr>
        <p:spPr>
          <a:xfrm rot="5400000" flipH="1" flipV="1">
            <a:off x="6814457" y="2039257"/>
            <a:ext cx="65314" cy="1676400"/>
          </a:xfrm>
          <a:prstGeom prst="bentConnector3">
            <a:avLst>
              <a:gd name="adj1" fmla="val -350002"/>
            </a:avLst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09593" y="1803301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r>
              <a:rPr lang="en-US" baseline="-25000" dirty="0" smtClean="0"/>
              <a:t>PDN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803963" y="2898771"/>
            <a:ext cx="365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</a:t>
            </a:r>
            <a:endParaRPr lang="en-GB" dirty="0"/>
          </a:p>
        </p:txBody>
      </p:sp>
      <p:cxnSp>
        <p:nvCxnSpPr>
          <p:cNvPr id="30" name="Straight Connector 29"/>
          <p:cNvCxnSpPr>
            <a:stCxn id="14" idx="3"/>
          </p:cNvCxnSpPr>
          <p:nvPr/>
        </p:nvCxnSpPr>
        <p:spPr>
          <a:xfrm flipH="1">
            <a:off x="7685313" y="2844800"/>
            <a:ext cx="1" cy="13788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4" idx="1"/>
          </p:cNvCxnSpPr>
          <p:nvPr/>
        </p:nvCxnSpPr>
        <p:spPr>
          <a:xfrm flipH="1" flipV="1">
            <a:off x="7685313" y="2380853"/>
            <a:ext cx="1" cy="1010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09490" y="180330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PDN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297715" y="2898771"/>
            <a:ext cx="647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VRM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5160411" y="3708824"/>
                <a:ext cx="3627403" cy="23863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𝑟𝑖𝑝𝑝𝑙𝑒</m:t>
                          </m:r>
                        </m:sub>
                      </m:sSub>
                      <m:r>
                        <a:rPr lang="en-GB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𝑃𝐷𝑁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𝐼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𝑃𝐷𝑁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</m:oMath>
                  </m:oMathPara>
                </a14:m>
                <a:endParaRPr lang="en-US" sz="1400" b="0" dirty="0" smtClean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𝑃𝐷𝑁</m:t>
                          </m:r>
                        </m:sub>
                      </m:sSub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𝑟𝑖𝑝𝑝𝑙𝑒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1400" b="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en-US" sz="1400" i="1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𝑑𝑑</m:t>
                              </m:r>
                            </m:sub>
                          </m:sSub>
                          <m:r>
                            <a:rPr lang="en-US" sz="1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𝑟𝑖𝑝𝑝𝑙𝑒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𝑡𝑟𝑎𝑛𝑠𝑖𝑒𝑛𝑡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 smtClean="0"/>
              </a:p>
              <a:p>
                <a:r>
                  <a:rPr lang="en-US" sz="1400" dirty="0" smtClean="0"/>
                  <a:t>Assuming:</a:t>
                </a:r>
                <a:endParaRPr lang="en-GB" sz="14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𝑡𝑟𝑎𝑛𝑠𝑖𝑒𝑛𝑡</m:t>
                        </m:r>
                      </m:sub>
                    </m:sSub>
                    <m:r>
                      <a:rPr lang="en-GB" sz="1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0.5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</m:oMath>
                </a14:m>
                <a:r>
                  <a:rPr lang="en-US" sz="1400" b="0" dirty="0" smtClean="0">
                    <a:ea typeface="Cambria Math" panose="020405030504060302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𝑝𝑒𝑎𝑘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𝑚𝑎𝑥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𝑑𝑑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sz="1400" dirty="0" smtClean="0"/>
                  <a:t>,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𝑟𝑖𝑝𝑝𝑙𝑒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=5%</m:t>
                    </m:r>
                  </m:oMath>
                </a14:m>
                <a:endParaRPr lang="en-GB" sz="14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𝑡𝑎𝑟𝑔𝑒𝑡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𝑑𝑑</m:t>
                              </m:r>
                            </m:sub>
                          </m:s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5%</m:t>
                          </m:r>
                        </m:num>
                        <m:den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0.5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𝑝𝑒𝑎𝑘</m:t>
                              </m:r>
                            </m:sub>
                          </m:sSub>
                        </m:den>
                      </m:f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=0.1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𝑑𝑑</m:t>
                              </m:r>
                            </m:sub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𝑚𝑎𝑥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400" dirty="0" smtClean="0"/>
              </a:p>
              <a:p>
                <a:endParaRPr lang="en-GB" sz="1400" dirty="0" smtClean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0411" y="3708824"/>
                <a:ext cx="3627403" cy="2386359"/>
              </a:xfrm>
              <a:prstGeom prst="rect">
                <a:avLst/>
              </a:prstGeom>
              <a:blipFill rotWithShape="0">
                <a:blip r:embed="rId2"/>
                <a:stretch>
                  <a:fillRect l="-3025" r="-10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1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PDN design challenge</a:t>
            </a:r>
            <a:endParaRPr lang="en-GB" dirty="0"/>
          </a:p>
        </p:txBody>
      </p:sp>
      <p:pic>
        <p:nvPicPr>
          <p:cNvPr id="1026" name="Picture 2" descr="https://www.altera.com/content/dam/altera-www/global/ja_JP/images/technology/signal/images/sgl-design-tool-fig1-power-po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2562" y="1690689"/>
            <a:ext cx="6238875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10814" y="5014452"/>
            <a:ext cx="893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DC-10kHz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69459" y="5014452"/>
            <a:ext cx="960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10-100kHz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49330" y="5014452"/>
            <a:ext cx="14285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100kHz-100MHz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85504" y="5014452"/>
            <a:ext cx="1382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Beyond 100MHz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 flipV="1">
            <a:off x="3716596" y="5482462"/>
            <a:ext cx="457200" cy="61205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067549" y="5266462"/>
                <a:ext cx="1683467" cy="8291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0" dirty="0" smtClean="0"/>
                  <a:t>On-die Capacitance</a:t>
                </a:r>
                <a:br>
                  <a:rPr lang="en-US" sz="1400" b="0" dirty="0" smtClean="0"/>
                </a:br>
                <a:r>
                  <a:rPr lang="en-US" sz="1400" b="0" dirty="0" smtClean="0"/>
                  <a:t>130nm technology: </a:t>
                </a:r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130</m:t>
                    </m:r>
                    <m:f>
                      <m:f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𝑛𝐹</m:t>
                        </m:r>
                      </m:num>
                      <m:den>
                        <m:sSup>
                          <m:sSupPr>
                            <m:ctrlPr>
                              <a:rPr lang="en-GB" sz="1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GB" sz="1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7549" y="5266462"/>
                <a:ext cx="1683467" cy="829138"/>
              </a:xfrm>
              <a:prstGeom prst="rect">
                <a:avLst/>
              </a:prstGeom>
              <a:blipFill rotWithShape="0">
                <a:blip r:embed="rId3"/>
                <a:stretch>
                  <a:fillRect t="-1471" r="-3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2467227" y="6094520"/>
            <a:ext cx="2955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influence this region. 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 rot="5400000">
            <a:off x="3859932" y="4149732"/>
            <a:ext cx="170528" cy="240398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067549" y="2007308"/>
            <a:ext cx="16834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Package inductance:</a:t>
            </a:r>
          </a:p>
          <a:p>
            <a:pPr algn="ctr"/>
            <a:r>
              <a:rPr lang="en-US" sz="1400" dirty="0" smtClean="0"/>
              <a:t>~</a:t>
            </a:r>
            <a:r>
              <a:rPr lang="en-US" sz="1400" dirty="0" err="1" smtClean="0"/>
              <a:t>nH</a:t>
            </a:r>
            <a:r>
              <a:rPr lang="en-US" sz="1400" dirty="0" smtClean="0"/>
              <a:t> - ~pH</a:t>
            </a:r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870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Decoupling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Bulk capacitors</a:t>
            </a:r>
          </a:p>
          <a:p>
            <a:pPr lvl="1"/>
            <a:r>
              <a:rPr lang="en-US" dirty="0" smtClean="0"/>
              <a:t>Electrolytic: high C, high ESR, high L</a:t>
            </a:r>
          </a:p>
          <a:p>
            <a:pPr lvl="1"/>
            <a:r>
              <a:rPr lang="en-US" dirty="0" smtClean="0"/>
              <a:t>Tantalum: high C, medium ESR, medium L</a:t>
            </a:r>
          </a:p>
          <a:p>
            <a:r>
              <a:rPr lang="en-US" dirty="0" smtClean="0"/>
              <a:t>Multi-layer Ceramic Capacitors (MLCC)</a:t>
            </a:r>
          </a:p>
          <a:p>
            <a:pPr lvl="1"/>
            <a:r>
              <a:rPr lang="en-US" dirty="0" smtClean="0"/>
              <a:t>Medium C, low ESR, low L</a:t>
            </a:r>
          </a:p>
          <a:p>
            <a:pPr lvl="1"/>
            <a:r>
              <a:rPr lang="en-US" dirty="0" smtClean="0"/>
              <a:t>Low ESR could mean high Q, which is not always good</a:t>
            </a:r>
          </a:p>
          <a:p>
            <a:pPr lvl="1"/>
            <a:r>
              <a:rPr lang="en-US" dirty="0" smtClean="0"/>
              <a:t>ESL depends also on mounting</a:t>
            </a:r>
          </a:p>
          <a:p>
            <a:pPr marL="228600" lvl="1">
              <a:spcBef>
                <a:spcPts val="1000"/>
              </a:spcBef>
            </a:pPr>
            <a:r>
              <a:rPr lang="en-US" dirty="0" smtClean="0"/>
              <a:t>How to achieve </a:t>
            </a:r>
            <a:r>
              <a:rPr lang="en-US" dirty="0"/>
              <a:t>ESL = </a:t>
            </a:r>
            <a:r>
              <a:rPr lang="en-US" dirty="0" smtClean="0"/>
              <a:t>0.5-2nH</a:t>
            </a:r>
          </a:p>
          <a:p>
            <a:pPr marL="685800" lvl="2">
              <a:spcBef>
                <a:spcPts val="1000"/>
              </a:spcBef>
            </a:pPr>
            <a:r>
              <a:rPr lang="en-US" dirty="0" smtClean="0"/>
              <a:t>We have to reduce parasitic inductances</a:t>
            </a:r>
          </a:p>
          <a:p>
            <a:pPr lvl="1"/>
            <a:r>
              <a:rPr lang="en-US" dirty="0" smtClean="0"/>
              <a:t>Bring planes close to the IC</a:t>
            </a:r>
          </a:p>
          <a:p>
            <a:pPr lvl="1"/>
            <a:r>
              <a:rPr lang="en-US" dirty="0" smtClean="0"/>
              <a:t>Use thin dielectric between planes</a:t>
            </a:r>
          </a:p>
          <a:p>
            <a:pPr lvl="1"/>
            <a:r>
              <a:rPr lang="en-US" dirty="0" smtClean="0"/>
              <a:t>Use short and wide surface traces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9866" y="1825625"/>
            <a:ext cx="950978" cy="2868174"/>
          </a:xfrm>
          <a:prstGeom prst="rect">
            <a:avLst/>
          </a:prstGeom>
        </p:spPr>
      </p:pic>
      <p:pic>
        <p:nvPicPr>
          <p:cNvPr id="2050" name="Picture 2" descr="Figure 2. Decoupling Cap Moun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531" y="4968873"/>
            <a:ext cx="3810000" cy="134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4867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Ansys</a:t>
            </a:r>
            <a:r>
              <a:rPr lang="en-US" dirty="0" smtClean="0"/>
              <a:t> Capacitor Library Browser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VRM</a:t>
            </a:r>
          </a:p>
          <a:p>
            <a:r>
              <a:rPr lang="en-US" dirty="0" smtClean="0"/>
              <a:t>Define target Z</a:t>
            </a:r>
          </a:p>
          <a:p>
            <a:r>
              <a:rPr lang="en-US" dirty="0" smtClean="0"/>
              <a:t>Select capacitors</a:t>
            </a:r>
          </a:p>
          <a:p>
            <a:pPr lvl="1"/>
            <a:r>
              <a:rPr lang="en-US" dirty="0" smtClean="0"/>
              <a:t>Vendor</a:t>
            </a:r>
          </a:p>
          <a:p>
            <a:pPr lvl="1"/>
            <a:r>
              <a:rPr lang="en-US" dirty="0" smtClean="0"/>
              <a:t>Size</a:t>
            </a:r>
          </a:p>
          <a:p>
            <a:r>
              <a:rPr lang="en-US" dirty="0" smtClean="0"/>
              <a:t>Use automatic</a:t>
            </a:r>
            <a:br>
              <a:rPr lang="en-US" dirty="0" smtClean="0"/>
            </a:br>
            <a:r>
              <a:rPr lang="en-US" dirty="0" smtClean="0"/>
              <a:t>optimization</a:t>
            </a:r>
          </a:p>
          <a:p>
            <a:r>
              <a:rPr lang="en-US" dirty="0" smtClean="0"/>
              <a:t>Adjust manually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6548" t="13360" r="21443" b="18377"/>
          <a:stretch/>
        </p:blipFill>
        <p:spPr>
          <a:xfrm>
            <a:off x="3543753" y="1841770"/>
            <a:ext cx="5409293" cy="43190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450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Impedance calculators</a:t>
            </a:r>
          </a:p>
          <a:p>
            <a:pPr lvl="1"/>
            <a:r>
              <a:rPr lang="en-US" dirty="0" smtClean="0"/>
              <a:t>Quick answer but not always accurate, good for estimation</a:t>
            </a:r>
          </a:p>
          <a:p>
            <a:pPr lvl="1"/>
            <a:r>
              <a:rPr lang="en-US" dirty="0" smtClean="0"/>
              <a:t>PCB Saturn, </a:t>
            </a:r>
            <a:r>
              <a:rPr lang="en-US" dirty="0" err="1" smtClean="0"/>
              <a:t>Qucs</a:t>
            </a:r>
            <a:endParaRPr lang="en-US" dirty="0" smtClean="0"/>
          </a:p>
          <a:p>
            <a:r>
              <a:rPr lang="en-US" dirty="0" smtClean="0"/>
              <a:t>Field solvers</a:t>
            </a:r>
          </a:p>
          <a:p>
            <a:pPr lvl="1"/>
            <a:r>
              <a:rPr lang="en-US" dirty="0" smtClean="0"/>
              <a:t>2D/3D, hybrid</a:t>
            </a:r>
          </a:p>
          <a:p>
            <a:pPr lvl="1"/>
            <a:r>
              <a:rPr lang="en-US" dirty="0" smtClean="0"/>
              <a:t>Slightly more complicated to set up, but accurate</a:t>
            </a:r>
          </a:p>
          <a:p>
            <a:r>
              <a:rPr lang="en-US" dirty="0" smtClean="0"/>
              <a:t>CERN</a:t>
            </a:r>
          </a:p>
          <a:p>
            <a:pPr lvl="1"/>
            <a:r>
              <a:rPr lang="en-US" dirty="0" smtClean="0"/>
              <a:t>ANSYS EM (HFSS, Q3D, </a:t>
            </a:r>
            <a:r>
              <a:rPr lang="en-US" dirty="0" err="1" smtClean="0"/>
              <a:t>Siwave</a:t>
            </a:r>
            <a:r>
              <a:rPr lang="en-US" dirty="0" smtClean="0"/>
              <a:t>, Designer, Via wizard, PI advisor)</a:t>
            </a:r>
          </a:p>
          <a:p>
            <a:pPr lvl="1"/>
            <a:r>
              <a:rPr lang="en-US" dirty="0" err="1" smtClean="0"/>
              <a:t>HyperLynx</a:t>
            </a:r>
            <a:r>
              <a:rPr lang="en-US" dirty="0" smtClean="0"/>
              <a:t> (not supported)</a:t>
            </a:r>
          </a:p>
          <a:p>
            <a:pPr lvl="1"/>
            <a:r>
              <a:rPr lang="en-US" dirty="0" smtClean="0"/>
              <a:t>Cadence</a:t>
            </a:r>
          </a:p>
          <a:p>
            <a:pPr lvl="1"/>
            <a:r>
              <a:rPr lang="en-US" dirty="0" smtClean="0"/>
              <a:t>Other tools: CST (3D EM solver), </a:t>
            </a:r>
            <a:r>
              <a:rPr lang="en-US" dirty="0" err="1" smtClean="0"/>
              <a:t>Qucs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975139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5161" y="2758276"/>
            <a:ext cx="3522113" cy="2099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4153807" cy="4351338"/>
          </a:xfrm>
        </p:spPr>
        <p:txBody>
          <a:bodyPr/>
          <a:lstStyle/>
          <a:p>
            <a:r>
              <a:rPr lang="en-US" dirty="0"/>
              <a:t>TDR uses voltage step with certain rise time </a:t>
            </a:r>
            <a:r>
              <a:rPr lang="en-US" dirty="0" smtClean="0"/>
              <a:t>(=&gt; BW)</a:t>
            </a:r>
            <a:endParaRPr lang="en-US" dirty="0"/>
          </a:p>
          <a:p>
            <a:r>
              <a:rPr lang="en-US" dirty="0"/>
              <a:t>TDR has a broadband receiver</a:t>
            </a:r>
          </a:p>
          <a:p>
            <a:pPr lvl="1"/>
            <a:r>
              <a:rPr lang="en-US" dirty="0"/>
              <a:t>Higher noise floor</a:t>
            </a:r>
          </a:p>
          <a:p>
            <a:r>
              <a:rPr lang="en-US" dirty="0"/>
              <a:t>TDR source power roll-off limits dynamic range</a:t>
            </a:r>
          </a:p>
          <a:p>
            <a:r>
              <a:rPr lang="en-US" dirty="0"/>
              <a:t>VNA uses single-tone sine wave</a:t>
            </a:r>
          </a:p>
          <a:p>
            <a:r>
              <a:rPr lang="en-US" dirty="0"/>
              <a:t>VNA has narrow IF bandwidth</a:t>
            </a:r>
          </a:p>
          <a:p>
            <a:pPr lvl="1"/>
            <a:r>
              <a:rPr lang="en-US" dirty="0"/>
              <a:t>Lower noise </a:t>
            </a:r>
            <a:r>
              <a:rPr lang="en-US" dirty="0" smtClean="0"/>
              <a:t>floor</a:t>
            </a:r>
          </a:p>
          <a:p>
            <a:pPr lvl="1"/>
            <a:r>
              <a:rPr lang="en-US" dirty="0" smtClean="0"/>
              <a:t>Higher dynamic range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0" b="5124"/>
          <a:stretch/>
        </p:blipFill>
        <p:spPr>
          <a:xfrm>
            <a:off x="5622095" y="1091361"/>
            <a:ext cx="2648244" cy="1666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4158" t="18042" r="2015" b="12328"/>
          <a:stretch/>
        </p:blipFill>
        <p:spPr>
          <a:xfrm>
            <a:off x="5422216" y="4807104"/>
            <a:ext cx="3048001" cy="16969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8266862" y="1740152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8434697" y="547089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VNA</a:t>
            </a:r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6804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TDR vs VNA, dynamic range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" y="1690689"/>
            <a:ext cx="2880000" cy="230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58" y="3994689"/>
            <a:ext cx="2880000" cy="230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58" y="3994689"/>
            <a:ext cx="2880000" cy="230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658" y="1690689"/>
            <a:ext cx="2880000" cy="23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960" y="1759573"/>
            <a:ext cx="3240000" cy="21814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78960" y="4061552"/>
            <a:ext cx="3240000" cy="21814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26414" y="1396035"/>
            <a:ext cx="2938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S-parameters (measurement)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890987" y="1396035"/>
            <a:ext cx="3215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 diagram (simulation, ANSYS)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953568" y="2269490"/>
            <a:ext cx="1318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5Gb/s PRBS-7</a:t>
            </a:r>
            <a:br>
              <a:rPr lang="en-US" sz="1600" dirty="0" smtClean="0"/>
            </a:br>
            <a:r>
              <a:rPr lang="en-US" sz="1600" dirty="0" smtClean="0"/>
              <a:t>(PNA)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953568" y="4561914"/>
            <a:ext cx="13188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5Gb/s PRBS-7</a:t>
            </a:r>
            <a:br>
              <a:rPr lang="en-US" sz="1600" dirty="0" smtClean="0"/>
            </a:br>
            <a:r>
              <a:rPr lang="en-US" sz="1600" dirty="0" smtClean="0"/>
              <a:t>(TDR)</a:t>
            </a:r>
            <a:endParaRPr lang="en-GB" sz="16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68374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Controlled impedance on very high density flex circuits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828" y="1825625"/>
            <a:ext cx="8648344" cy="4351338"/>
          </a:xfrm>
        </p:spPr>
        <p:txBody>
          <a:bodyPr>
            <a:normAutofit/>
          </a:bodyPr>
          <a:lstStyle/>
          <a:p>
            <a:r>
              <a:rPr lang="hu-HU" sz="1800" dirty="0"/>
              <a:t>G. Blanchot,</a:t>
            </a:r>
            <a:r>
              <a:rPr lang="en-GB" sz="1800" dirty="0"/>
              <a:t> </a:t>
            </a:r>
            <a:r>
              <a:rPr lang="en-US" sz="1800" dirty="0"/>
              <a:t>M. Kovacs, T. Gadek, Gianluca </a:t>
            </a:r>
            <a:r>
              <a:rPr lang="en-US" sz="1800" dirty="0" err="1"/>
              <a:t>Traversi</a:t>
            </a:r>
            <a:r>
              <a:rPr lang="en-US" sz="1800" dirty="0"/>
              <a:t>, Francesco De </a:t>
            </a:r>
            <a:r>
              <a:rPr lang="en-US" sz="1800" dirty="0" err="1" smtClean="0"/>
              <a:t>Canio</a:t>
            </a:r>
            <a:endParaRPr lang="en-US" sz="1800" dirty="0" smtClean="0"/>
          </a:p>
          <a:p>
            <a:r>
              <a:rPr lang="en-US" sz="1800" dirty="0" smtClean="0"/>
              <a:t>Investigated the impedance of various routing topologies</a:t>
            </a:r>
          </a:p>
          <a:p>
            <a:r>
              <a:rPr lang="en-US" sz="1800" dirty="0" smtClean="0"/>
              <a:t>Built test board to measure impedances and compared with previously calculated values</a:t>
            </a:r>
            <a:endParaRPr lang="en-GB" sz="1800" dirty="0"/>
          </a:p>
          <a:p>
            <a:endParaRPr lang="en-GB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710" r="16923"/>
          <a:stretch/>
        </p:blipFill>
        <p:spPr>
          <a:xfrm>
            <a:off x="63616" y="2837583"/>
            <a:ext cx="1773141" cy="192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5255" y="3105856"/>
            <a:ext cx="2314792" cy="16557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7236" y="3097163"/>
            <a:ext cx="2649903" cy="16644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69768" y="3062455"/>
            <a:ext cx="1914525" cy="16478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2516" y="5007932"/>
            <a:ext cx="3800723" cy="15831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3962" y="4944989"/>
            <a:ext cx="3880818" cy="1616529"/>
          </a:xfrm>
          <a:prstGeom prst="rect">
            <a:avLst/>
          </a:prstGeom>
        </p:spPr>
      </p:pic>
      <p:sp>
        <p:nvSpPr>
          <p:cNvPr id="10" name="Content Placeholder 7"/>
          <p:cNvSpPr txBox="1">
            <a:spLocks/>
          </p:cNvSpPr>
          <p:nvPr/>
        </p:nvSpPr>
        <p:spPr bwMode="auto">
          <a:xfrm>
            <a:off x="-340571" y="4696927"/>
            <a:ext cx="2324642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algn="just" defTabSz="914400">
              <a:spcAft>
                <a:spcPts val="600"/>
              </a:spcAft>
              <a:defRPr/>
            </a:pPr>
            <a:r>
              <a:rPr lang="en-GB" sz="1400" kern="0" dirty="0" smtClean="0"/>
              <a:t> </a:t>
            </a:r>
            <a:r>
              <a:rPr lang="en-GB" sz="1300" kern="0" dirty="0" smtClean="0"/>
              <a:t>Edge coupled </a:t>
            </a:r>
            <a:r>
              <a:rPr lang="en-GB" sz="1300" kern="0" dirty="0" err="1" smtClean="0"/>
              <a:t>microstrip</a:t>
            </a:r>
            <a:endParaRPr lang="hu-HU" sz="1300" kern="0" dirty="0" smtClean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 bwMode="auto">
          <a:xfrm>
            <a:off x="1675295" y="4737231"/>
            <a:ext cx="2283493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algn="just" defTabSz="914400">
              <a:spcAft>
                <a:spcPts val="600"/>
              </a:spcAft>
              <a:defRPr/>
            </a:pPr>
            <a:r>
              <a:rPr lang="en-GB" sz="1300" kern="0" dirty="0" smtClean="0"/>
              <a:t> Edge coupled </a:t>
            </a:r>
            <a:r>
              <a:rPr lang="en-GB" sz="1300" kern="0" dirty="0" err="1" smtClean="0"/>
              <a:t>stripline</a:t>
            </a:r>
            <a:endParaRPr lang="hu-HU" sz="1300" kern="0" dirty="0" smtClean="0"/>
          </a:p>
        </p:txBody>
      </p:sp>
      <p:sp>
        <p:nvSpPr>
          <p:cNvPr id="12" name="Content Placeholder 7"/>
          <p:cNvSpPr txBox="1">
            <a:spLocks/>
          </p:cNvSpPr>
          <p:nvPr/>
        </p:nvSpPr>
        <p:spPr bwMode="auto">
          <a:xfrm>
            <a:off x="3769000" y="4741542"/>
            <a:ext cx="2456872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algn="just" defTabSz="914400">
              <a:spcAft>
                <a:spcPts val="600"/>
              </a:spcAft>
              <a:defRPr/>
            </a:pPr>
            <a:r>
              <a:rPr lang="en-GB" sz="1300" kern="0" dirty="0" smtClean="0"/>
              <a:t> Broadside coupled </a:t>
            </a:r>
            <a:r>
              <a:rPr lang="en-GB" sz="1300" kern="0" dirty="0" err="1" smtClean="0"/>
              <a:t>stripline</a:t>
            </a:r>
            <a:endParaRPr lang="hu-HU" sz="1300" kern="0" dirty="0" smtClean="0"/>
          </a:p>
        </p:txBody>
      </p:sp>
      <p:sp>
        <p:nvSpPr>
          <p:cNvPr id="13" name="Content Placeholder 7"/>
          <p:cNvSpPr txBox="1">
            <a:spLocks/>
          </p:cNvSpPr>
          <p:nvPr/>
        </p:nvSpPr>
        <p:spPr bwMode="auto">
          <a:xfrm>
            <a:off x="6141290" y="4757444"/>
            <a:ext cx="2954929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algn="just" defTabSz="914400">
              <a:spcAft>
                <a:spcPts val="600"/>
              </a:spcAft>
              <a:defRPr/>
            </a:pPr>
            <a:r>
              <a:rPr lang="en-GB" sz="1300" kern="0" dirty="0" smtClean="0"/>
              <a:t> Broadside coupled offset  </a:t>
            </a:r>
            <a:r>
              <a:rPr lang="en-GB" sz="1300" kern="0" dirty="0" err="1" smtClean="0"/>
              <a:t>stripline</a:t>
            </a:r>
            <a:endParaRPr lang="hu-HU" sz="1300" kern="0" dirty="0" smtClean="0"/>
          </a:p>
        </p:txBody>
      </p:sp>
      <p:sp>
        <p:nvSpPr>
          <p:cNvPr id="14" name="Content Placeholder 7"/>
          <p:cNvSpPr txBox="1">
            <a:spLocks/>
          </p:cNvSpPr>
          <p:nvPr/>
        </p:nvSpPr>
        <p:spPr bwMode="auto">
          <a:xfrm>
            <a:off x="2186872" y="6122552"/>
            <a:ext cx="2625557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defTabSz="914400">
              <a:spcAft>
                <a:spcPts val="600"/>
              </a:spcAft>
              <a:defRPr/>
            </a:pPr>
            <a:r>
              <a:rPr lang="en-GB" sz="1400" kern="0" dirty="0" smtClean="0"/>
              <a:t> </a:t>
            </a:r>
            <a:r>
              <a:rPr lang="en-GB" sz="1300" kern="0" dirty="0" smtClean="0"/>
              <a:t>Shorter test line = 101 mm</a:t>
            </a:r>
            <a:endParaRPr lang="hu-HU" sz="1300" kern="0" dirty="0" smtClean="0"/>
          </a:p>
        </p:txBody>
      </p:sp>
      <p:sp>
        <p:nvSpPr>
          <p:cNvPr id="15" name="Content Placeholder 7"/>
          <p:cNvSpPr txBox="1">
            <a:spLocks/>
          </p:cNvSpPr>
          <p:nvPr/>
        </p:nvSpPr>
        <p:spPr bwMode="auto">
          <a:xfrm>
            <a:off x="6647289" y="6118696"/>
            <a:ext cx="2466281" cy="2560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358775" defTabSz="914400">
              <a:spcAft>
                <a:spcPts val="600"/>
              </a:spcAft>
              <a:defRPr/>
            </a:pPr>
            <a:r>
              <a:rPr lang="en-GB" sz="1400" kern="0" dirty="0" smtClean="0"/>
              <a:t> </a:t>
            </a:r>
            <a:r>
              <a:rPr lang="en-GB" sz="1300" kern="0" dirty="0" smtClean="0"/>
              <a:t>Longer test line = 113 mm</a:t>
            </a:r>
            <a:endParaRPr lang="hu-HU" sz="1300" kern="0" dirty="0" smtClean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29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Istvan Novak’s courses</a:t>
            </a:r>
          </a:p>
          <a:p>
            <a:pPr lvl="1"/>
            <a:r>
              <a:rPr lang="en-US" dirty="0" smtClean="0"/>
              <a:t>Signal Integrity: Advanced High-Speed Design and Characterization</a:t>
            </a:r>
          </a:p>
          <a:p>
            <a:pPr lvl="1"/>
            <a:r>
              <a:rPr lang="en-US" dirty="0" smtClean="0"/>
              <a:t>Power Distribution Design</a:t>
            </a:r>
          </a:p>
          <a:p>
            <a:r>
              <a:rPr lang="en-US" dirty="0" smtClean="0"/>
              <a:t>Eric </a:t>
            </a:r>
            <a:r>
              <a:rPr lang="en-US" dirty="0" err="1" smtClean="0"/>
              <a:t>Bogatin’s</a:t>
            </a:r>
            <a:r>
              <a:rPr lang="en-US" dirty="0" smtClean="0"/>
              <a:t> courses</a:t>
            </a:r>
          </a:p>
          <a:p>
            <a:pPr lvl="1"/>
            <a:r>
              <a:rPr lang="en-US" dirty="0"/>
              <a:t>Essential Principles of Signal Integrity</a:t>
            </a:r>
            <a:endParaRPr lang="en-US" dirty="0" smtClean="0"/>
          </a:p>
          <a:p>
            <a:pPr lvl="1"/>
            <a:r>
              <a:rPr lang="en-US" dirty="0" smtClean="0"/>
              <a:t>Advanced </a:t>
            </a:r>
            <a:r>
              <a:rPr lang="en-US" dirty="0" err="1" smtClean="0"/>
              <a:t>Gibabit</a:t>
            </a:r>
            <a:r>
              <a:rPr lang="en-US" dirty="0" smtClean="0"/>
              <a:t> Channel Design</a:t>
            </a:r>
          </a:p>
          <a:p>
            <a:pPr lvl="1"/>
            <a:r>
              <a:rPr lang="en-GB" dirty="0">
                <a:hlinkClick r:id="rId2"/>
              </a:rPr>
              <a:t>http://www.bethesignal.com/bogatin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  <a:p>
            <a:r>
              <a:rPr lang="en-US" dirty="0" smtClean="0"/>
              <a:t>Eric’s book</a:t>
            </a:r>
          </a:p>
          <a:p>
            <a:pPr lvl="1"/>
            <a:r>
              <a:rPr lang="en-GB" dirty="0"/>
              <a:t>ISBN-13: 978-0132349796</a:t>
            </a:r>
          </a:p>
        </p:txBody>
      </p:sp>
      <p:pic>
        <p:nvPicPr>
          <p:cNvPr id="1026" name="Picture 2" descr="http://ecx.images-amazon.com/images/I/51W5c3jOby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5462" y="3200399"/>
            <a:ext cx="2166301" cy="3042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528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Controlled impedance on very high density flex </a:t>
            </a:r>
            <a:r>
              <a:rPr lang="en-US" dirty="0" smtClean="0"/>
              <a:t>circuits,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4930923"/>
            <a:ext cx="7886700" cy="1246040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Impedance measurements are well in line with simulation results, small difference observed for the broadside coupled  </a:t>
            </a:r>
            <a:r>
              <a:rPr lang="en-US" sz="2000" dirty="0" err="1"/>
              <a:t>striplines</a:t>
            </a:r>
            <a:r>
              <a:rPr lang="en-US" sz="2000" dirty="0"/>
              <a:t>.</a:t>
            </a:r>
          </a:p>
          <a:p>
            <a:r>
              <a:rPr lang="en-US" sz="2000" dirty="0"/>
              <a:t>Edge-coupled </a:t>
            </a:r>
            <a:r>
              <a:rPr lang="en-US" sz="2000" dirty="0" err="1"/>
              <a:t>microstrip</a:t>
            </a:r>
            <a:r>
              <a:rPr lang="en-US" sz="2000" dirty="0"/>
              <a:t> and </a:t>
            </a:r>
            <a:r>
              <a:rPr lang="en-US" sz="2000" dirty="0" err="1"/>
              <a:t>stripline</a:t>
            </a:r>
            <a:r>
              <a:rPr lang="en-US" sz="2000" dirty="0"/>
              <a:t> differential pairs showed 80 Ω – 90 Ω impedance, close to the target 100 Ω value.</a:t>
            </a:r>
          </a:p>
          <a:p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48" y="1825625"/>
            <a:ext cx="2392821" cy="3053838"/>
          </a:xfrm>
          <a:prstGeom prst="rect">
            <a:avLst/>
          </a:prstGeom>
        </p:spPr>
      </p:pic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4950699"/>
              </p:ext>
            </p:extLst>
          </p:nvPr>
        </p:nvGraphicFramePr>
        <p:xfrm>
          <a:off x="2922662" y="1690689"/>
          <a:ext cx="6221338" cy="3199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1570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weight readout cable for inner barrel pixel readout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2440" t="5411" r="9376" b="15017"/>
          <a:stretch/>
        </p:blipFill>
        <p:spPr>
          <a:xfrm>
            <a:off x="0" y="2331953"/>
            <a:ext cx="4683732" cy="406089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3062" b="4693"/>
          <a:stretch/>
        </p:blipFill>
        <p:spPr>
          <a:xfrm>
            <a:off x="4915491" y="4312279"/>
            <a:ext cx="3866546" cy="20805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47318"/>
          <a:stretch/>
        </p:blipFill>
        <p:spPr>
          <a:xfrm>
            <a:off x="4186904" y="2334010"/>
            <a:ext cx="2772309" cy="1863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5157" y="2334010"/>
            <a:ext cx="1998226" cy="1863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3003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weight readout cable for inner barrel pixel </a:t>
            </a:r>
            <a:r>
              <a:rPr lang="en-US" dirty="0" smtClean="0"/>
              <a:t>readout, S parameters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13" y="1871001"/>
            <a:ext cx="6916057" cy="431930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222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weight readout cable for inner barrel pixel </a:t>
            </a:r>
            <a:r>
              <a:rPr lang="en-US" dirty="0" smtClean="0"/>
              <a:t>readout, time domain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793828"/>
            <a:ext cx="4034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Eye diagram simulation using FFE on built-in cable model, L=2.7m TD=0.008, 1.2Gbps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732" y="2224716"/>
            <a:ext cx="4152244" cy="18169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29" y="4472596"/>
            <a:ext cx="4197750" cy="1843143"/>
          </a:xfrm>
          <a:prstGeom prst="rect">
            <a:avLst/>
          </a:prstGeom>
        </p:spPr>
      </p:pic>
      <p:sp>
        <p:nvSpPr>
          <p:cNvPr id="7" name="TextBox 3"/>
          <p:cNvSpPr txBox="1"/>
          <p:nvPr/>
        </p:nvSpPr>
        <p:spPr>
          <a:xfrm>
            <a:off x="222732" y="4041709"/>
            <a:ext cx="403105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Eye diagram simulation on measured S parameters, L=2.7m TD=0.008, 1.2Gbps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6203" y="4472596"/>
            <a:ext cx="4089740" cy="1802155"/>
          </a:xfrm>
          <a:prstGeom prst="rect">
            <a:avLst/>
          </a:prstGeom>
        </p:spPr>
      </p:pic>
      <p:sp>
        <p:nvSpPr>
          <p:cNvPr id="9" name="TextBox 3"/>
          <p:cNvSpPr txBox="1"/>
          <p:nvPr/>
        </p:nvSpPr>
        <p:spPr>
          <a:xfrm>
            <a:off x="222732" y="1793829"/>
            <a:ext cx="416253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Eye diagram simulation on built-in cable model, L=2.7m TD=0.008, 1.2Gbps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6203" y="2295919"/>
            <a:ext cx="3942674" cy="1745790"/>
          </a:xfrm>
          <a:prstGeom prst="rect">
            <a:avLst/>
          </a:prstGeom>
        </p:spPr>
      </p:pic>
      <p:sp>
        <p:nvSpPr>
          <p:cNvPr id="11" name="TextBox 3"/>
          <p:cNvSpPr txBox="1"/>
          <p:nvPr/>
        </p:nvSpPr>
        <p:spPr>
          <a:xfrm>
            <a:off x="4572000" y="4041709"/>
            <a:ext cx="403496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Eye diagram simulation using FFE on measured S parameters , L=2.7m TD=0.008, 1.2Gbps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243942" y="2295919"/>
            <a:ext cx="10708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52136" y="4358010"/>
            <a:ext cx="159101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 using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measured model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6186" y="2239554"/>
            <a:ext cx="10708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1954" y="4358011"/>
            <a:ext cx="1591013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Simulation using</a:t>
            </a:r>
            <a:br>
              <a:rPr lang="en-US" sz="1600" dirty="0" smtClean="0">
                <a:solidFill>
                  <a:srgbClr val="FF0000"/>
                </a:solidFill>
              </a:rPr>
            </a:br>
            <a:r>
              <a:rPr lang="en-US" sz="1600" dirty="0" smtClean="0">
                <a:solidFill>
                  <a:srgbClr val="FF0000"/>
                </a:solidFill>
              </a:rPr>
              <a:t>measured model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7398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ITS upgrade, Outer Barrel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Gianluca Aglieri, Antoine </a:t>
            </a:r>
            <a:r>
              <a:rPr lang="en-US" dirty="0" err="1" smtClean="0"/>
              <a:t>Junique</a:t>
            </a:r>
            <a:endParaRPr lang="en-GB" dirty="0" smtClean="0"/>
          </a:p>
          <a:p>
            <a:r>
              <a:rPr lang="en-GB" dirty="0" smtClean="0"/>
              <a:t>Transmission lines on Flexible Printed Circuits (Al/Polyimide or Cu/</a:t>
            </a:r>
            <a:r>
              <a:rPr lang="en-GB" dirty="0" err="1" smtClean="0"/>
              <a:t>Polymide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specifications, design, modelling</a:t>
            </a:r>
          </a:p>
          <a:p>
            <a:pPr lvl="1"/>
            <a:r>
              <a:rPr lang="en-GB" dirty="0" smtClean="0"/>
              <a:t>identification of critical parameters (resistive losses in ITS case)</a:t>
            </a:r>
          </a:p>
          <a:p>
            <a:pPr lvl="1"/>
            <a:r>
              <a:rPr lang="en-GB" dirty="0" smtClean="0"/>
              <a:t>identification of architectural trade-offs e.g. bit-rate vs physical constraints (material, thickness, lengths) and definition of system specs</a:t>
            </a:r>
          </a:p>
          <a:p>
            <a:r>
              <a:rPr lang="en-GB" dirty="0" smtClean="0"/>
              <a:t>Frequency </a:t>
            </a:r>
            <a:r>
              <a:rPr lang="en-GB" dirty="0"/>
              <a:t>domain synthesis/analysis, S parameters models transient domain simulation (including the "virtual" eye-diagrams</a:t>
            </a:r>
            <a:r>
              <a:rPr lang="en-GB" dirty="0" smtClean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23177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 upgrade, Outer Barrel</a:t>
            </a:r>
            <a:endParaRPr lang="en-GB" dirty="0"/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59" y="1413539"/>
            <a:ext cx="4166176" cy="2916747"/>
          </a:xfrm>
          <a:prstGeom prst="rect">
            <a:avLst/>
          </a:prstGeom>
        </p:spPr>
      </p:pic>
      <p:pic>
        <p:nvPicPr>
          <p:cNvPr id="7" name="Picture 2" descr="J:\notes\ALICE\ITS-Upgrade\MODULE-INTEGRATION\hic-flex-lines_prj\Copper-IL-Roughness5.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41" y="1413539"/>
            <a:ext cx="4452358" cy="2898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77" b="22303"/>
          <a:stretch/>
        </p:blipFill>
        <p:spPr>
          <a:xfrm>
            <a:off x="946294" y="4330286"/>
            <a:ext cx="3674692" cy="2254731"/>
          </a:xfrm>
          <a:prstGeom prst="rect">
            <a:avLst/>
          </a:prstGeo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3" b="21678"/>
          <a:stretch/>
        </p:blipFill>
        <p:spPr>
          <a:xfrm>
            <a:off x="5101839" y="4311653"/>
            <a:ext cx="3631962" cy="22488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6560" y="4330286"/>
            <a:ext cx="392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Cu, L=1500 mm, Roughness=5 um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4127" y="4311653"/>
            <a:ext cx="392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Al, </a:t>
            </a:r>
            <a:r>
              <a:rPr lang="en-GB" dirty="0">
                <a:solidFill>
                  <a:srgbClr val="FF0000"/>
                </a:solidFill>
              </a:rPr>
              <a:t>L=1500 mm, Roughness=5 um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6253" y="6079209"/>
            <a:ext cx="392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PRBS @ 320Mb/s, no pre-emphasis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6559" y="6079209"/>
            <a:ext cx="392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PRBS @ 320Mb/s, no pre-emphasis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-607973" y="2687246"/>
            <a:ext cx="1932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 domain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349793" y="525143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Time domain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35897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ALICE ITS upgrade, Outer Barrel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Transmission of 1.2 Gb/s on Al Flex over 27cm robust</a:t>
            </a:r>
          </a:p>
          <a:p>
            <a:r>
              <a:rPr lang="en-US" dirty="0"/>
              <a:t>Transmission of 160 Mb/s on Al/Cu Flex over 1.5m robust</a:t>
            </a:r>
          </a:p>
          <a:p>
            <a:pPr lvl="2"/>
            <a:r>
              <a:rPr lang="en-US" dirty="0"/>
              <a:t>Pre-emphasis desirable</a:t>
            </a:r>
          </a:p>
          <a:p>
            <a:r>
              <a:rPr lang="en-US" dirty="0"/>
              <a:t>Transmission of 320 Mb/s on Flex over 1.5m </a:t>
            </a:r>
            <a:r>
              <a:rPr lang="en-US" i="1" dirty="0"/>
              <a:t>possible</a:t>
            </a:r>
          </a:p>
          <a:p>
            <a:pPr lvl="2"/>
            <a:r>
              <a:rPr lang="en-US" dirty="0"/>
              <a:t>Pre-emphasis necessary</a:t>
            </a:r>
          </a:p>
          <a:p>
            <a:pPr lvl="2"/>
            <a:r>
              <a:rPr lang="en-US" dirty="0"/>
              <a:t>Copper and differential </a:t>
            </a:r>
            <a:r>
              <a:rPr lang="en-US" dirty="0" err="1"/>
              <a:t>microstrips</a:t>
            </a:r>
            <a:r>
              <a:rPr lang="en-US" dirty="0"/>
              <a:t> facilitate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32094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GBTx</a:t>
            </a:r>
            <a:r>
              <a:rPr lang="en-US" dirty="0" smtClean="0"/>
              <a:t> test board PDN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4-port sensing (Kelvin method) for measuring low impedance (plane)</a:t>
            </a:r>
          </a:p>
          <a:p>
            <a:r>
              <a:rPr lang="en-US" sz="2000" dirty="0" smtClean="0"/>
              <a:t>Simulation carried out using </a:t>
            </a:r>
            <a:r>
              <a:rPr lang="en-US" sz="2000" dirty="0" err="1" smtClean="0"/>
              <a:t>Ansys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err="1" smtClean="0"/>
              <a:t>SIwave</a:t>
            </a:r>
            <a:endParaRPr lang="en-US" sz="2000" dirty="0" smtClean="0"/>
          </a:p>
          <a:p>
            <a:r>
              <a:rPr lang="en-US" sz="2000" dirty="0" smtClean="0"/>
              <a:t>Nice match above 1 MHz</a:t>
            </a:r>
          </a:p>
          <a:p>
            <a:r>
              <a:rPr lang="en-US" sz="2000" dirty="0" smtClean="0"/>
              <a:t>Mismatch at low frequency could be</a:t>
            </a:r>
            <a:br>
              <a:rPr lang="en-US" sz="2000" dirty="0" smtClean="0"/>
            </a:br>
            <a:r>
              <a:rPr lang="en-US" sz="2000" dirty="0" smtClean="0"/>
              <a:t>due to capacitor model</a:t>
            </a:r>
          </a:p>
        </p:txBody>
      </p:sp>
      <p:sp>
        <p:nvSpPr>
          <p:cNvPr id="4" name="AutoShape 2" descr="Displaying 20150409_16164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2374" y="2332143"/>
            <a:ext cx="3575679" cy="16256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5298" y="3957745"/>
            <a:ext cx="3708717" cy="2781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71" y="4385129"/>
            <a:ext cx="2569027" cy="19267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60343" y="5904124"/>
            <a:ext cx="135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David Porret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35900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PCIe40 PDN, current density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364600" y="1825625"/>
            <a:ext cx="4708143" cy="2479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3901800" y="4001294"/>
            <a:ext cx="4730067" cy="219111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Oval 5"/>
          <p:cNvSpPr/>
          <p:nvPr/>
        </p:nvSpPr>
        <p:spPr>
          <a:xfrm>
            <a:off x="2061029" y="3065425"/>
            <a:ext cx="657642" cy="642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>
            <a:endCxn id="6" idx="6"/>
          </p:cNvCxnSpPr>
          <p:nvPr/>
        </p:nvCxnSpPr>
        <p:spPr>
          <a:xfrm flipH="1">
            <a:off x="2718671" y="2452914"/>
            <a:ext cx="3028986" cy="9339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69429" y="2293257"/>
            <a:ext cx="246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density too high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5540" y="4773685"/>
            <a:ext cx="3275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Reshaping and splitting planes to</a:t>
            </a:r>
            <a:br>
              <a:rPr lang="en-US" dirty="0" smtClean="0"/>
            </a:br>
            <a:r>
              <a:rPr lang="en-US" dirty="0" smtClean="0"/>
              <a:t>reduce current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593028" y="1450380"/>
            <a:ext cx="3550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Jean-Pierre </a:t>
            </a:r>
            <a:r>
              <a:rPr lang="en-US" sz="1400" dirty="0" err="1" smtClean="0"/>
              <a:t>Cachemiche</a:t>
            </a:r>
            <a:r>
              <a:rPr lang="en-US" sz="1400" dirty="0" smtClean="0"/>
              <a:t>, Fred Rethore (CPPM)</a:t>
            </a:r>
          </a:p>
          <a:p>
            <a:r>
              <a:rPr lang="en-US" sz="1400" dirty="0" smtClean="0"/>
              <a:t>Cadence </a:t>
            </a:r>
            <a:r>
              <a:rPr lang="en-US" sz="1400" dirty="0" err="1" smtClean="0"/>
              <a:t>Sigrity</a:t>
            </a:r>
            <a:endParaRPr lang="en-GB" sz="1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90022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PCIe40 PDN, </a:t>
            </a:r>
            <a:r>
              <a:rPr lang="en-US" dirty="0" smtClean="0"/>
              <a:t>IR drop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lum bright="-50000"/>
            <a:alphaModFix/>
          </a:blip>
          <a:srcRect/>
          <a:stretch>
            <a:fillRect/>
          </a:stretch>
        </p:blipFill>
        <p:spPr>
          <a:xfrm>
            <a:off x="409316" y="1825625"/>
            <a:ext cx="4162684" cy="239362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625366" y="1908737"/>
            <a:ext cx="289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hangingPunct="0"/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VCCT (0.9V, 5A) </a:t>
            </a:r>
            <a:r>
              <a:rPr lang="en-GB" dirty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~ 60mV</a:t>
            </a:r>
          </a:p>
          <a:p>
            <a:pPr lvl="0" hangingPunct="0"/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VCCR (0.9V, 13A) </a:t>
            </a:r>
            <a:r>
              <a:rPr lang="en-GB" dirty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~ </a:t>
            </a:r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160mV</a:t>
            </a:r>
            <a:endParaRPr lang="en-GB" dirty="0">
              <a:solidFill>
                <a:srgbClr val="FF0000"/>
              </a:solidFill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lum bright="-50000"/>
            <a:alphaModFix/>
          </a:blip>
          <a:srcRect/>
          <a:stretch>
            <a:fillRect/>
          </a:stretch>
        </p:blipFill>
        <p:spPr>
          <a:xfrm>
            <a:off x="3927631" y="3930841"/>
            <a:ext cx="5012608" cy="26494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192379" y="4845779"/>
            <a:ext cx="3417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Redesigned shapes to reduce drop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93028" y="1450380"/>
            <a:ext cx="35509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Jean-Pierre </a:t>
            </a:r>
            <a:r>
              <a:rPr lang="en-US" sz="1400" dirty="0" err="1" smtClean="0"/>
              <a:t>Cachemiche</a:t>
            </a:r>
            <a:r>
              <a:rPr lang="en-US" sz="1400" dirty="0" smtClean="0"/>
              <a:t>, Fred Rethore (CPPM)</a:t>
            </a:r>
          </a:p>
          <a:p>
            <a:r>
              <a:rPr lang="en-US" sz="1400" dirty="0" smtClean="0"/>
              <a:t>Cadence </a:t>
            </a:r>
            <a:r>
              <a:rPr lang="en-US" sz="1400" dirty="0" err="1" smtClean="0"/>
              <a:t>Sigrity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22452" y="5689708"/>
            <a:ext cx="2780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hangingPunct="0"/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VCCT (0.9V, 5A) </a:t>
            </a:r>
            <a:r>
              <a:rPr lang="en-GB" dirty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~ </a:t>
            </a:r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15mV</a:t>
            </a:r>
            <a:endParaRPr lang="en-GB" dirty="0">
              <a:solidFill>
                <a:srgbClr val="FF0000"/>
              </a:solidFill>
              <a:latin typeface="Liberation Sans" pitchFamily="18"/>
              <a:ea typeface="Microsoft YaHei" pitchFamily="2"/>
              <a:cs typeface="Mangal" pitchFamily="2"/>
            </a:endParaRPr>
          </a:p>
          <a:p>
            <a:pPr lvl="0" hangingPunct="0"/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VCCR (0.9V, 13A) </a:t>
            </a:r>
            <a:r>
              <a:rPr lang="en-GB" dirty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~ </a:t>
            </a:r>
            <a:r>
              <a:rPr lang="en-GB" dirty="0" smtClean="0">
                <a:solidFill>
                  <a:srgbClr val="FF0000"/>
                </a:solidFill>
                <a:latin typeface="Liberation Sans" pitchFamily="18"/>
                <a:ea typeface="Microsoft YaHei" pitchFamily="2"/>
                <a:cs typeface="Mangal" pitchFamily="2"/>
              </a:rPr>
              <a:t>50mV</a:t>
            </a:r>
            <a:endParaRPr lang="en-GB" dirty="0">
              <a:solidFill>
                <a:srgbClr val="FF0000"/>
              </a:solidFill>
              <a:latin typeface="Liberation Sans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150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bandwidth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7029450" cy="3263504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Time domain: periodic signal (e.g. clock)</a:t>
            </a:r>
          </a:p>
          <a:p>
            <a:pPr lvl="1"/>
            <a:r>
              <a:rPr lang="en-US" dirty="0" smtClean="0"/>
              <a:t>Period, T</a:t>
            </a:r>
          </a:p>
          <a:p>
            <a:pPr lvl="1"/>
            <a:r>
              <a:rPr lang="en-US" dirty="0" smtClean="0"/>
              <a:t>Rise/fall times,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/</a:t>
            </a:r>
            <a:r>
              <a:rPr lang="en-US" dirty="0" err="1" smtClean="0"/>
              <a:t>t</a:t>
            </a:r>
            <a:r>
              <a:rPr lang="en-US" baseline="-25000" dirty="0" err="1" smtClean="0"/>
              <a:t>f</a:t>
            </a:r>
            <a:endParaRPr lang="en-US" dirty="0" smtClean="0"/>
          </a:p>
          <a:p>
            <a:pPr lvl="1"/>
            <a:r>
              <a:rPr lang="en-US" dirty="0" smtClean="0"/>
              <a:t>Duty cycle, D</a:t>
            </a:r>
          </a:p>
          <a:p>
            <a:r>
              <a:rPr lang="en-US" dirty="0" smtClean="0"/>
              <a:t>Time-domain to frequency domain using Fourier</a:t>
            </a:r>
            <a:br>
              <a:rPr lang="en-US" dirty="0" smtClean="0"/>
            </a:br>
            <a:r>
              <a:rPr lang="en-US" dirty="0" smtClean="0"/>
              <a:t>transformation</a:t>
            </a:r>
          </a:p>
          <a:p>
            <a:r>
              <a:rPr lang="en-US" dirty="0" smtClean="0"/>
              <a:t>Spectrum of an ideal </a:t>
            </a:r>
            <a:r>
              <a:rPr lang="en-US" dirty="0"/>
              <a:t>square </a:t>
            </a:r>
            <a:r>
              <a:rPr lang="en-US" dirty="0" smtClean="0"/>
              <a:t>wave (D=0.5,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/</a:t>
            </a:r>
            <a:r>
              <a:rPr lang="en-US" dirty="0" err="1" smtClean="0"/>
              <a:t>t</a:t>
            </a:r>
            <a:r>
              <a:rPr lang="en-US" baseline="-25000" dirty="0" err="1" smtClean="0"/>
              <a:t>f</a:t>
            </a:r>
            <a:r>
              <a:rPr lang="en-US" dirty="0" smtClean="0"/>
              <a:t> = 0) </a:t>
            </a:r>
          </a:p>
          <a:p>
            <a:pPr lvl="1"/>
            <a:r>
              <a:rPr lang="en-US" dirty="0" smtClean="0"/>
              <a:t>DC </a:t>
            </a:r>
            <a:r>
              <a:rPr lang="en-US" dirty="0"/>
              <a:t>(0</a:t>
            </a:r>
            <a:r>
              <a:rPr lang="en-US" baseline="30000" dirty="0"/>
              <a:t>th</a:t>
            </a:r>
            <a:r>
              <a:rPr lang="en-US" dirty="0"/>
              <a:t> harmonic) + infinite odd harmonics (1,3,5…)</a:t>
            </a:r>
          </a:p>
          <a:p>
            <a:pPr lvl="1"/>
            <a:r>
              <a:rPr lang="en-US" dirty="0"/>
              <a:t>Amplitudes decrease with 1/f (-6dB/octave), </a:t>
            </a:r>
            <a:r>
              <a:rPr lang="en-US" dirty="0" smtClean="0"/>
              <a:t>A</a:t>
            </a:r>
            <a:r>
              <a:rPr lang="en-US" baseline="-25000" dirty="0" smtClean="0"/>
              <a:t>n</a:t>
            </a:r>
            <a:r>
              <a:rPr lang="en-US" dirty="0" smtClean="0"/>
              <a:t>=(2 x A)/(</a:t>
            </a:r>
            <a:r>
              <a:rPr lang="el-GR" dirty="0"/>
              <a:t>π</a:t>
            </a:r>
            <a:r>
              <a:rPr lang="en-US" dirty="0"/>
              <a:t> x n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64" name="Group 63"/>
          <p:cNvGrpSpPr>
            <a:grpSpLocks/>
          </p:cNvGrpSpPr>
          <p:nvPr/>
        </p:nvGrpSpPr>
        <p:grpSpPr bwMode="auto">
          <a:xfrm>
            <a:off x="6261497" y="2064544"/>
            <a:ext cx="2164556" cy="1643063"/>
            <a:chOff x="0" y="0"/>
            <a:chExt cx="303" cy="230"/>
          </a:xfrm>
        </p:grpSpPr>
        <p:grpSp>
          <p:nvGrpSpPr>
            <p:cNvPr id="65" name="Group 64"/>
            <p:cNvGrpSpPr>
              <a:grpSpLocks/>
            </p:cNvGrpSpPr>
            <p:nvPr/>
          </p:nvGrpSpPr>
          <p:grpSpPr bwMode="auto">
            <a:xfrm>
              <a:off x="0" y="0"/>
              <a:ext cx="303" cy="230"/>
              <a:chOff x="0" y="0"/>
              <a:chExt cx="303" cy="230"/>
            </a:xfrm>
          </p:grpSpPr>
          <p:sp>
            <p:nvSpPr>
              <p:cNvPr id="68" name="AutoShape 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03" cy="230"/>
              </a:xfrm>
              <a:prstGeom prst="roundRect">
                <a:avLst>
                  <a:gd name="adj" fmla="val 6958"/>
                </a:avLst>
              </a:prstGeom>
              <a:solidFill>
                <a:srgbClr xmlns:mc="http://schemas.openxmlformats.org/markup-compatibility/2006" xmlns:a14="http://schemas.microsoft.com/office/drawing/2010/main" val="FFFFFF" mc:Ignorable="a14" a14:legacySpreadsheetColorIndex="9"/>
              </a:solidFill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69" name="Freeform 68"/>
              <p:cNvSpPr>
                <a:spLocks/>
              </p:cNvSpPr>
              <p:nvPr/>
            </p:nvSpPr>
            <p:spPr bwMode="auto">
              <a:xfrm>
                <a:off x="23" y="76"/>
                <a:ext cx="263" cy="96"/>
              </a:xfrm>
              <a:custGeom>
                <a:avLst/>
                <a:gdLst>
                  <a:gd name="T0" fmla="*/ 0 w 263"/>
                  <a:gd name="T1" fmla="*/ 96 h 96"/>
                  <a:gd name="T2" fmla="*/ 22 w 263"/>
                  <a:gd name="T3" fmla="*/ 96 h 96"/>
                  <a:gd name="T4" fmla="*/ 50 w 263"/>
                  <a:gd name="T5" fmla="*/ 0 h 96"/>
                  <a:gd name="T6" fmla="*/ 111 w 263"/>
                  <a:gd name="T7" fmla="*/ 0 h 96"/>
                  <a:gd name="T8" fmla="*/ 154 w 263"/>
                  <a:gd name="T9" fmla="*/ 96 h 96"/>
                  <a:gd name="T10" fmla="*/ 210 w 263"/>
                  <a:gd name="T11" fmla="*/ 96 h 96"/>
                  <a:gd name="T12" fmla="*/ 237 w 263"/>
                  <a:gd name="T13" fmla="*/ 1 h 96"/>
                  <a:gd name="T14" fmla="*/ 263 w 263"/>
                  <a:gd name="T15" fmla="*/ 1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3" h="96">
                    <a:moveTo>
                      <a:pt x="0" y="96"/>
                    </a:moveTo>
                    <a:lnTo>
                      <a:pt x="22" y="96"/>
                    </a:lnTo>
                    <a:lnTo>
                      <a:pt x="50" y="0"/>
                    </a:lnTo>
                    <a:lnTo>
                      <a:pt x="111" y="0"/>
                    </a:lnTo>
                    <a:lnTo>
                      <a:pt x="154" y="96"/>
                    </a:lnTo>
                    <a:lnTo>
                      <a:pt x="210" y="96"/>
                    </a:lnTo>
                    <a:lnTo>
                      <a:pt x="237" y="1"/>
                    </a:lnTo>
                    <a:lnTo>
                      <a:pt x="263" y="1"/>
                    </a:lnTo>
                  </a:path>
                </a:pathLst>
              </a:custGeom>
              <a:noFill/>
              <a:ln w="38100" cmpd="sng">
                <a:solidFill>
                  <a:srgbClr xmlns:mc="http://schemas.openxmlformats.org/markup-compatibility/2006" xmlns:a14="http://schemas.microsoft.com/office/drawing/2010/main" val="0000FF" mc:Ignorable="a14" a14:legacySpreadsheetColorIndex="1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70" name="Text Box 19"/>
              <p:cNvSpPr txBox="1">
                <a:spLocks noChangeArrowheads="1"/>
              </p:cNvSpPr>
              <p:nvPr/>
            </p:nvSpPr>
            <p:spPr bwMode="auto">
              <a:xfrm>
                <a:off x="97" y="98"/>
                <a:ext cx="20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DT</a:t>
                </a:r>
              </a:p>
            </p:txBody>
          </p:sp>
          <p:sp>
            <p:nvSpPr>
              <p:cNvPr id="71" name="Text Box 20"/>
              <p:cNvSpPr txBox="1">
                <a:spLocks noChangeArrowheads="1"/>
              </p:cNvSpPr>
              <p:nvPr/>
            </p:nvSpPr>
            <p:spPr bwMode="auto">
              <a:xfrm>
                <a:off x="179" y="97"/>
                <a:ext cx="41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(1-D)T</a:t>
                </a:r>
              </a:p>
            </p:txBody>
          </p:sp>
          <p:sp>
            <p:nvSpPr>
              <p:cNvPr id="72" name="Text Box 21"/>
              <p:cNvSpPr txBox="1">
                <a:spLocks noChangeArrowheads="1"/>
              </p:cNvSpPr>
              <p:nvPr/>
            </p:nvSpPr>
            <p:spPr bwMode="auto">
              <a:xfrm>
                <a:off x="17" y="150"/>
                <a:ext cx="21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Vlo</a:t>
                </a:r>
              </a:p>
            </p:txBody>
          </p:sp>
          <p:sp>
            <p:nvSpPr>
              <p:cNvPr id="73" name="Text Box 22"/>
              <p:cNvSpPr txBox="1">
                <a:spLocks noChangeArrowheads="1"/>
              </p:cNvSpPr>
              <p:nvPr/>
            </p:nvSpPr>
            <p:spPr bwMode="auto">
              <a:xfrm>
                <a:off x="259" y="55"/>
                <a:ext cx="21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Vhi</a:t>
                </a:r>
              </a:p>
            </p:txBody>
          </p:sp>
          <p:sp>
            <p:nvSpPr>
              <p:cNvPr id="74" name="Line 23"/>
              <p:cNvSpPr>
                <a:spLocks noChangeShapeType="1"/>
              </p:cNvSpPr>
              <p:nvPr/>
            </p:nvSpPr>
            <p:spPr bwMode="auto">
              <a:xfrm>
                <a:off x="46" y="197"/>
                <a:ext cx="190" cy="0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75" name="Text Box 24"/>
              <p:cNvSpPr txBox="1">
                <a:spLocks noChangeArrowheads="1"/>
              </p:cNvSpPr>
              <p:nvPr/>
            </p:nvSpPr>
            <p:spPr bwMode="auto">
              <a:xfrm>
                <a:off x="113" y="175"/>
                <a:ext cx="53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T = 1/Fo</a:t>
                </a:r>
              </a:p>
            </p:txBody>
          </p:sp>
          <p:sp>
            <p:nvSpPr>
              <p:cNvPr id="76" name="Text Box 25"/>
              <p:cNvSpPr txBox="1">
                <a:spLocks noChangeArrowheads="1"/>
              </p:cNvSpPr>
              <p:nvPr/>
            </p:nvSpPr>
            <p:spPr bwMode="auto">
              <a:xfrm>
                <a:off x="167" y="16"/>
                <a:ext cx="77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A = Vhi - Vlo</a:t>
                </a:r>
              </a:p>
            </p:txBody>
          </p:sp>
          <p:sp>
            <p:nvSpPr>
              <p:cNvPr id="77" name="Line 26"/>
              <p:cNvSpPr>
                <a:spLocks noChangeShapeType="1"/>
              </p:cNvSpPr>
              <p:nvPr/>
            </p:nvSpPr>
            <p:spPr bwMode="auto">
              <a:xfrm flipV="1">
                <a:off x="44" y="56"/>
                <a:ext cx="0" cy="126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78" name="Line 27"/>
              <p:cNvSpPr>
                <a:spLocks noChangeShapeType="1"/>
              </p:cNvSpPr>
              <p:nvPr/>
            </p:nvSpPr>
            <p:spPr bwMode="auto">
              <a:xfrm flipV="1">
                <a:off x="72" y="54"/>
                <a:ext cx="0" cy="39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79" name="Line 28"/>
              <p:cNvSpPr>
                <a:spLocks noChangeShapeType="1"/>
              </p:cNvSpPr>
              <p:nvPr/>
            </p:nvSpPr>
            <p:spPr bwMode="auto">
              <a:xfrm>
                <a:off x="44" y="64"/>
                <a:ext cx="28" cy="0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80" name="Line 31"/>
              <p:cNvSpPr>
                <a:spLocks noChangeShapeType="1"/>
              </p:cNvSpPr>
              <p:nvPr/>
            </p:nvSpPr>
            <p:spPr bwMode="auto">
              <a:xfrm flipV="1">
                <a:off x="177" y="58"/>
                <a:ext cx="0" cy="126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81" name="Line 32"/>
              <p:cNvSpPr>
                <a:spLocks noChangeShapeType="1"/>
              </p:cNvSpPr>
              <p:nvPr/>
            </p:nvSpPr>
            <p:spPr bwMode="auto">
              <a:xfrm flipV="1">
                <a:off x="134" y="55"/>
                <a:ext cx="0" cy="35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969696" mc:Ignorable="a14" a14:legacySpreadsheetColorIndex="55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82" name="Line 33"/>
              <p:cNvSpPr>
                <a:spLocks noChangeShapeType="1"/>
              </p:cNvSpPr>
              <p:nvPr/>
            </p:nvSpPr>
            <p:spPr bwMode="auto">
              <a:xfrm>
                <a:off x="134" y="65"/>
                <a:ext cx="43" cy="0"/>
              </a:xfrm>
              <a:prstGeom prst="line">
                <a:avLst/>
              </a:prstGeom>
              <a:noFill/>
              <a:ln w="9525">
                <a:solidFill>
                  <a:srgbClr xmlns:mc="http://schemas.openxmlformats.org/markup-compatibility/2006" xmlns:a14="http://schemas.microsoft.com/office/drawing/2010/main" val="000000" mc:Ignorable="a14" a14:legacySpreadsheetColorIndex="64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 sz="1350"/>
              </a:p>
            </p:txBody>
          </p:sp>
          <p:sp>
            <p:nvSpPr>
              <p:cNvPr id="83" name="Text Box 34"/>
              <p:cNvSpPr txBox="1">
                <a:spLocks noChangeArrowheads="1"/>
              </p:cNvSpPr>
              <p:nvPr/>
            </p:nvSpPr>
            <p:spPr bwMode="auto">
              <a:xfrm>
                <a:off x="50" y="37"/>
                <a:ext cx="10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tr</a:t>
                </a:r>
              </a:p>
            </p:txBody>
          </p:sp>
          <p:sp>
            <p:nvSpPr>
              <p:cNvPr id="84" name="Text Box 35"/>
              <p:cNvSpPr txBox="1">
                <a:spLocks noChangeArrowheads="1"/>
              </p:cNvSpPr>
              <p:nvPr/>
            </p:nvSpPr>
            <p:spPr bwMode="auto">
              <a:xfrm>
                <a:off x="148" y="43"/>
                <a:ext cx="10" cy="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a14" a14:legacySpreadsheetColorIndex="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xmlns:mc="http://schemas.openxmlformats.org/markup-compatibility/2006" val="000000" mc:Ignorable="a14" a14:legacySpreadsheetColorIndex="64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13716" tIns="17145" rIns="0" bIns="0" anchor="t" upright="1">
                <a:spAutoFit/>
              </a:bodyPr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 rtl="0">
                  <a:defRPr sz="1000"/>
                </a:pPr>
                <a:r>
                  <a:rPr lang="en-GB" sz="750">
                    <a:solidFill>
                      <a:srgbClr val="000000"/>
                    </a:solidFill>
                    <a:latin typeface="Arial"/>
                    <a:cs typeface="Arial"/>
                  </a:rPr>
                  <a:t>tf</a:t>
                </a:r>
              </a:p>
            </p:txBody>
          </p:sp>
        </p:grpSp>
        <p:sp>
          <p:nvSpPr>
            <p:cNvPr id="66" name="Line 16"/>
            <p:cNvSpPr>
              <a:spLocks noChangeShapeType="1"/>
            </p:cNvSpPr>
            <p:nvPr/>
          </p:nvSpPr>
          <p:spPr bwMode="auto">
            <a:xfrm>
              <a:off x="60" y="122"/>
              <a:ext cx="95" cy="0"/>
            </a:xfrm>
            <a:prstGeom prst="line">
              <a:avLst/>
            </a:prstGeom>
            <a:no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  <p:sp>
          <p:nvSpPr>
            <p:cNvPr id="67" name="Line 17"/>
            <p:cNvSpPr>
              <a:spLocks noChangeShapeType="1"/>
            </p:cNvSpPr>
            <p:nvPr/>
          </p:nvSpPr>
          <p:spPr bwMode="auto">
            <a:xfrm>
              <a:off x="155" y="121"/>
              <a:ext cx="93" cy="0"/>
            </a:xfrm>
            <a:prstGeom prst="line">
              <a:avLst/>
            </a:prstGeom>
            <a:noFill/>
            <a:ln w="9525">
              <a:solidFill>
                <a:srgbClr xmlns:mc="http://schemas.openxmlformats.org/markup-compatibility/2006" xmlns:a14="http://schemas.microsoft.com/office/drawing/2010/main" val="000000" mc:Ignorable="a14" a14:legacySpreadsheetColorIndex="64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 sz="135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5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9809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728437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92"/>
          <a:stretch/>
        </p:blipFill>
        <p:spPr bwMode="auto">
          <a:xfrm>
            <a:off x="2197563" y="1567540"/>
            <a:ext cx="6480000" cy="3955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PDN analysis, mounting inductance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2435227"/>
              </p:ext>
            </p:extLst>
          </p:nvPr>
        </p:nvGraphicFramePr>
        <p:xfrm>
          <a:off x="762001" y="5606139"/>
          <a:ext cx="7915563" cy="7932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09599"/>
                <a:gridCol w="1905000"/>
                <a:gridCol w="1066800"/>
                <a:gridCol w="990600"/>
                <a:gridCol w="990600"/>
                <a:gridCol w="1219200"/>
                <a:gridCol w="1133764"/>
              </a:tblGrid>
              <a:tr h="16328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Capacitor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Model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 dirty="0">
                          <a:effectLst/>
                          <a:latin typeface="Arial"/>
                        </a:rPr>
                        <a:t>Mounting Quality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Total Mounting Inductance, nH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Estimated ESL, nH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1" i="0" u="none" strike="noStrike">
                          <a:effectLst/>
                          <a:latin typeface="Arial"/>
                        </a:rPr>
                        <a:t>Actual Resonance Frequency, MHz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1" i="0" u="none" strike="noStrike" dirty="0">
                          <a:effectLst/>
                          <a:latin typeface="Arial"/>
                        </a:rPr>
                        <a:t>Resonance Frequency w/o Mounting, MHz</a:t>
                      </a:r>
                    </a:p>
                  </a:txBody>
                  <a:tcPr marL="9525" marR="9525" marT="9525" marB="0"/>
                </a:tc>
              </a:tr>
              <a:tr h="16328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C6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C=0.1uF, ESL=Auto, ESR=25mOhms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good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1.52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0.31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>
                          <a:effectLst/>
                        </a:rPr>
                        <a:t>12.89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>
                          <a:effectLst/>
                        </a:rPr>
                        <a:t>27.71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</a:tr>
              <a:tr h="163286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C10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C=0.1uF, ESL=Auto, ESR=25mOhms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>
                          <a:effectLst/>
                        </a:rPr>
                        <a:t>good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>
                          <a:effectLst/>
                        </a:rPr>
                        <a:t>0.63</a:t>
                      </a:r>
                      <a:endParaRPr lang="en-GB" sz="1000" b="0" i="0" u="none" strike="noStrike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0.28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19.98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u="none" strike="noStrike" dirty="0">
                          <a:effectLst/>
                        </a:rPr>
                        <a:t>27.71</a:t>
                      </a:r>
                      <a:endParaRPr lang="en-GB" sz="1000" b="0" i="0" u="none" strike="noStrike" dirty="0">
                        <a:effectLst/>
                        <a:latin typeface="Arial"/>
                      </a:endParaRPr>
                    </a:p>
                  </a:txBody>
                  <a:tcPr marL="8164" marR="8164" marT="8164" marB="0"/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53" t="14320" r="25951" b="11396"/>
          <a:stretch/>
        </p:blipFill>
        <p:spPr bwMode="auto">
          <a:xfrm>
            <a:off x="356642" y="1872339"/>
            <a:ext cx="3018407" cy="2521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608" y="5987139"/>
            <a:ext cx="631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CC"/>
                </a:solidFill>
              </a:rPr>
              <a:t>Bottom</a:t>
            </a:r>
            <a:r>
              <a:rPr lang="en-US" sz="1200" b="1" dirty="0" smtClean="0">
                <a:solidFill>
                  <a:srgbClr val="FF0000"/>
                </a:solidFill>
              </a:rPr>
              <a:t/>
            </a:r>
            <a:br>
              <a:rPr lang="en-US" sz="1200" b="1" dirty="0" smtClean="0">
                <a:solidFill>
                  <a:srgbClr val="FF0000"/>
                </a:solidFill>
              </a:rPr>
            </a:br>
            <a:r>
              <a:rPr lang="en-US" sz="1200" b="1" dirty="0" smtClean="0">
                <a:solidFill>
                  <a:srgbClr val="FF0000"/>
                </a:solidFill>
              </a:rPr>
              <a:t>Top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59296" y="3456801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66CC"/>
                </a:solidFill>
              </a:rPr>
              <a:t>Bottom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43600" y="3816685"/>
            <a:ext cx="411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Top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316414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36"/>
          <a:stretch/>
        </p:blipFill>
        <p:spPr bwMode="auto">
          <a:xfrm>
            <a:off x="1295400" y="2439178"/>
            <a:ext cx="6480000" cy="39616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PDN analysis, </a:t>
            </a:r>
            <a:r>
              <a:rPr lang="en-US" dirty="0" smtClean="0"/>
              <a:t>laminate thickness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Thinner laminate helps to reduce the impedance, but watch out for anti-resonance (</a:t>
            </a:r>
            <a:r>
              <a:rPr lang="en-US" sz="2000" dirty="0" err="1"/>
              <a:t>Cplane</a:t>
            </a:r>
            <a:r>
              <a:rPr lang="en-US" sz="2000" dirty="0"/>
              <a:t> + decoupling inductance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343400" y="4043610"/>
            <a:ext cx="914400" cy="99060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724400" y="5034210"/>
            <a:ext cx="1685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Thinner laminate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867400" y="2748210"/>
            <a:ext cx="990600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616059" y="2378878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Anti-resonance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2889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Unwanted coupling seen on S21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86161" y="1825625"/>
            <a:ext cx="7371678" cy="43513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12709" b="11041"/>
          <a:stretch/>
        </p:blipFill>
        <p:spPr>
          <a:xfrm>
            <a:off x="2526135" y="3331029"/>
            <a:ext cx="2640300" cy="23222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19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HyperLynx</a:t>
            </a:r>
            <a:r>
              <a:rPr lang="en-US" dirty="0" smtClean="0"/>
              <a:t>, </a:t>
            </a:r>
            <a:r>
              <a:rPr lang="en-US" dirty="0" err="1" smtClean="0"/>
              <a:t>PCIe</a:t>
            </a:r>
            <a:r>
              <a:rPr lang="en-US" dirty="0" smtClean="0"/>
              <a:t> Gen3 channel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275" y="3344658"/>
            <a:ext cx="4193143" cy="29696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149" y="2177178"/>
            <a:ext cx="2880000" cy="20348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94149" y="4279499"/>
            <a:ext cx="2880000" cy="2034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5053" y="2177178"/>
            <a:ext cx="4975951" cy="116748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55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71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bandwidth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226469"/>
            <a:ext cx="5268338" cy="326350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Trapezoidal signal (duty cycle D,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/</a:t>
            </a:r>
            <a:r>
              <a:rPr lang="en-US" dirty="0" err="1" smtClean="0"/>
              <a:t>t</a:t>
            </a:r>
            <a:r>
              <a:rPr lang="en-US" baseline="-25000" dirty="0" err="1" smtClean="0"/>
              <a:t>f</a:t>
            </a:r>
            <a:r>
              <a:rPr lang="en-US" dirty="0" smtClean="0"/>
              <a:t> &gt; 0)</a:t>
            </a:r>
          </a:p>
          <a:p>
            <a:r>
              <a:rPr lang="en-US" dirty="0" smtClean="0"/>
              <a:t>DC </a:t>
            </a:r>
            <a:r>
              <a:rPr lang="en-US" dirty="0"/>
              <a:t>(0</a:t>
            </a:r>
            <a:r>
              <a:rPr lang="en-US" baseline="30000" dirty="0"/>
              <a:t>th</a:t>
            </a:r>
            <a:r>
              <a:rPr lang="en-US" dirty="0"/>
              <a:t> harmonic) + infinite </a:t>
            </a:r>
            <a:r>
              <a:rPr lang="en-US" dirty="0" smtClean="0"/>
              <a:t>harmonics</a:t>
            </a:r>
          </a:p>
          <a:p>
            <a:r>
              <a:rPr lang="en-US" dirty="0" smtClean="0"/>
              <a:t>If D is not 0.5, we have even harmonics too</a:t>
            </a:r>
          </a:p>
          <a:p>
            <a:r>
              <a:rPr lang="en-US" dirty="0" smtClean="0"/>
              <a:t>First corner frequency (f</a:t>
            </a:r>
            <a:r>
              <a:rPr lang="en-US" baseline="-25000" dirty="0" smtClean="0"/>
              <a:t>1</a:t>
            </a:r>
            <a:r>
              <a:rPr lang="en-US" dirty="0" smtClean="0"/>
              <a:t>) depends on the duty cycle, but has less impact than rise/fall times</a:t>
            </a:r>
          </a:p>
          <a:p>
            <a:r>
              <a:rPr lang="en-US" dirty="0" smtClean="0"/>
              <a:t>Second corner frequency (f</a:t>
            </a:r>
            <a:r>
              <a:rPr lang="en-US" baseline="-25000" dirty="0" smtClean="0"/>
              <a:t>2</a:t>
            </a:r>
            <a:r>
              <a:rPr lang="en-US" dirty="0" smtClean="0"/>
              <a:t>) depends ONLY on rise/fall times, f</a:t>
            </a:r>
            <a:r>
              <a:rPr lang="en-US" baseline="-25000" dirty="0" smtClean="0"/>
              <a:t>2</a:t>
            </a:r>
            <a:r>
              <a:rPr lang="en-US" dirty="0" smtClean="0"/>
              <a:t> = 1/(</a:t>
            </a:r>
            <a:r>
              <a:rPr lang="el-GR" dirty="0" smtClean="0"/>
              <a:t>π</a:t>
            </a:r>
            <a:r>
              <a:rPr lang="en-US" dirty="0" smtClean="0"/>
              <a:t> x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r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5913145" y="2636639"/>
            <a:ext cx="2871788" cy="1485900"/>
            <a:chOff x="7807994" y="4420394"/>
            <a:chExt cx="3829050" cy="1981200"/>
          </a:xfrm>
        </p:grpSpPr>
        <p:sp>
          <p:nvSpPr>
            <p:cNvPr id="5" name="Rounded Rectangle 4"/>
            <p:cNvSpPr/>
            <p:nvPr/>
          </p:nvSpPr>
          <p:spPr>
            <a:xfrm>
              <a:off x="7807994" y="4420394"/>
              <a:ext cx="3829050" cy="1981200"/>
            </a:xfrm>
            <a:prstGeom prst="roundRect">
              <a:avLst>
                <a:gd name="adj" fmla="val 11182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>
              <a:outerShdw dist="215900" dir="2700000" sx="98000" sy="98000" algn="tl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8321091" y="4596858"/>
              <a:ext cx="0" cy="15159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8248149" y="6040647"/>
              <a:ext cx="31602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8483016" y="4877594"/>
              <a:ext cx="599323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9082339" y="4877594"/>
              <a:ext cx="1138989" cy="23261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0221328" y="5110205"/>
              <a:ext cx="985838" cy="67376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83016" y="4949783"/>
              <a:ext cx="0" cy="1163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084595" y="4949783"/>
              <a:ext cx="0" cy="1163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221328" y="5202446"/>
              <a:ext cx="0" cy="910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8417434" y="6109818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9020206" y="6129043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1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10159195" y="6129043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2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9503552" y="4642955"/>
              <a:ext cx="839204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-6dB/octave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10633828" y="5061873"/>
              <a:ext cx="924697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-12dB/octave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5"/>
            <p:cNvSpPr txBox="1">
              <a:spLocks noChangeArrowheads="1"/>
            </p:cNvSpPr>
            <p:nvPr/>
          </p:nvSpPr>
          <p:spPr bwMode="auto">
            <a:xfrm>
              <a:off x="11122943" y="6109817"/>
              <a:ext cx="309144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log f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7975207" y="4601958"/>
              <a:ext cx="283496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log </a:t>
              </a:r>
              <a:b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</a:b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G(f)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52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bandwidth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How many harmonics should be preserved ?</a:t>
            </a:r>
          </a:p>
          <a:p>
            <a:r>
              <a:rPr lang="en-US" sz="2000" dirty="0" smtClean="0"/>
              <a:t>First approach</a:t>
            </a:r>
          </a:p>
          <a:p>
            <a:pPr lvl="1"/>
            <a:r>
              <a:rPr lang="en-US" sz="1800" dirty="0" smtClean="0"/>
              <a:t>Use only harmonics which are more than 70% of the amplitude (-3dB) of the equivalent ideal square wave =&gt; e.g. up to 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harmonic</a:t>
            </a:r>
          </a:p>
          <a:p>
            <a:r>
              <a:rPr lang="en-US" sz="2000" dirty="0" smtClean="0"/>
              <a:t>Second approach</a:t>
            </a:r>
          </a:p>
          <a:p>
            <a:pPr lvl="1"/>
            <a:r>
              <a:rPr lang="en-US" sz="1800" dirty="0" smtClean="0"/>
              <a:t>Sum up harmonics until the rise/fall time reaches required value =&gt; BW=0.35/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r</a:t>
            </a:r>
            <a:r>
              <a:rPr lang="en-US" sz="1800" baseline="-25000" dirty="0" smtClean="0"/>
              <a:t>(10-90)</a:t>
            </a:r>
            <a:r>
              <a:rPr lang="en-US" sz="1800" dirty="0" smtClean="0"/>
              <a:t>, </a:t>
            </a:r>
            <a:r>
              <a:rPr lang="en-US" sz="1800" dirty="0"/>
              <a:t>or </a:t>
            </a:r>
            <a:r>
              <a:rPr lang="en-US" sz="1800" dirty="0" smtClean="0"/>
              <a:t>BW=0.22/</a:t>
            </a:r>
            <a:r>
              <a:rPr lang="en-US" sz="1800" dirty="0" err="1" smtClean="0"/>
              <a:t>t</a:t>
            </a:r>
            <a:r>
              <a:rPr lang="en-US" sz="1800" baseline="-25000" dirty="0" err="1" smtClean="0"/>
              <a:t>r</a:t>
            </a:r>
            <a:r>
              <a:rPr lang="en-US" sz="1800" baseline="-25000" dirty="0" smtClean="0"/>
              <a:t>(20-80</a:t>
            </a:r>
            <a:r>
              <a:rPr lang="en-US" sz="1800" baseline="-25000" dirty="0"/>
              <a:t>)</a:t>
            </a:r>
            <a:r>
              <a:rPr lang="en-US" sz="1800" dirty="0" smtClean="0"/>
              <a:t> which is about the same as the second corner frequency</a:t>
            </a:r>
          </a:p>
          <a:p>
            <a:r>
              <a:rPr lang="en-US" sz="2000" dirty="0" smtClean="0"/>
              <a:t>Do not use higher bandwidth than required, because it costs money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65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Bandwidth of the interconnect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The bandwidth definition is subjective</a:t>
                </a:r>
              </a:p>
              <a:p>
                <a:pPr lvl="1"/>
                <a:r>
                  <a:rPr lang="en-US" sz="1800" dirty="0" smtClean="0"/>
                  <a:t>Highest sine-wave frequency at which the interconnect </a:t>
                </a:r>
                <a:r>
                  <a:rPr lang="en-US" sz="1800" smtClean="0"/>
                  <a:t>still </a:t>
                </a:r>
                <a:r>
                  <a:rPr lang="en-US" sz="1800" smtClean="0"/>
                  <a:t>meets </a:t>
                </a:r>
                <a:r>
                  <a:rPr lang="en-US" sz="1800" dirty="0" smtClean="0"/>
                  <a:t>the specs.</a:t>
                </a:r>
              </a:p>
              <a:p>
                <a:r>
                  <a:rPr lang="en-US" sz="2000" dirty="0" smtClean="0"/>
                  <a:t>We typically use -3 dB =&gt; 70% of the incident amplitude</a:t>
                </a:r>
              </a:p>
              <a:p>
                <a:r>
                  <a:rPr lang="en-US" sz="2000" dirty="0" smtClean="0"/>
                  <a:t>Bandwidth limitation increases rise time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𝑅𝑇</m:t>
                          </m:r>
                        </m:e>
                        <m: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8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𝑖𝑛</m:t>
                              </m:r>
                            </m:sub>
                          </m:sSub>
                          <m:r>
                            <a:rPr lang="en-US" sz="1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𝑅𝑇</m:t>
                              </m:r>
                            </m:e>
                            <m:sub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𝑐h𝑎𝑛𝑛𝑒𝑙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sz="1800" dirty="0" smtClean="0"/>
              </a:p>
              <a:p>
                <a:r>
                  <a:rPr lang="en-US" sz="2000" dirty="0" smtClean="0"/>
                  <a:t>To quantify, we can use the frequency dependent Insertion Loss of the interconnect</a:t>
                </a: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2"/>
                <a:stretch>
                  <a:fillRect l="-696" t="-14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/>
          <p:cNvGrpSpPr/>
          <p:nvPr/>
        </p:nvGrpSpPr>
        <p:grpSpPr>
          <a:xfrm>
            <a:off x="292519" y="4944410"/>
            <a:ext cx="2871788" cy="1485900"/>
            <a:chOff x="7807994" y="4420394"/>
            <a:chExt cx="3829050" cy="1981200"/>
          </a:xfrm>
        </p:grpSpPr>
        <p:sp>
          <p:nvSpPr>
            <p:cNvPr id="5" name="Rounded Rectangle 4"/>
            <p:cNvSpPr/>
            <p:nvPr/>
          </p:nvSpPr>
          <p:spPr>
            <a:xfrm>
              <a:off x="7807994" y="4420394"/>
              <a:ext cx="3829050" cy="1981200"/>
            </a:xfrm>
            <a:prstGeom prst="roundRect">
              <a:avLst>
                <a:gd name="adj" fmla="val 11182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>
              <a:outerShdw dist="215900" dir="2700000" sx="98000" sy="98000" algn="tl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8321091" y="4596858"/>
              <a:ext cx="0" cy="15159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8248149" y="6040647"/>
              <a:ext cx="31602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8483016" y="4877594"/>
              <a:ext cx="599323" cy="0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9082339" y="4877594"/>
              <a:ext cx="1138989" cy="232611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0221328" y="5110205"/>
              <a:ext cx="985838" cy="673768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83016" y="4949783"/>
              <a:ext cx="0" cy="1163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9084595" y="4949783"/>
              <a:ext cx="0" cy="116305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0221328" y="5202446"/>
              <a:ext cx="0" cy="910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>
              <a:off x="8417434" y="6109818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0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Text Box 25"/>
            <p:cNvSpPr txBox="1">
              <a:spLocks noChangeArrowheads="1"/>
            </p:cNvSpPr>
            <p:nvPr/>
          </p:nvSpPr>
          <p:spPr bwMode="auto">
            <a:xfrm>
              <a:off x="9020206" y="6129043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1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6" name="Text Box 25"/>
            <p:cNvSpPr txBox="1">
              <a:spLocks noChangeArrowheads="1"/>
            </p:cNvSpPr>
            <p:nvPr/>
          </p:nvSpPr>
          <p:spPr bwMode="auto">
            <a:xfrm>
              <a:off x="10159195" y="6129043"/>
              <a:ext cx="11892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r>
                <a:rPr lang="en-US" sz="900" baseline="-25000" dirty="0">
                  <a:solidFill>
                    <a:srgbClr val="000000"/>
                  </a:solidFill>
                  <a:latin typeface="Arial"/>
                  <a:cs typeface="Arial"/>
                </a:rPr>
                <a:t>2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7" name="Text Box 25"/>
            <p:cNvSpPr txBox="1">
              <a:spLocks noChangeArrowheads="1"/>
            </p:cNvSpPr>
            <p:nvPr/>
          </p:nvSpPr>
          <p:spPr bwMode="auto">
            <a:xfrm>
              <a:off x="9503552" y="4642955"/>
              <a:ext cx="839204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-6dB/octave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8" name="Text Box 25"/>
            <p:cNvSpPr txBox="1">
              <a:spLocks noChangeArrowheads="1"/>
            </p:cNvSpPr>
            <p:nvPr/>
          </p:nvSpPr>
          <p:spPr bwMode="auto">
            <a:xfrm>
              <a:off x="10633828" y="5061873"/>
              <a:ext cx="924697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-12dB/octave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19" name="Text Box 25"/>
            <p:cNvSpPr txBox="1">
              <a:spLocks noChangeArrowheads="1"/>
            </p:cNvSpPr>
            <p:nvPr/>
          </p:nvSpPr>
          <p:spPr bwMode="auto">
            <a:xfrm>
              <a:off x="11122943" y="6109817"/>
              <a:ext cx="309144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log f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20" name="Text Box 25"/>
            <p:cNvSpPr txBox="1">
              <a:spLocks noChangeArrowheads="1"/>
            </p:cNvSpPr>
            <p:nvPr/>
          </p:nvSpPr>
          <p:spPr bwMode="auto">
            <a:xfrm>
              <a:off x="7975207" y="4601958"/>
              <a:ext cx="283496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log </a:t>
              </a:r>
              <a:b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</a:b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G(f)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30554" y="4944410"/>
            <a:ext cx="2871788" cy="1485900"/>
            <a:chOff x="7807994" y="4420394"/>
            <a:chExt cx="3829050" cy="1981200"/>
          </a:xfrm>
        </p:grpSpPr>
        <p:sp>
          <p:nvSpPr>
            <p:cNvPr id="22" name="Rounded Rectangle 21"/>
            <p:cNvSpPr/>
            <p:nvPr/>
          </p:nvSpPr>
          <p:spPr>
            <a:xfrm>
              <a:off x="7807994" y="4420394"/>
              <a:ext cx="3829050" cy="1981200"/>
            </a:xfrm>
            <a:prstGeom prst="roundRect">
              <a:avLst>
                <a:gd name="adj" fmla="val 11182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  <a:effectLst>
              <a:outerShdw dist="215900" dir="2700000" sx="98000" sy="98000" algn="tl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8321091" y="4596858"/>
              <a:ext cx="0" cy="15159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8248149" y="6040647"/>
              <a:ext cx="3160295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8744390" y="4824454"/>
              <a:ext cx="2170322" cy="890336"/>
            </a:xfrm>
            <a:prstGeom prst="line">
              <a:avLst/>
            </a:pr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 Box 25"/>
            <p:cNvSpPr txBox="1">
              <a:spLocks noChangeArrowheads="1"/>
            </p:cNvSpPr>
            <p:nvPr/>
          </p:nvSpPr>
          <p:spPr bwMode="auto">
            <a:xfrm>
              <a:off x="11122943" y="6109817"/>
              <a:ext cx="61213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 smtClean="0">
                  <a:solidFill>
                    <a:srgbClr val="000000"/>
                  </a:solidFill>
                  <a:latin typeface="Arial"/>
                  <a:cs typeface="Arial"/>
                </a:rPr>
                <a:t>f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  <p:sp>
          <p:nvSpPr>
            <p:cNvPr id="37" name="Text Box 25"/>
            <p:cNvSpPr txBox="1">
              <a:spLocks noChangeArrowheads="1"/>
            </p:cNvSpPr>
            <p:nvPr/>
          </p:nvSpPr>
          <p:spPr bwMode="auto">
            <a:xfrm>
              <a:off x="7975207" y="4601958"/>
              <a:ext cx="274947" cy="392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a14" a14:legacySpreadsheetColorIndex="9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xmlns:mc="http://schemas.openxmlformats.org/markup-compatibility/2006" val="000000" mc:Ignorable="a14" a14:legacySpreadsheetColorIndex="64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13716" tIns="17145" rIns="0" bIns="0" anchor="t" upright="1">
              <a:spAutoFit/>
            </a:bodyPr>
            <a:lstStyle>
              <a:lvl1pPr marL="0" indent="0">
                <a:defRPr sz="1100"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latin typeface="+mn-lt"/>
                  <a:ea typeface="+mn-ea"/>
                  <a:cs typeface="+mn-cs"/>
                </a:defRPr>
              </a:lvl9pPr>
            </a:lstStyle>
            <a:p>
              <a:pPr algn="l" rtl="0">
                <a:defRPr sz="1000"/>
              </a:pP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log </a:t>
              </a:r>
              <a:b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</a:br>
              <a:r>
                <a:rPr lang="en-US" sz="900" dirty="0" smtClean="0">
                  <a:solidFill>
                    <a:srgbClr val="000000"/>
                  </a:solidFill>
                  <a:latin typeface="Arial"/>
                  <a:cs typeface="Arial"/>
                </a:rPr>
                <a:t>H(f</a:t>
              </a:r>
              <a:r>
                <a:rPr lang="en-US" sz="900" dirty="0">
                  <a:solidFill>
                    <a:srgbClr val="000000"/>
                  </a:solidFill>
                  <a:latin typeface="Arial"/>
                  <a:cs typeface="Arial"/>
                </a:rPr>
                <a:t>)</a:t>
              </a:r>
              <a:endParaRPr lang="en-GB" sz="900" baseline="-25000" dirty="0">
                <a:solidFill>
                  <a:srgbClr val="0000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019815" y="5597762"/>
            <a:ext cx="513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=  ?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315329" y="551598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+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428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Time-domain and frequency-domain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Time-domain is our real world where the design has to meet the specifications</a:t>
            </a:r>
          </a:p>
          <a:p>
            <a:r>
              <a:rPr lang="en-US" sz="2400" dirty="0" smtClean="0"/>
              <a:t>Frequency-domain is a mathematical ‘world’ where we can solve some problems faster than in the time-domain</a:t>
            </a:r>
          </a:p>
          <a:p>
            <a:r>
              <a:rPr lang="en-US" sz="2400" dirty="0" smtClean="0"/>
              <a:t>Different interpretations of the SAME thing</a:t>
            </a:r>
          </a:p>
          <a:p>
            <a:r>
              <a:rPr lang="en-US" sz="2400" dirty="0" smtClean="0"/>
              <a:t>Fourier transform links the two domains</a:t>
            </a:r>
            <a:endParaRPr lang="en-GB" sz="2400" dirty="0"/>
          </a:p>
        </p:txBody>
      </p:sp>
      <p:sp>
        <p:nvSpPr>
          <p:cNvPr id="4" name="Cloud 3"/>
          <p:cNvSpPr/>
          <p:nvPr/>
        </p:nvSpPr>
        <p:spPr>
          <a:xfrm>
            <a:off x="2260650" y="4601159"/>
            <a:ext cx="1840463" cy="10287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FFFF00"/>
                </a:solidFill>
              </a:rPr>
              <a:t>Time</a:t>
            </a:r>
            <a:endParaRPr lang="en-GB" sz="1350" dirty="0">
              <a:solidFill>
                <a:srgbClr val="FFFF00"/>
              </a:solidFill>
            </a:endParaRPr>
          </a:p>
        </p:txBody>
      </p:sp>
      <p:sp>
        <p:nvSpPr>
          <p:cNvPr id="5" name="Cloud 4"/>
          <p:cNvSpPr/>
          <p:nvPr/>
        </p:nvSpPr>
        <p:spPr>
          <a:xfrm>
            <a:off x="4961863" y="4601159"/>
            <a:ext cx="1840463" cy="1028700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chemeClr val="accent1"/>
                </a:solidFill>
              </a:rPr>
              <a:t>Frequency</a:t>
            </a:r>
            <a:endParaRPr lang="en-GB" sz="1350" dirty="0">
              <a:solidFill>
                <a:schemeClr val="accent1"/>
              </a:solidFill>
            </a:endParaRPr>
          </a:p>
        </p:txBody>
      </p:sp>
      <p:sp>
        <p:nvSpPr>
          <p:cNvPr id="6" name="Curved Down Arrow 5"/>
          <p:cNvSpPr/>
          <p:nvPr/>
        </p:nvSpPr>
        <p:spPr>
          <a:xfrm>
            <a:off x="4174591" y="4811097"/>
            <a:ext cx="713792" cy="223935"/>
          </a:xfrm>
          <a:prstGeom prst="curved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7" name="Curved Down Arrow 6"/>
          <p:cNvSpPr/>
          <p:nvPr/>
        </p:nvSpPr>
        <p:spPr>
          <a:xfrm rot="10800000">
            <a:off x="4164092" y="5136308"/>
            <a:ext cx="713792" cy="223935"/>
          </a:xfrm>
          <a:prstGeom prst="curved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6598" y="4555092"/>
            <a:ext cx="34977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FT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4324459" y="5352859"/>
            <a:ext cx="3930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/>
              <a:t>IFT</a:t>
            </a:r>
            <a:endParaRPr lang="en-GB" sz="135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PH-ESE seminar, 9/6/2015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Csaba SOOS, Signal and Power Integrity Design Practices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C6BA1-B247-4028-BF90-B05725C087E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40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4812</TotalTime>
  <Words>2942</Words>
  <Application>Microsoft Office PowerPoint</Application>
  <PresentationFormat>On-screen Show (4:3)</PresentationFormat>
  <Paragraphs>643</Paragraphs>
  <Slides>55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Microsoft YaHei</vt:lpstr>
      <vt:lpstr>Arial</vt:lpstr>
      <vt:lpstr>Calibri</vt:lpstr>
      <vt:lpstr>Calibri Light</vt:lpstr>
      <vt:lpstr>Cambria Math</vt:lpstr>
      <vt:lpstr>Liberation Sans</vt:lpstr>
      <vt:lpstr>Mangal</vt:lpstr>
      <vt:lpstr>Office Theme</vt:lpstr>
      <vt:lpstr>Signal and Power Integrity Design Practices</vt:lpstr>
      <vt:lpstr>Outline</vt:lpstr>
      <vt:lpstr>Introduction</vt:lpstr>
      <vt:lpstr>Sources</vt:lpstr>
      <vt:lpstr>Signal bandwidth</vt:lpstr>
      <vt:lpstr>Signal bandwidth</vt:lpstr>
      <vt:lpstr>Signal bandwidth</vt:lpstr>
      <vt:lpstr>Bandwidth of the interconnect</vt:lpstr>
      <vt:lpstr>Time-domain and frequency-domain</vt:lpstr>
      <vt:lpstr>Scattering or S-parameters</vt:lpstr>
      <vt:lpstr>S-parameter plots (frequency domain)</vt:lpstr>
      <vt:lpstr>S-parameters (time domain)</vt:lpstr>
      <vt:lpstr>Mixed-mode S-parameters</vt:lpstr>
      <vt:lpstr>Transmission line</vt:lpstr>
      <vt:lpstr>Losses, resistive vs. dielectric</vt:lpstr>
      <vt:lpstr>Coupled traces, differential impedance</vt:lpstr>
      <vt:lpstr>Tight vs loose coupling</vt:lpstr>
      <vt:lpstr>Loss in coupled microstrip traces</vt:lpstr>
      <vt:lpstr>Inter-symbol Interference (ISI)</vt:lpstr>
      <vt:lpstr>Attenuation at Nyquist</vt:lpstr>
      <vt:lpstr>Mode conversion, frequency domain</vt:lpstr>
      <vt:lpstr>Mode conversion, time domain</vt:lpstr>
      <vt:lpstr>Mode conversion summary</vt:lpstr>
      <vt:lpstr>Crosstalk</vt:lpstr>
      <vt:lpstr>Crosstalk</vt:lpstr>
      <vt:lpstr>Crosstalk, frequency and time domain</vt:lpstr>
      <vt:lpstr>Crosstalk, frequency and time domain</vt:lpstr>
      <vt:lpstr>Crosstalk, mitigation</vt:lpstr>
      <vt:lpstr>Discontinuities</vt:lpstr>
      <vt:lpstr>Routing via</vt:lpstr>
      <vt:lpstr>Via optimization</vt:lpstr>
      <vt:lpstr>Power Delivery Network</vt:lpstr>
      <vt:lpstr>PDN design challenge</vt:lpstr>
      <vt:lpstr>Decoupling</vt:lpstr>
      <vt:lpstr>Ansys Capacitor Library Browser</vt:lpstr>
      <vt:lpstr>Tools</vt:lpstr>
      <vt:lpstr>Measurement</vt:lpstr>
      <vt:lpstr>TDR vs VNA, dynamic range</vt:lpstr>
      <vt:lpstr>Controlled impedance on very high density flex circuits</vt:lpstr>
      <vt:lpstr>Controlled impedance on very high density flex circuits, measurement</vt:lpstr>
      <vt:lpstr>Light weight readout cable for inner barrel pixel readout</vt:lpstr>
      <vt:lpstr>Light weight readout cable for inner barrel pixel readout, S parameters</vt:lpstr>
      <vt:lpstr>Light weight readout cable for inner barrel pixel readout, time domain</vt:lpstr>
      <vt:lpstr>ALICE ITS upgrade, Outer Barrel</vt:lpstr>
      <vt:lpstr>ALICE ITS upgrade, Outer Barrel</vt:lpstr>
      <vt:lpstr>ALICE ITS upgrade, Outer Barrel</vt:lpstr>
      <vt:lpstr>GBTx test board PDN</vt:lpstr>
      <vt:lpstr>PCIe40 PDN, current density </vt:lpstr>
      <vt:lpstr>PCIe40 PDN, IR drop</vt:lpstr>
      <vt:lpstr>PowerPoint Presentation</vt:lpstr>
      <vt:lpstr>Backup slides</vt:lpstr>
      <vt:lpstr>PDN analysis, mounting inductance</vt:lpstr>
      <vt:lpstr>PDN analysis, laminate thickness</vt:lpstr>
      <vt:lpstr>Unwanted coupling seen on S21</vt:lpstr>
      <vt:lpstr>HyperLynx, PCIe Gen3 channel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 and Power Integrity Practices</dc:title>
  <dc:creator>Csaba Soos</dc:creator>
  <cp:lastModifiedBy>Csaba Soos</cp:lastModifiedBy>
  <cp:revision>221</cp:revision>
  <dcterms:created xsi:type="dcterms:W3CDTF">2015-05-11T07:46:13Z</dcterms:created>
  <dcterms:modified xsi:type="dcterms:W3CDTF">2016-06-21T07:28:08Z</dcterms:modified>
</cp:coreProperties>
</file>