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C60B-3AB4-DB4C-AA7C-5A6DC25C2420}" type="datetimeFigureOut">
              <a:rPr lang="en-US" smtClean="0"/>
              <a:t>05/02/15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1788-9225-5648-93BF-85DF39A9C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356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C60B-3AB4-DB4C-AA7C-5A6DC25C2420}" type="datetimeFigureOut">
              <a:rPr lang="en-US" smtClean="0"/>
              <a:t>05/02/15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1788-9225-5648-93BF-85DF39A9C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477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C60B-3AB4-DB4C-AA7C-5A6DC25C2420}" type="datetimeFigureOut">
              <a:rPr lang="en-US" smtClean="0"/>
              <a:t>05/02/15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1788-9225-5648-93BF-85DF39A9C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09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C60B-3AB4-DB4C-AA7C-5A6DC25C2420}" type="datetimeFigureOut">
              <a:rPr lang="en-US" smtClean="0"/>
              <a:t>05/02/15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1788-9225-5648-93BF-85DF39A9C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860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C60B-3AB4-DB4C-AA7C-5A6DC25C2420}" type="datetimeFigureOut">
              <a:rPr lang="en-US" smtClean="0"/>
              <a:t>05/02/15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1788-9225-5648-93BF-85DF39A9C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093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C60B-3AB4-DB4C-AA7C-5A6DC25C2420}" type="datetimeFigureOut">
              <a:rPr lang="en-US" smtClean="0"/>
              <a:t>05/02/15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1788-9225-5648-93BF-85DF39A9C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529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C60B-3AB4-DB4C-AA7C-5A6DC25C2420}" type="datetimeFigureOut">
              <a:rPr lang="en-US" smtClean="0"/>
              <a:t>05/02/15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1788-9225-5648-93BF-85DF39A9C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83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C60B-3AB4-DB4C-AA7C-5A6DC25C2420}" type="datetimeFigureOut">
              <a:rPr lang="en-US" smtClean="0"/>
              <a:t>05/02/15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1788-9225-5648-93BF-85DF39A9C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452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C60B-3AB4-DB4C-AA7C-5A6DC25C2420}" type="datetimeFigureOut">
              <a:rPr lang="en-US" smtClean="0"/>
              <a:t>05/02/15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1788-9225-5648-93BF-85DF39A9C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487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C60B-3AB4-DB4C-AA7C-5A6DC25C2420}" type="datetimeFigureOut">
              <a:rPr lang="en-US" smtClean="0"/>
              <a:t>05/02/15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1788-9225-5648-93BF-85DF39A9C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702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C60B-3AB4-DB4C-AA7C-5A6DC25C2420}" type="datetimeFigureOut">
              <a:rPr lang="en-US" smtClean="0"/>
              <a:t>05/02/15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1788-9225-5648-93BF-85DF39A9C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62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9C60B-3AB4-DB4C-AA7C-5A6DC25C2420}" type="datetimeFigureOut">
              <a:rPr lang="en-US" smtClean="0"/>
              <a:t>05/02/15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51788-9225-5648-93BF-85DF39A9CE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09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cc.web.cern.ch/hcc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s/display/LHCOP/Dry+Runs+2014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be-bi-lhc-mon.cern.ch" TargetMode="External"/><Relationship Id="rId3" Type="http://schemas.openxmlformats.org/officeDocument/2006/relationships/hyperlink" Target="mailto:be-dep-bi-lhc-comm@cern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</a:t>
            </a:r>
            <a:r>
              <a:rPr lang="en-US" dirty="0"/>
              <a:t>on LHC commissioning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5 February 2015</a:t>
            </a:r>
          </a:p>
          <a:p>
            <a:r>
              <a:rPr lang="en-US" dirty="0" smtClean="0"/>
              <a:t>E. Bravin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212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Powering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Latest news and statistics at </a:t>
            </a:r>
          </a:p>
          <a:p>
            <a:pPr marL="457200" lvl="1" indent="0">
              <a:buNone/>
            </a:pPr>
            <a:r>
              <a:rPr lang="en-US" dirty="0" smtClean="0">
                <a:hlinkClick r:id="rId2"/>
              </a:rPr>
              <a:t>http://hcc.web.cern.ch/hcc/</a:t>
            </a:r>
            <a:endParaRPr lang="en-US" dirty="0" smtClean="0"/>
          </a:p>
          <a:p>
            <a:r>
              <a:rPr lang="en-US" dirty="0" smtClean="0"/>
              <a:t>2 Sectors trained up to 6.5 </a:t>
            </a:r>
            <a:r>
              <a:rPr lang="en-US" dirty="0" err="1" smtClean="0"/>
              <a:t>TeV</a:t>
            </a:r>
            <a:r>
              <a:rPr lang="en-US" dirty="0" smtClean="0"/>
              <a:t> (+100A)</a:t>
            </a:r>
          </a:p>
          <a:p>
            <a:r>
              <a:rPr lang="en-US" dirty="0" smtClean="0"/>
              <a:t>Sector 5-6 being trained (already trained in 2008). Looks like memory of firm 3 magnets is very short </a:t>
            </a:r>
            <a:r>
              <a:rPr lang="en-US" dirty="0" smtClean="0">
                <a:sym typeface="Wingdings"/>
              </a:rPr>
              <a:t>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548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RF start cool down today</a:t>
            </a:r>
          </a:p>
          <a:p>
            <a:pPr lvl="1"/>
            <a:r>
              <a:rPr lang="en-US" dirty="0" smtClean="0"/>
              <a:t>No access until Monday, then to be agreed with CCC and RF</a:t>
            </a:r>
          </a:p>
          <a:p>
            <a:r>
              <a:rPr lang="en-US" dirty="0" smtClean="0"/>
              <a:t>Dry runs on going since a while</a:t>
            </a:r>
          </a:p>
          <a:p>
            <a:pPr marL="457200" lvl="1" indent="0">
              <a:buNone/>
            </a:pPr>
            <a:r>
              <a:rPr lang="en-US" dirty="0" smtClean="0">
                <a:hlinkClick r:id="rId2"/>
              </a:rPr>
              <a:t>https://wikis/display/LHCOP/Dry+Runs+2014</a:t>
            </a:r>
            <a:endParaRPr lang="en-US" dirty="0" smtClean="0"/>
          </a:p>
          <a:p>
            <a:r>
              <a:rPr lang="en-US" dirty="0" smtClean="0"/>
              <a:t>Sector tests foreseen for last two WEs of February (?)</a:t>
            </a:r>
          </a:p>
          <a:p>
            <a:r>
              <a:rPr lang="en-US" dirty="0" smtClean="0"/>
              <a:t>Cold checkout and beam commissioning preparation</a:t>
            </a:r>
          </a:p>
        </p:txBody>
      </p:sp>
    </p:spTree>
    <p:extLst>
      <p:ext uri="{BB962C8B-B14F-4D97-AF65-F5344CB8AC3E}">
        <p14:creationId xmlns:p14="http://schemas.microsoft.com/office/powerpoint/2010/main" val="1362166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 runs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b="1" dirty="0"/>
              <a:t>05 Feb </a:t>
            </a:r>
            <a:r>
              <a:rPr lang="en-US" b="1" dirty="0" smtClean="0"/>
              <a:t>2015</a:t>
            </a:r>
            <a:r>
              <a:rPr lang="en-US" dirty="0" smtClean="0"/>
              <a:t> </a:t>
            </a:r>
            <a:r>
              <a:rPr lang="en-US" b="1" dirty="0" smtClean="0"/>
              <a:t>Timing </a:t>
            </a:r>
            <a:r>
              <a:rPr lang="en-US" b="1" dirty="0"/>
              <a:t>system</a:t>
            </a:r>
            <a:r>
              <a:rPr lang="en-US" dirty="0"/>
              <a:t>: LHC mastership, dynamic destination, injection request.	</a:t>
            </a:r>
          </a:p>
          <a:p>
            <a:r>
              <a:rPr lang="en-US" b="1" dirty="0"/>
              <a:t>06 Feb </a:t>
            </a:r>
            <a:r>
              <a:rPr lang="en-US" b="1" dirty="0" smtClean="0"/>
              <a:t>2015 MKQA </a:t>
            </a:r>
            <a:r>
              <a:rPr lang="en-US" b="1" dirty="0"/>
              <a:t>and AC dipole</a:t>
            </a:r>
            <a:r>
              <a:rPr lang="en-US" dirty="0"/>
              <a:t> (new PLCs and FESA 3): trigger, OASIS, </a:t>
            </a:r>
            <a:r>
              <a:rPr lang="en-US" dirty="0" err="1"/>
              <a:t>multiturn</a:t>
            </a:r>
            <a:r>
              <a:rPr lang="en-US" dirty="0"/>
              <a:t> acquisition.</a:t>
            </a:r>
          </a:p>
          <a:p>
            <a:pPr lvl="1"/>
            <a:r>
              <a:rPr lang="en-US" b="1" dirty="0"/>
              <a:t>Experiments (ALICE, </a:t>
            </a:r>
            <a:r>
              <a:rPr lang="en-US" b="1" dirty="0" err="1"/>
              <a:t>LHCb</a:t>
            </a:r>
            <a:r>
              <a:rPr lang="en-US" b="1" dirty="0"/>
              <a:t> and CMS)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Beam </a:t>
            </a:r>
            <a:r>
              <a:rPr lang="en-US" dirty="0" smtClean="0"/>
              <a:t>modes, Handshakes</a:t>
            </a:r>
            <a:r>
              <a:rPr lang="en-US" dirty="0"/>
              <a:t> -</a:t>
            </a:r>
            <a:r>
              <a:rPr lang="en-US" dirty="0" smtClean="0"/>
              <a:t> PM </a:t>
            </a:r>
            <a:r>
              <a:rPr lang="en-US" dirty="0"/>
              <a:t>reception (if not done during DR 21.02.2015</a:t>
            </a:r>
            <a:r>
              <a:rPr lang="en-US" dirty="0" smtClean="0"/>
              <a:t>), SMP </a:t>
            </a:r>
            <a:r>
              <a:rPr lang="en-US" dirty="0"/>
              <a:t>flags -</a:t>
            </a:r>
            <a:r>
              <a:rPr lang="en-US" dirty="0" smtClean="0"/>
              <a:t> Internal </a:t>
            </a:r>
            <a:r>
              <a:rPr lang="en-US" dirty="0"/>
              <a:t>to LHC Clock </a:t>
            </a:r>
            <a:r>
              <a:rPr lang="en-US" dirty="0" smtClean="0"/>
              <a:t>switch, RF </a:t>
            </a:r>
            <a:r>
              <a:rPr lang="en-US" dirty="0"/>
              <a:t>ramp </a:t>
            </a:r>
            <a:r>
              <a:rPr lang="en-US" dirty="0" smtClean="0"/>
              <a:t>- Injection </a:t>
            </a:r>
            <a:r>
              <a:rPr lang="en-US" dirty="0"/>
              <a:t>permits </a:t>
            </a:r>
            <a:r>
              <a:rPr lang="en-US" dirty="0" smtClean="0"/>
              <a:t>- New </a:t>
            </a:r>
            <a:r>
              <a:rPr lang="en-US" dirty="0"/>
              <a:t>DIP variables for automatic scan application 	</a:t>
            </a:r>
          </a:p>
          <a:p>
            <a:r>
              <a:rPr lang="en-US" b="1" dirty="0"/>
              <a:t>16 Feb 2015</a:t>
            </a:r>
            <a:r>
              <a:rPr lang="en-US" dirty="0"/>
              <a:t>	</a:t>
            </a:r>
            <a:r>
              <a:rPr lang="en-US" b="1" dirty="0"/>
              <a:t>Transfer Line equipment and instrumentation</a:t>
            </a:r>
            <a:endParaRPr lang="en-US" dirty="0"/>
          </a:p>
          <a:p>
            <a:pPr lvl="1"/>
            <a:r>
              <a:rPr lang="en-US" dirty="0"/>
              <a:t>TED TT40/TT60 movement (in chain) </a:t>
            </a:r>
            <a:r>
              <a:rPr lang="en-US" dirty="0" smtClean="0"/>
              <a:t>- TED </a:t>
            </a:r>
            <a:r>
              <a:rPr lang="en-US" dirty="0"/>
              <a:t>TI2/TI8 movement (in chain) </a:t>
            </a:r>
            <a:r>
              <a:rPr lang="en-US" dirty="0" smtClean="0"/>
              <a:t>- SPS </a:t>
            </a:r>
            <a:r>
              <a:rPr lang="en-US" dirty="0"/>
              <a:t>MKE </a:t>
            </a:r>
            <a:r>
              <a:rPr lang="en-US" dirty="0" smtClean="0"/>
              <a:t>- Power </a:t>
            </a:r>
            <a:r>
              <a:rPr lang="en-US" dirty="0"/>
              <a:t>Converters: heat run, logging and interlocks </a:t>
            </a:r>
            <a:r>
              <a:rPr lang="en-US" dirty="0" smtClean="0"/>
              <a:t>- Collimators</a:t>
            </a:r>
            <a:r>
              <a:rPr lang="en-US" dirty="0"/>
              <a:t> </a:t>
            </a:r>
            <a:r>
              <a:rPr lang="en-US" dirty="0" smtClean="0"/>
              <a:t>- </a:t>
            </a:r>
            <a:r>
              <a:rPr lang="en-US" dirty="0" smtClean="0">
                <a:solidFill>
                  <a:srgbClr val="FF0000"/>
                </a:solidFill>
              </a:rPr>
              <a:t>BLM</a:t>
            </a:r>
            <a:r>
              <a:rPr lang="en-US" dirty="0">
                <a:solidFill>
                  <a:srgbClr val="FF0000"/>
                </a:solidFill>
              </a:rPr>
              <a:t>, BPM, BTV, FBCT: application and </a:t>
            </a:r>
            <a:r>
              <a:rPr lang="en-US" dirty="0" smtClean="0">
                <a:solidFill>
                  <a:srgbClr val="FF0000"/>
                </a:solidFill>
              </a:rPr>
              <a:t>logging - </a:t>
            </a:r>
            <a:r>
              <a:rPr lang="en-US" b="1" dirty="0" smtClean="0"/>
              <a:t>LHC</a:t>
            </a:r>
            <a:r>
              <a:rPr lang="en-US" b="1" dirty="0"/>
              <a:t>-SPS synchronization</a:t>
            </a:r>
            <a:r>
              <a:rPr lang="en-US" dirty="0"/>
              <a:t>	</a:t>
            </a:r>
          </a:p>
          <a:p>
            <a:r>
              <a:rPr lang="en-US" b="1" dirty="0"/>
              <a:t>17 Feb 2015</a:t>
            </a:r>
            <a:r>
              <a:rPr lang="en-US" dirty="0"/>
              <a:t>	Repeat DR2 (27 Jan 2015) with relevant sector test user inputs to </a:t>
            </a:r>
            <a:r>
              <a:rPr lang="en-US" dirty="0" smtClean="0"/>
              <a:t>BIC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Triggered acquisition</a:t>
            </a:r>
            <a:r>
              <a:rPr lang="en-US" dirty="0">
                <a:solidFill>
                  <a:srgbClr val="FF0000"/>
                </a:solidFill>
              </a:rPr>
              <a:t> of the BI systems: </a:t>
            </a:r>
            <a:r>
              <a:rPr lang="en-US" b="1" dirty="0">
                <a:solidFill>
                  <a:srgbClr val="FF0000"/>
                </a:solidFill>
              </a:rPr>
              <a:t>BPMs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strike="sngStrike" dirty="0">
                <a:solidFill>
                  <a:srgbClr val="FF0000"/>
                </a:solidFill>
              </a:rPr>
              <a:t>continuous</a:t>
            </a:r>
            <a:r>
              <a:rPr lang="en-US" dirty="0">
                <a:solidFill>
                  <a:srgbClr val="FF0000"/>
                </a:solidFill>
              </a:rPr>
              <a:t> (not yet possible) SYNC and FIFO) and </a:t>
            </a:r>
            <a:r>
              <a:rPr lang="en-US" b="1" dirty="0">
                <a:solidFill>
                  <a:srgbClr val="FF0000"/>
                </a:solidFill>
              </a:rPr>
              <a:t>BLMs</a:t>
            </a:r>
            <a:r>
              <a:rPr lang="en-US" dirty="0">
                <a:solidFill>
                  <a:srgbClr val="FF0000"/>
                </a:solidFill>
              </a:rPr>
              <a:t> (BLMs: continuous acquisition, XPOC, PM, IQC and 1 Hz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smtClean="0"/>
              <a:t>-</a:t>
            </a:r>
            <a:r>
              <a:rPr lang="en-US" b="1" strike="sngStrike" dirty="0" smtClean="0"/>
              <a:t>Timing </a:t>
            </a:r>
            <a:r>
              <a:rPr lang="en-US" b="1" strike="sngStrike" dirty="0"/>
              <a:t>system </a:t>
            </a:r>
            <a:r>
              <a:rPr lang="en-US" strike="sngStrike" dirty="0"/>
              <a:t>(repeat Dry Run 1</a:t>
            </a:r>
            <a:r>
              <a:rPr lang="en-US" strike="sngStrike" dirty="0" smtClean="0"/>
              <a:t>)</a:t>
            </a:r>
            <a:r>
              <a:rPr lang="en-US" dirty="0" smtClean="0"/>
              <a:t> -</a:t>
            </a:r>
            <a:r>
              <a:rPr lang="en-US" b="1" dirty="0" err="1" smtClean="0"/>
              <a:t>LBDS</a:t>
            </a:r>
            <a:r>
              <a:rPr lang="en-US" b="1" dirty="0" err="1"/>
              <a:t>+MKI+Inject</a:t>
            </a:r>
            <a:r>
              <a:rPr lang="en-US" b="1" dirty="0"/>
              <a:t> and Dump</a:t>
            </a:r>
            <a:endParaRPr lang="en-US" dirty="0"/>
          </a:p>
          <a:p>
            <a:pPr lvl="1"/>
            <a:r>
              <a:rPr lang="en-US" dirty="0" smtClean="0"/>
              <a:t>LBDS: Arming </a:t>
            </a:r>
            <a:r>
              <a:rPr lang="en-US" dirty="0"/>
              <a:t>sequence (LBDS only user of BIC</a:t>
            </a:r>
            <a:r>
              <a:rPr lang="en-US" dirty="0" smtClean="0"/>
              <a:t>) - </a:t>
            </a:r>
            <a:r>
              <a:rPr lang="en-US" dirty="0" err="1" smtClean="0"/>
              <a:t>BETsim</a:t>
            </a:r>
            <a:r>
              <a:rPr lang="en-US" dirty="0" smtClean="0"/>
              <a:t> </a:t>
            </a:r>
            <a:r>
              <a:rPr lang="en-US" dirty="0"/>
              <a:t>@450 </a:t>
            </a:r>
            <a:r>
              <a:rPr lang="en-US" dirty="0" err="1"/>
              <a:t>GeV</a:t>
            </a:r>
            <a:r>
              <a:rPr lang="en-US" dirty="0"/>
              <a:t> </a:t>
            </a:r>
          </a:p>
          <a:p>
            <a:pPr lvl="1"/>
            <a:r>
              <a:rPr lang="en-US" dirty="0" smtClean="0"/>
              <a:t>MKI: Settings</a:t>
            </a:r>
            <a:r>
              <a:rPr lang="en-US" dirty="0"/>
              <a:t> </a:t>
            </a:r>
            <a:r>
              <a:rPr lang="en-US" dirty="0" smtClean="0"/>
              <a:t>- Load </a:t>
            </a:r>
            <a:r>
              <a:rPr lang="en-US" dirty="0"/>
              <a:t>settings from sequencer and MKI application </a:t>
            </a:r>
            <a:r>
              <a:rPr lang="en-US" dirty="0" smtClean="0"/>
              <a:t>- Change </a:t>
            </a:r>
            <a:r>
              <a:rPr lang="en-US" dirty="0"/>
              <a:t>state from sequencer and MKI application </a:t>
            </a:r>
            <a:r>
              <a:rPr lang="en-US" dirty="0" smtClean="0"/>
              <a:t>- Trim </a:t>
            </a:r>
            <a:r>
              <a:rPr lang="en-US" dirty="0"/>
              <a:t>from MKI application </a:t>
            </a:r>
            <a:r>
              <a:rPr lang="en-US" dirty="0" smtClean="0"/>
              <a:t>- MCS </a:t>
            </a:r>
            <a:r>
              <a:rPr lang="en-US" dirty="0"/>
              <a:t>settings </a:t>
            </a:r>
            <a:r>
              <a:rPr lang="en-US" dirty="0" smtClean="0"/>
              <a:t>- OASIS </a:t>
            </a:r>
            <a:r>
              <a:rPr lang="en-US" dirty="0"/>
              <a:t>triggering and </a:t>
            </a:r>
            <a:r>
              <a:rPr lang="en-US" dirty="0" smtClean="0"/>
              <a:t>signals- Inject </a:t>
            </a:r>
            <a:r>
              <a:rPr lang="en-US" dirty="0"/>
              <a:t>and dump sequence	</a:t>
            </a:r>
          </a:p>
          <a:p>
            <a:r>
              <a:rPr lang="en-US" b="1" dirty="0"/>
              <a:t>18 Feb 2015</a:t>
            </a:r>
            <a:r>
              <a:rPr lang="en-US" dirty="0"/>
              <a:t>	ADT (+ EMC measurements) + </a:t>
            </a:r>
            <a:r>
              <a:rPr lang="en-US" b="1" dirty="0"/>
              <a:t>Experiments (at least ATLAS)</a:t>
            </a:r>
            <a:r>
              <a:rPr lang="en-US" dirty="0"/>
              <a:t>	</a:t>
            </a:r>
          </a:p>
          <a:p>
            <a:r>
              <a:rPr lang="en-US" b="1" dirty="0"/>
              <a:t>26 Feb 2015</a:t>
            </a: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</a:rPr>
              <a:t>WS and </a:t>
            </a:r>
            <a:r>
              <a:rPr lang="en-US" dirty="0" smtClean="0">
                <a:solidFill>
                  <a:srgbClr val="FF0000"/>
                </a:solidFill>
              </a:rPr>
              <a:t>BRANS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759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 runs and sector test plan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2146300"/>
            <a:ext cx="90932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00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beam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Rossano</a:t>
            </a:r>
            <a:r>
              <a:rPr lang="en-US" dirty="0" smtClean="0"/>
              <a:t> is organizing the cold check-out</a:t>
            </a:r>
          </a:p>
          <a:p>
            <a:pPr lvl="1"/>
            <a:r>
              <a:rPr lang="en-US" dirty="0" smtClean="0"/>
              <a:t>Need input from our side: Access, special conditions etc.</a:t>
            </a:r>
          </a:p>
          <a:p>
            <a:pPr lvl="1"/>
            <a:r>
              <a:rPr lang="en-US" dirty="0" smtClean="0"/>
              <a:t>So far only info from </a:t>
            </a:r>
            <a:r>
              <a:rPr lang="en-US" dirty="0" err="1" smtClean="0"/>
              <a:t>Thibaut</a:t>
            </a:r>
            <a:r>
              <a:rPr lang="en-US" dirty="0" smtClean="0"/>
              <a:t> (</a:t>
            </a:r>
            <a:r>
              <a:rPr lang="en-US" dirty="0" err="1" smtClean="0"/>
              <a:t>yestarday</a:t>
            </a:r>
            <a:r>
              <a:rPr lang="en-US" dirty="0" smtClean="0"/>
              <a:t>)</a:t>
            </a:r>
          </a:p>
          <a:p>
            <a:r>
              <a:rPr lang="en-US" dirty="0" smtClean="0"/>
              <a:t>Beam commissioning</a:t>
            </a:r>
          </a:p>
          <a:p>
            <a:pPr lvl="1"/>
            <a:r>
              <a:rPr lang="en-US" dirty="0" smtClean="0"/>
              <a:t>Need to make a plan for each instrument </a:t>
            </a:r>
            <a:r>
              <a:rPr lang="en-US" dirty="0" err="1" smtClean="0"/>
              <a:t>asap</a:t>
            </a:r>
            <a:r>
              <a:rPr lang="en-US" dirty="0" smtClean="0"/>
              <a:t> and then discuss the plan with OP</a:t>
            </a:r>
          </a:p>
          <a:p>
            <a:r>
              <a:rPr lang="en-US" dirty="0" smtClean="0"/>
              <a:t>MDs</a:t>
            </a:r>
          </a:p>
          <a:p>
            <a:pPr lvl="1"/>
            <a:r>
              <a:rPr lang="en-US" dirty="0" smtClean="0"/>
              <a:t>Need to prepare MD requests by mid February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134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BI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site created to track the situation</a:t>
            </a:r>
          </a:p>
          <a:p>
            <a:pPr marL="457200" lvl="1" indent="0">
              <a:buNone/>
            </a:pPr>
            <a:r>
              <a:rPr lang="en-US" dirty="0" smtClean="0">
                <a:hlinkClick r:id="rId2"/>
              </a:rPr>
              <a:t>https://be-bi-lhc-mon.cern.ch</a:t>
            </a:r>
            <a:endParaRPr lang="en-US" dirty="0" smtClean="0"/>
          </a:p>
          <a:p>
            <a:pPr lvl="1"/>
            <a:r>
              <a:rPr lang="en-US" dirty="0" smtClean="0"/>
              <a:t>Need to be part of </a:t>
            </a:r>
            <a:r>
              <a:rPr lang="en-US" dirty="0" smtClean="0">
                <a:hlinkClick r:id="rId3"/>
              </a:rPr>
              <a:t>be-dep-bi-lhc-comm@cern.ch</a:t>
            </a:r>
            <a:r>
              <a:rPr lang="en-US" dirty="0" smtClean="0"/>
              <a:t> e-group to access</a:t>
            </a:r>
          </a:p>
          <a:p>
            <a:r>
              <a:rPr lang="en-US" dirty="0" smtClean="0"/>
              <a:t>Regular meeting will be organized on Friday afternoon</a:t>
            </a:r>
          </a:p>
          <a:p>
            <a:pPr lvl="1"/>
            <a:r>
              <a:rPr lang="en-US" dirty="0" smtClean="0"/>
              <a:t>can we start tomorrow?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532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256</Words>
  <Application>Microsoft Macintosh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Update on LHC commissioning</vt:lpstr>
      <vt:lpstr>Powering tests</vt:lpstr>
      <vt:lpstr>Activities</vt:lpstr>
      <vt:lpstr>Dry runs</vt:lpstr>
      <vt:lpstr>Dry runs and sector test plan</vt:lpstr>
      <vt:lpstr>Preparing for beam</vt:lpstr>
      <vt:lpstr>LHC BI status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LHC commissioning</dc:title>
  <dc:creator>Enrico Bravin</dc:creator>
  <cp:lastModifiedBy>Enrico Bravin</cp:lastModifiedBy>
  <cp:revision>5</cp:revision>
  <dcterms:created xsi:type="dcterms:W3CDTF">2015-02-05T07:38:46Z</dcterms:created>
  <dcterms:modified xsi:type="dcterms:W3CDTF">2015-02-05T08:18:21Z</dcterms:modified>
</cp:coreProperties>
</file>