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data4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6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8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10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11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12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13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5.xml" ContentType="application/vnd.openxmlformats-officedocument.drawingml.diagramData+xml"/>
  <Override PartName="/ppt/diagrams/data7.xml" ContentType="application/vnd.openxmlformats-officedocument.drawingml.diagramData+xml"/>
  <Override PartName="/ppt/diagrams/data9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59" r:id="rId4"/>
    <p:sldId id="260" r:id="rId5"/>
    <p:sldId id="264" r:id="rId6"/>
    <p:sldId id="266" r:id="rId7"/>
    <p:sldId id="263" r:id="rId8"/>
    <p:sldId id="267" r:id="rId9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930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5" d="100"/>
          <a:sy n="105" d="100"/>
        </p:scale>
        <p:origin x="-325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0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BA4416-62DF-438E-ACD9-633C7B9E17A1}" type="doc">
      <dgm:prSet loTypeId="urn:microsoft.com/office/officeart/2005/8/layout/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EB5095F-3C33-4737-9970-03C1CCD00B3A}">
      <dgm:prSet phldrT="[Text]"/>
      <dgm:spPr/>
      <dgm:t>
        <a:bodyPr/>
        <a:lstStyle/>
        <a:p>
          <a:r>
            <a:rPr lang="en-GB" dirty="0" smtClean="0"/>
            <a:t>Purpose</a:t>
          </a:r>
          <a:endParaRPr lang="en-GB" dirty="0"/>
        </a:p>
      </dgm:t>
    </dgm:pt>
    <dgm:pt modelId="{495DA429-BA64-4377-9BA6-908288E680A8}" type="parTrans" cxnId="{86675647-E782-433B-AAA6-612D10D55586}">
      <dgm:prSet/>
      <dgm:spPr/>
      <dgm:t>
        <a:bodyPr/>
        <a:lstStyle/>
        <a:p>
          <a:endParaRPr lang="en-GB"/>
        </a:p>
      </dgm:t>
    </dgm:pt>
    <dgm:pt modelId="{788A0A2E-00C0-4814-99BE-69C8AC387ECA}" type="sibTrans" cxnId="{86675647-E782-433B-AAA6-612D10D55586}">
      <dgm:prSet/>
      <dgm:spPr/>
      <dgm:t>
        <a:bodyPr/>
        <a:lstStyle/>
        <a:p>
          <a:endParaRPr lang="en-GB"/>
        </a:p>
      </dgm:t>
    </dgm:pt>
    <dgm:pt modelId="{DAD0CDB0-15BF-4A32-8A84-E610C47D567A}">
      <dgm:prSet phldrT="[Text]"/>
      <dgm:spPr/>
      <dgm:t>
        <a:bodyPr/>
        <a:lstStyle/>
        <a:p>
          <a:r>
            <a:rPr lang="en-GB" dirty="0" smtClean="0"/>
            <a:t>Longitudinal beam profile monitoring of LHC beams</a:t>
          </a:r>
          <a:endParaRPr lang="en-GB" dirty="0"/>
        </a:p>
      </dgm:t>
    </dgm:pt>
    <dgm:pt modelId="{EECDF1EA-9E53-4BED-B331-A691C940F7D0}" type="parTrans" cxnId="{68B83712-94F6-45C9-A63D-D226297BF8E9}">
      <dgm:prSet/>
      <dgm:spPr/>
      <dgm:t>
        <a:bodyPr/>
        <a:lstStyle/>
        <a:p>
          <a:endParaRPr lang="en-GB"/>
        </a:p>
      </dgm:t>
    </dgm:pt>
    <dgm:pt modelId="{E5682C31-AE46-49C8-BC98-871F321FC135}" type="sibTrans" cxnId="{68B83712-94F6-45C9-A63D-D226297BF8E9}">
      <dgm:prSet/>
      <dgm:spPr/>
      <dgm:t>
        <a:bodyPr/>
        <a:lstStyle/>
        <a:p>
          <a:endParaRPr lang="en-GB"/>
        </a:p>
      </dgm:t>
    </dgm:pt>
    <dgm:pt modelId="{B39804C9-7930-42EE-BB07-E2B48AD92A71}">
      <dgm:prSet phldrT="[Text]"/>
      <dgm:spPr/>
      <dgm:t>
        <a:bodyPr/>
        <a:lstStyle/>
        <a:p>
          <a:r>
            <a:rPr lang="en-GB" dirty="0" smtClean="0"/>
            <a:t>Measure relative population of Main and Ghost/Satellite bunches</a:t>
          </a:r>
          <a:endParaRPr lang="en-GB" dirty="0"/>
        </a:p>
      </dgm:t>
    </dgm:pt>
    <dgm:pt modelId="{85945B66-D449-43D3-AD57-A171939BB58F}" type="parTrans" cxnId="{E28C070B-EDD8-4F06-BBB2-990C8DC3AF80}">
      <dgm:prSet/>
      <dgm:spPr/>
      <dgm:t>
        <a:bodyPr/>
        <a:lstStyle/>
        <a:p>
          <a:endParaRPr lang="en-GB"/>
        </a:p>
      </dgm:t>
    </dgm:pt>
    <dgm:pt modelId="{A4D77672-D521-46E9-9551-8E4E0605333D}" type="sibTrans" cxnId="{E28C070B-EDD8-4F06-BBB2-990C8DC3AF80}">
      <dgm:prSet/>
      <dgm:spPr/>
      <dgm:t>
        <a:bodyPr/>
        <a:lstStyle/>
        <a:p>
          <a:endParaRPr lang="en-GB"/>
        </a:p>
      </dgm:t>
    </dgm:pt>
    <dgm:pt modelId="{00D1CA9F-F43A-4C9A-8EB3-219849C51E59}">
      <dgm:prSet phldrT="[Text]"/>
      <dgm:spPr/>
      <dgm:t>
        <a:bodyPr/>
        <a:lstStyle/>
        <a:p>
          <a:r>
            <a:rPr lang="en-GB" dirty="0" smtClean="0"/>
            <a:t>High dynamic range!</a:t>
          </a:r>
          <a:endParaRPr lang="en-GB" dirty="0"/>
        </a:p>
      </dgm:t>
    </dgm:pt>
    <dgm:pt modelId="{DFDBBC66-4E0C-473B-9C5F-C11F5935F152}" type="parTrans" cxnId="{F779411A-A6FA-45F5-86CF-4866B349E2E8}">
      <dgm:prSet/>
      <dgm:spPr/>
      <dgm:t>
        <a:bodyPr/>
        <a:lstStyle/>
        <a:p>
          <a:endParaRPr lang="en-GB"/>
        </a:p>
      </dgm:t>
    </dgm:pt>
    <dgm:pt modelId="{FE850543-F995-451C-B2AE-B738D9A05E9F}" type="sibTrans" cxnId="{F779411A-A6FA-45F5-86CF-4866B349E2E8}">
      <dgm:prSet/>
      <dgm:spPr/>
      <dgm:t>
        <a:bodyPr/>
        <a:lstStyle/>
        <a:p>
          <a:endParaRPr lang="en-GB"/>
        </a:p>
      </dgm:t>
    </dgm:pt>
    <dgm:pt modelId="{84F576B4-3B46-4147-953D-4A3B65F07FD1}">
      <dgm:prSet phldrT="[Text]"/>
      <dgm:spPr/>
      <dgm:t>
        <a:bodyPr/>
        <a:lstStyle/>
        <a:p>
          <a:r>
            <a:rPr lang="en-GB" dirty="0" smtClean="0"/>
            <a:t>Principle</a:t>
          </a:r>
          <a:endParaRPr lang="en-GB" dirty="0"/>
        </a:p>
      </dgm:t>
    </dgm:pt>
    <dgm:pt modelId="{288E428C-C6EE-4CC6-A46D-8D9EAC74CBD7}" type="parTrans" cxnId="{585CBB25-503E-416F-A564-DE196DD97CFC}">
      <dgm:prSet/>
      <dgm:spPr/>
      <dgm:t>
        <a:bodyPr/>
        <a:lstStyle/>
        <a:p>
          <a:endParaRPr lang="en-GB"/>
        </a:p>
      </dgm:t>
    </dgm:pt>
    <dgm:pt modelId="{E9630806-4442-492E-BBB0-9B03D24CC350}" type="sibTrans" cxnId="{585CBB25-503E-416F-A564-DE196DD97CFC}">
      <dgm:prSet/>
      <dgm:spPr/>
      <dgm:t>
        <a:bodyPr/>
        <a:lstStyle/>
        <a:p>
          <a:endParaRPr lang="en-GB"/>
        </a:p>
      </dgm:t>
    </dgm:pt>
    <dgm:pt modelId="{540D5A83-C084-47F8-916A-EB84C99DA42B}">
      <dgm:prSet phldrT="[Text]"/>
      <dgm:spPr/>
      <dgm:t>
        <a:bodyPr/>
        <a:lstStyle/>
        <a:p>
          <a:r>
            <a:rPr lang="en-GB" b="1" i="0" dirty="0" smtClean="0"/>
            <a:t>Time-correlated single photon counting of synchrotron light from LHC beams</a:t>
          </a:r>
          <a:endParaRPr lang="en-GB" b="1" i="0" dirty="0"/>
        </a:p>
      </dgm:t>
    </dgm:pt>
    <dgm:pt modelId="{712CEC5B-5E67-4433-85E4-D1414F08F269}" type="parTrans" cxnId="{278F14FA-6B2B-4384-B989-F70B163C15ED}">
      <dgm:prSet/>
      <dgm:spPr/>
      <dgm:t>
        <a:bodyPr/>
        <a:lstStyle/>
        <a:p>
          <a:endParaRPr lang="en-GB"/>
        </a:p>
      </dgm:t>
    </dgm:pt>
    <dgm:pt modelId="{4353411E-F3DF-4E31-B192-6FE3A4CA9BCC}" type="sibTrans" cxnId="{278F14FA-6B2B-4384-B989-F70B163C15ED}">
      <dgm:prSet/>
      <dgm:spPr/>
      <dgm:t>
        <a:bodyPr/>
        <a:lstStyle/>
        <a:p>
          <a:endParaRPr lang="en-GB"/>
        </a:p>
      </dgm:t>
    </dgm:pt>
    <dgm:pt modelId="{226D03E0-31C6-46A2-B169-F1E62B18A020}">
      <dgm:prSet phldrT="[Text]"/>
      <dgm:spPr/>
      <dgm:t>
        <a:bodyPr/>
        <a:lstStyle/>
        <a:p>
          <a:r>
            <a:rPr lang="en-GB" dirty="0" smtClean="0"/>
            <a:t>Lens focuses light on sensor</a:t>
          </a:r>
          <a:endParaRPr lang="en-GB" dirty="0"/>
        </a:p>
      </dgm:t>
    </dgm:pt>
    <dgm:pt modelId="{93B58DE8-8C96-4316-9AE2-DBCBC8FF5C09}" type="parTrans" cxnId="{2DF25B2E-C52A-449D-8F98-74C109227CF9}">
      <dgm:prSet/>
      <dgm:spPr/>
      <dgm:t>
        <a:bodyPr/>
        <a:lstStyle/>
        <a:p>
          <a:endParaRPr lang="en-GB"/>
        </a:p>
      </dgm:t>
    </dgm:pt>
    <dgm:pt modelId="{37C2706C-CCE1-4D65-B8F0-D848D9C01B1E}" type="sibTrans" cxnId="{2DF25B2E-C52A-449D-8F98-74C109227CF9}">
      <dgm:prSet/>
      <dgm:spPr/>
      <dgm:t>
        <a:bodyPr/>
        <a:lstStyle/>
        <a:p>
          <a:endParaRPr lang="en-GB"/>
        </a:p>
      </dgm:t>
    </dgm:pt>
    <dgm:pt modelId="{CD868CE0-B73A-43DC-B0A7-88B192E18AC0}">
      <dgm:prSet phldrT="[Text]"/>
      <dgm:spPr/>
      <dgm:t>
        <a:bodyPr/>
        <a:lstStyle/>
        <a:p>
          <a:r>
            <a:rPr lang="en-GB" dirty="0" smtClean="0"/>
            <a:t>ND-filters to control amount of light on sensor</a:t>
          </a:r>
          <a:endParaRPr lang="en-GB" dirty="0"/>
        </a:p>
      </dgm:t>
    </dgm:pt>
    <dgm:pt modelId="{CBB73A13-B26C-42BC-9101-495ACAD84F53}" type="parTrans" cxnId="{0CE1ED47-776E-45FC-82CC-0A9E44CB8A97}">
      <dgm:prSet/>
      <dgm:spPr/>
      <dgm:t>
        <a:bodyPr/>
        <a:lstStyle/>
        <a:p>
          <a:endParaRPr lang="en-GB"/>
        </a:p>
      </dgm:t>
    </dgm:pt>
    <dgm:pt modelId="{BA008267-D0FC-465F-A59F-0AA6E1491AFA}" type="sibTrans" cxnId="{0CE1ED47-776E-45FC-82CC-0A9E44CB8A97}">
      <dgm:prSet/>
      <dgm:spPr/>
      <dgm:t>
        <a:bodyPr/>
        <a:lstStyle/>
        <a:p>
          <a:endParaRPr lang="en-GB"/>
        </a:p>
      </dgm:t>
    </dgm:pt>
    <dgm:pt modelId="{0BB8DDC3-6507-4F11-A7A9-0D1492049B76}">
      <dgm:prSet phldrT="[Text]"/>
      <dgm:spPr/>
      <dgm:t>
        <a:bodyPr/>
        <a:lstStyle/>
        <a:p>
          <a:r>
            <a:rPr lang="en-GB" dirty="0" smtClean="0"/>
            <a:t>TDC generates histogram of photon arrival times </a:t>
          </a:r>
          <a:r>
            <a:rPr lang="en-GB" dirty="0" smtClean="0">
              <a:sym typeface="Wingdings" panose="05000000000000000000" pitchFamily="2" charset="2"/>
            </a:rPr>
            <a:t> Beam profile (50 </a:t>
          </a:r>
          <a:r>
            <a:rPr lang="en-GB" dirty="0" err="1" smtClean="0">
              <a:sym typeface="Wingdings" panose="05000000000000000000" pitchFamily="2" charset="2"/>
            </a:rPr>
            <a:t>ps</a:t>
          </a:r>
          <a:r>
            <a:rPr lang="en-GB" dirty="0" smtClean="0">
              <a:sym typeface="Wingdings" panose="05000000000000000000" pitchFamily="2" charset="2"/>
            </a:rPr>
            <a:t> resolution)</a:t>
          </a:r>
          <a:endParaRPr lang="en-GB" dirty="0"/>
        </a:p>
      </dgm:t>
    </dgm:pt>
    <dgm:pt modelId="{F84D25A9-CD50-4EF5-86D0-198C02AB6082}" type="parTrans" cxnId="{72764437-6F30-4AFF-86D6-5B62E6BE2B80}">
      <dgm:prSet/>
      <dgm:spPr/>
      <dgm:t>
        <a:bodyPr/>
        <a:lstStyle/>
        <a:p>
          <a:endParaRPr lang="en-GB"/>
        </a:p>
      </dgm:t>
    </dgm:pt>
    <dgm:pt modelId="{FA4552CB-D3CA-4140-A844-168F82A944B9}" type="sibTrans" cxnId="{72764437-6F30-4AFF-86D6-5B62E6BE2B80}">
      <dgm:prSet/>
      <dgm:spPr/>
      <dgm:t>
        <a:bodyPr/>
        <a:lstStyle/>
        <a:p>
          <a:endParaRPr lang="en-GB"/>
        </a:p>
      </dgm:t>
    </dgm:pt>
    <dgm:pt modelId="{6641E4D2-7BF2-4EC1-95BB-F4B97A91E209}" type="pres">
      <dgm:prSet presAssocID="{A7BA4416-62DF-438E-ACD9-633C7B9E17A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8F0CD88-8816-4A40-82D6-37D151DFB328}" type="pres">
      <dgm:prSet presAssocID="{7EB5095F-3C33-4737-9970-03C1CCD00B3A}" presName="parentLin" presStyleCnt="0"/>
      <dgm:spPr/>
    </dgm:pt>
    <dgm:pt modelId="{DF37681C-9E0D-49D8-BFA5-62A54BD88517}" type="pres">
      <dgm:prSet presAssocID="{7EB5095F-3C33-4737-9970-03C1CCD00B3A}" presName="parentLeftMargin" presStyleLbl="node1" presStyleIdx="0" presStyleCnt="2"/>
      <dgm:spPr/>
      <dgm:t>
        <a:bodyPr/>
        <a:lstStyle/>
        <a:p>
          <a:endParaRPr lang="en-GB"/>
        </a:p>
      </dgm:t>
    </dgm:pt>
    <dgm:pt modelId="{A97C08BF-DAE9-409A-85E1-8E84F760AA85}" type="pres">
      <dgm:prSet presAssocID="{7EB5095F-3C33-4737-9970-03C1CCD00B3A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0D1934-0CE9-494B-9EA6-CEB6E760D5EB}" type="pres">
      <dgm:prSet presAssocID="{7EB5095F-3C33-4737-9970-03C1CCD00B3A}" presName="negativeSpace" presStyleCnt="0"/>
      <dgm:spPr/>
    </dgm:pt>
    <dgm:pt modelId="{9ECD1787-0570-454F-8E59-98F6652D9B92}" type="pres">
      <dgm:prSet presAssocID="{7EB5095F-3C33-4737-9970-03C1CCD00B3A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2CF8A2-9719-4D4F-B8ED-A404FF85A994}" type="pres">
      <dgm:prSet presAssocID="{788A0A2E-00C0-4814-99BE-69C8AC387ECA}" presName="spaceBetweenRectangles" presStyleCnt="0"/>
      <dgm:spPr/>
    </dgm:pt>
    <dgm:pt modelId="{7D129B7F-9B6A-47DF-B93A-AF02FF234A0C}" type="pres">
      <dgm:prSet presAssocID="{84F576B4-3B46-4147-953D-4A3B65F07FD1}" presName="parentLin" presStyleCnt="0"/>
      <dgm:spPr/>
    </dgm:pt>
    <dgm:pt modelId="{575BB2BA-AA45-4945-A706-BD1547E30E3E}" type="pres">
      <dgm:prSet presAssocID="{84F576B4-3B46-4147-953D-4A3B65F07FD1}" presName="parentLeftMargin" presStyleLbl="node1" presStyleIdx="0" presStyleCnt="2"/>
      <dgm:spPr/>
      <dgm:t>
        <a:bodyPr/>
        <a:lstStyle/>
        <a:p>
          <a:endParaRPr lang="en-GB"/>
        </a:p>
      </dgm:t>
    </dgm:pt>
    <dgm:pt modelId="{A2DD762F-5DE1-46CA-8798-1FC20E28DC71}" type="pres">
      <dgm:prSet presAssocID="{84F576B4-3B46-4147-953D-4A3B65F07FD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008236-C878-471C-A9E1-E6783B890D94}" type="pres">
      <dgm:prSet presAssocID="{84F576B4-3B46-4147-953D-4A3B65F07FD1}" presName="negativeSpace" presStyleCnt="0"/>
      <dgm:spPr/>
    </dgm:pt>
    <dgm:pt modelId="{C1E695B6-6E1B-4B85-80BA-B9D5726BB44A}" type="pres">
      <dgm:prSet presAssocID="{84F576B4-3B46-4147-953D-4A3B65F07FD1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4A4589E-C1FB-4610-A994-4E7272BFCADC}" type="presOf" srcId="{7EB5095F-3C33-4737-9970-03C1CCD00B3A}" destId="{A97C08BF-DAE9-409A-85E1-8E84F760AA85}" srcOrd="1" destOrd="0" presId="urn:microsoft.com/office/officeart/2005/8/layout/list1"/>
    <dgm:cxn modelId="{6B8DEBFD-4EE5-419E-9D67-4081B5622A8E}" type="presOf" srcId="{B39804C9-7930-42EE-BB07-E2B48AD92A71}" destId="{9ECD1787-0570-454F-8E59-98F6652D9B92}" srcOrd="0" destOrd="1" presId="urn:microsoft.com/office/officeart/2005/8/layout/list1"/>
    <dgm:cxn modelId="{EF0C497E-68AC-473C-ADE6-ADB5506CA4DC}" type="presOf" srcId="{0BB8DDC3-6507-4F11-A7A9-0D1492049B76}" destId="{C1E695B6-6E1B-4B85-80BA-B9D5726BB44A}" srcOrd="0" destOrd="3" presId="urn:microsoft.com/office/officeart/2005/8/layout/list1"/>
    <dgm:cxn modelId="{86675647-E782-433B-AAA6-612D10D55586}" srcId="{A7BA4416-62DF-438E-ACD9-633C7B9E17A1}" destId="{7EB5095F-3C33-4737-9970-03C1CCD00B3A}" srcOrd="0" destOrd="0" parTransId="{495DA429-BA64-4377-9BA6-908288E680A8}" sibTransId="{788A0A2E-00C0-4814-99BE-69C8AC387ECA}"/>
    <dgm:cxn modelId="{0CE1ED47-776E-45FC-82CC-0A9E44CB8A97}" srcId="{84F576B4-3B46-4147-953D-4A3B65F07FD1}" destId="{CD868CE0-B73A-43DC-B0A7-88B192E18AC0}" srcOrd="2" destOrd="0" parTransId="{CBB73A13-B26C-42BC-9101-495ACAD84F53}" sibTransId="{BA008267-D0FC-465F-A59F-0AA6E1491AFA}"/>
    <dgm:cxn modelId="{585CBB25-503E-416F-A564-DE196DD97CFC}" srcId="{A7BA4416-62DF-438E-ACD9-633C7B9E17A1}" destId="{84F576B4-3B46-4147-953D-4A3B65F07FD1}" srcOrd="1" destOrd="0" parTransId="{288E428C-C6EE-4CC6-A46D-8D9EAC74CBD7}" sibTransId="{E9630806-4442-492E-BBB0-9B03D24CC350}"/>
    <dgm:cxn modelId="{1199C4EC-02CC-4862-A966-FBD90805B001}" type="presOf" srcId="{540D5A83-C084-47F8-916A-EB84C99DA42B}" destId="{C1E695B6-6E1B-4B85-80BA-B9D5726BB44A}" srcOrd="0" destOrd="0" presId="urn:microsoft.com/office/officeart/2005/8/layout/list1"/>
    <dgm:cxn modelId="{2925D0E6-A2D7-4342-9801-A55B5B9E4785}" type="presOf" srcId="{DAD0CDB0-15BF-4A32-8A84-E610C47D567A}" destId="{9ECD1787-0570-454F-8E59-98F6652D9B92}" srcOrd="0" destOrd="0" presId="urn:microsoft.com/office/officeart/2005/8/layout/list1"/>
    <dgm:cxn modelId="{75529D02-62A9-48BA-BFCB-3B97143177BC}" type="presOf" srcId="{A7BA4416-62DF-438E-ACD9-633C7B9E17A1}" destId="{6641E4D2-7BF2-4EC1-95BB-F4B97A91E209}" srcOrd="0" destOrd="0" presId="urn:microsoft.com/office/officeart/2005/8/layout/list1"/>
    <dgm:cxn modelId="{68B83712-94F6-45C9-A63D-D226297BF8E9}" srcId="{7EB5095F-3C33-4737-9970-03C1CCD00B3A}" destId="{DAD0CDB0-15BF-4A32-8A84-E610C47D567A}" srcOrd="0" destOrd="0" parTransId="{EECDF1EA-9E53-4BED-B331-A691C940F7D0}" sibTransId="{E5682C31-AE46-49C8-BC98-871F321FC135}"/>
    <dgm:cxn modelId="{290E82DA-376C-4D28-B932-93840D332C2D}" type="presOf" srcId="{CD868CE0-B73A-43DC-B0A7-88B192E18AC0}" destId="{C1E695B6-6E1B-4B85-80BA-B9D5726BB44A}" srcOrd="0" destOrd="2" presId="urn:microsoft.com/office/officeart/2005/8/layout/list1"/>
    <dgm:cxn modelId="{F95D1D7A-F6FA-4E35-824E-72A1DBF0D30A}" type="presOf" srcId="{226D03E0-31C6-46A2-B169-F1E62B18A020}" destId="{C1E695B6-6E1B-4B85-80BA-B9D5726BB44A}" srcOrd="0" destOrd="1" presId="urn:microsoft.com/office/officeart/2005/8/layout/list1"/>
    <dgm:cxn modelId="{0F24FE04-908F-4653-BAA1-7EDE756981A6}" type="presOf" srcId="{84F576B4-3B46-4147-953D-4A3B65F07FD1}" destId="{A2DD762F-5DE1-46CA-8798-1FC20E28DC71}" srcOrd="1" destOrd="0" presId="urn:microsoft.com/office/officeart/2005/8/layout/list1"/>
    <dgm:cxn modelId="{6C0CD0C2-1EB7-4391-89DC-9CFFEC46215D}" type="presOf" srcId="{00D1CA9F-F43A-4C9A-8EB3-219849C51E59}" destId="{9ECD1787-0570-454F-8E59-98F6652D9B92}" srcOrd="0" destOrd="2" presId="urn:microsoft.com/office/officeart/2005/8/layout/list1"/>
    <dgm:cxn modelId="{F779411A-A6FA-45F5-86CF-4866B349E2E8}" srcId="{7EB5095F-3C33-4737-9970-03C1CCD00B3A}" destId="{00D1CA9F-F43A-4C9A-8EB3-219849C51E59}" srcOrd="2" destOrd="0" parTransId="{DFDBBC66-4E0C-473B-9C5F-C11F5935F152}" sibTransId="{FE850543-F995-451C-B2AE-B738D9A05E9F}"/>
    <dgm:cxn modelId="{72764437-6F30-4AFF-86D6-5B62E6BE2B80}" srcId="{84F576B4-3B46-4147-953D-4A3B65F07FD1}" destId="{0BB8DDC3-6507-4F11-A7A9-0D1492049B76}" srcOrd="3" destOrd="0" parTransId="{F84D25A9-CD50-4EF5-86D0-198C02AB6082}" sibTransId="{FA4552CB-D3CA-4140-A844-168F82A944B9}"/>
    <dgm:cxn modelId="{A4214A4C-1AB2-4EB7-88AD-BF9EA1B677D7}" type="presOf" srcId="{7EB5095F-3C33-4737-9970-03C1CCD00B3A}" destId="{DF37681C-9E0D-49D8-BFA5-62A54BD88517}" srcOrd="0" destOrd="0" presId="urn:microsoft.com/office/officeart/2005/8/layout/list1"/>
    <dgm:cxn modelId="{E28C070B-EDD8-4F06-BBB2-990C8DC3AF80}" srcId="{7EB5095F-3C33-4737-9970-03C1CCD00B3A}" destId="{B39804C9-7930-42EE-BB07-E2B48AD92A71}" srcOrd="1" destOrd="0" parTransId="{85945B66-D449-43D3-AD57-A171939BB58F}" sibTransId="{A4D77672-D521-46E9-9551-8E4E0605333D}"/>
    <dgm:cxn modelId="{278F14FA-6B2B-4384-B989-F70B163C15ED}" srcId="{84F576B4-3B46-4147-953D-4A3B65F07FD1}" destId="{540D5A83-C084-47F8-916A-EB84C99DA42B}" srcOrd="0" destOrd="0" parTransId="{712CEC5B-5E67-4433-85E4-D1414F08F269}" sibTransId="{4353411E-F3DF-4E31-B192-6FE3A4CA9BCC}"/>
    <dgm:cxn modelId="{C6300B4F-1DFB-4F63-9E65-7432753256C5}" type="presOf" srcId="{84F576B4-3B46-4147-953D-4A3B65F07FD1}" destId="{575BB2BA-AA45-4945-A706-BD1547E30E3E}" srcOrd="0" destOrd="0" presId="urn:microsoft.com/office/officeart/2005/8/layout/list1"/>
    <dgm:cxn modelId="{2DF25B2E-C52A-449D-8F98-74C109227CF9}" srcId="{84F576B4-3B46-4147-953D-4A3B65F07FD1}" destId="{226D03E0-31C6-46A2-B169-F1E62B18A020}" srcOrd="1" destOrd="0" parTransId="{93B58DE8-8C96-4316-9AE2-DBCBC8FF5C09}" sibTransId="{37C2706C-CCE1-4D65-B8F0-D848D9C01B1E}"/>
    <dgm:cxn modelId="{251A0E17-74C9-427D-8C3A-0A5349A5EE18}" type="presParOf" srcId="{6641E4D2-7BF2-4EC1-95BB-F4B97A91E209}" destId="{58F0CD88-8816-4A40-82D6-37D151DFB328}" srcOrd="0" destOrd="0" presId="urn:microsoft.com/office/officeart/2005/8/layout/list1"/>
    <dgm:cxn modelId="{280E6C99-5039-426B-B176-831B657835B0}" type="presParOf" srcId="{58F0CD88-8816-4A40-82D6-37D151DFB328}" destId="{DF37681C-9E0D-49D8-BFA5-62A54BD88517}" srcOrd="0" destOrd="0" presId="urn:microsoft.com/office/officeart/2005/8/layout/list1"/>
    <dgm:cxn modelId="{B695983A-E8C0-4A65-8720-6DC4D96315BF}" type="presParOf" srcId="{58F0CD88-8816-4A40-82D6-37D151DFB328}" destId="{A97C08BF-DAE9-409A-85E1-8E84F760AA85}" srcOrd="1" destOrd="0" presId="urn:microsoft.com/office/officeart/2005/8/layout/list1"/>
    <dgm:cxn modelId="{79EFED00-A07F-41DF-81E9-9520E5EFFC94}" type="presParOf" srcId="{6641E4D2-7BF2-4EC1-95BB-F4B97A91E209}" destId="{4D0D1934-0CE9-494B-9EA6-CEB6E760D5EB}" srcOrd="1" destOrd="0" presId="urn:microsoft.com/office/officeart/2005/8/layout/list1"/>
    <dgm:cxn modelId="{A0A730E1-B741-432B-A3DC-1D3716894663}" type="presParOf" srcId="{6641E4D2-7BF2-4EC1-95BB-F4B97A91E209}" destId="{9ECD1787-0570-454F-8E59-98F6652D9B92}" srcOrd="2" destOrd="0" presId="urn:microsoft.com/office/officeart/2005/8/layout/list1"/>
    <dgm:cxn modelId="{1C3FCFFB-2543-42DA-93B9-7B5924540C6E}" type="presParOf" srcId="{6641E4D2-7BF2-4EC1-95BB-F4B97A91E209}" destId="{EC2CF8A2-9719-4D4F-B8ED-A404FF85A994}" srcOrd="3" destOrd="0" presId="urn:microsoft.com/office/officeart/2005/8/layout/list1"/>
    <dgm:cxn modelId="{C508E401-68FE-4AFF-8879-D88A5F1844C9}" type="presParOf" srcId="{6641E4D2-7BF2-4EC1-95BB-F4B97A91E209}" destId="{7D129B7F-9B6A-47DF-B93A-AF02FF234A0C}" srcOrd="4" destOrd="0" presId="urn:microsoft.com/office/officeart/2005/8/layout/list1"/>
    <dgm:cxn modelId="{40F76304-3658-4AC5-A893-27397E9BC392}" type="presParOf" srcId="{7D129B7F-9B6A-47DF-B93A-AF02FF234A0C}" destId="{575BB2BA-AA45-4945-A706-BD1547E30E3E}" srcOrd="0" destOrd="0" presId="urn:microsoft.com/office/officeart/2005/8/layout/list1"/>
    <dgm:cxn modelId="{DFB3AE3D-9415-4823-A4CA-83282381F5E9}" type="presParOf" srcId="{7D129B7F-9B6A-47DF-B93A-AF02FF234A0C}" destId="{A2DD762F-5DE1-46CA-8798-1FC20E28DC71}" srcOrd="1" destOrd="0" presId="urn:microsoft.com/office/officeart/2005/8/layout/list1"/>
    <dgm:cxn modelId="{65C419B9-EB70-4E6F-9D10-7B2E64B44D8B}" type="presParOf" srcId="{6641E4D2-7BF2-4EC1-95BB-F4B97A91E209}" destId="{F9008236-C878-471C-A9E1-E6783B890D94}" srcOrd="5" destOrd="0" presId="urn:microsoft.com/office/officeart/2005/8/layout/list1"/>
    <dgm:cxn modelId="{C272D14E-D8B3-4383-91D1-2E49A7EF969D}" type="presParOf" srcId="{6641E4D2-7BF2-4EC1-95BB-F4B97A91E209}" destId="{C1E695B6-6E1B-4B85-80BA-B9D5726BB44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68FA82E-DF10-4D43-964A-150B3D6D9727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C22DB6A7-15F4-4FF4-8820-E172D588AE80}">
      <dgm:prSet/>
      <dgm:spPr/>
      <dgm:t>
        <a:bodyPr/>
        <a:lstStyle/>
        <a:p>
          <a:pPr rtl="0"/>
          <a:r>
            <a:rPr lang="en-GB" dirty="0" smtClean="0"/>
            <a:t>Pulsed laser</a:t>
          </a:r>
          <a:endParaRPr lang="en-GB" dirty="0"/>
        </a:p>
      </dgm:t>
    </dgm:pt>
    <dgm:pt modelId="{300D5A66-AE1A-4A2D-817B-2F897B9BC2FF}" type="parTrans" cxnId="{A217A608-F2FD-421B-B512-703E7252A5E8}">
      <dgm:prSet/>
      <dgm:spPr/>
      <dgm:t>
        <a:bodyPr/>
        <a:lstStyle/>
        <a:p>
          <a:endParaRPr lang="en-GB"/>
        </a:p>
      </dgm:t>
    </dgm:pt>
    <dgm:pt modelId="{38AF8B3E-9517-4DFF-97BA-B72107B6A905}" type="sibTrans" cxnId="{A217A608-F2FD-421B-B512-703E7252A5E8}">
      <dgm:prSet/>
      <dgm:spPr/>
      <dgm:t>
        <a:bodyPr/>
        <a:lstStyle/>
        <a:p>
          <a:endParaRPr lang="en-GB"/>
        </a:p>
      </dgm:t>
    </dgm:pt>
    <dgm:pt modelId="{85372D1D-D9D8-47D1-86B2-9D5204B92F04}">
      <dgm:prSet/>
      <dgm:spPr/>
      <dgm:t>
        <a:bodyPr/>
        <a:lstStyle/>
        <a:p>
          <a:pPr rtl="0"/>
          <a:r>
            <a:rPr lang="en-GB" dirty="0" err="1" smtClean="0"/>
            <a:t>Fiber</a:t>
          </a:r>
          <a:r>
            <a:rPr lang="en-GB" dirty="0" smtClean="0"/>
            <a:t>-coupled sub-ns pulsed laser installed in gallery</a:t>
          </a:r>
          <a:endParaRPr lang="en-GB" dirty="0"/>
        </a:p>
      </dgm:t>
    </dgm:pt>
    <dgm:pt modelId="{4FD0572B-0A32-4E04-A57E-664082DDA073}" type="parTrans" cxnId="{68B6E6B4-4606-41F8-A291-BF12936601FB}">
      <dgm:prSet/>
      <dgm:spPr/>
      <dgm:t>
        <a:bodyPr/>
        <a:lstStyle/>
        <a:p>
          <a:endParaRPr lang="en-GB"/>
        </a:p>
      </dgm:t>
    </dgm:pt>
    <dgm:pt modelId="{47700028-71A0-48D3-ACE6-60D854B98369}" type="sibTrans" cxnId="{68B6E6B4-4606-41F8-A291-BF12936601FB}">
      <dgm:prSet/>
      <dgm:spPr/>
      <dgm:t>
        <a:bodyPr/>
        <a:lstStyle/>
        <a:p>
          <a:endParaRPr lang="en-GB"/>
        </a:p>
      </dgm:t>
    </dgm:pt>
    <dgm:pt modelId="{2B507D8B-E871-4515-823A-26B4FFE76B1E}">
      <dgm:prSet/>
      <dgm:spPr/>
      <dgm:t>
        <a:bodyPr/>
        <a:lstStyle/>
        <a:p>
          <a:pPr rtl="0"/>
          <a:r>
            <a:rPr lang="en-GB" dirty="0" smtClean="0"/>
            <a:t>SPAD </a:t>
          </a:r>
          <a:r>
            <a:rPr lang="en-GB" dirty="0" err="1" smtClean="0"/>
            <a:t>afterpulse</a:t>
          </a:r>
          <a:r>
            <a:rPr lang="en-GB" dirty="0" smtClean="0"/>
            <a:t> calibration</a:t>
          </a:r>
          <a:endParaRPr lang="en-GB" dirty="0"/>
        </a:p>
      </dgm:t>
    </dgm:pt>
    <dgm:pt modelId="{B58DA7ED-F488-457A-B49F-83FC248D93ED}" type="parTrans" cxnId="{BEA8EF4E-BF6A-45E5-AAFC-519D9A921914}">
      <dgm:prSet/>
      <dgm:spPr/>
      <dgm:t>
        <a:bodyPr/>
        <a:lstStyle/>
        <a:p>
          <a:endParaRPr lang="en-GB"/>
        </a:p>
      </dgm:t>
    </dgm:pt>
    <dgm:pt modelId="{8ADCEA01-554C-4589-BB3E-F441412F800E}" type="sibTrans" cxnId="{BEA8EF4E-BF6A-45E5-AAFC-519D9A921914}">
      <dgm:prSet/>
      <dgm:spPr/>
      <dgm:t>
        <a:bodyPr/>
        <a:lstStyle/>
        <a:p>
          <a:endParaRPr lang="en-GB"/>
        </a:p>
      </dgm:t>
    </dgm:pt>
    <dgm:pt modelId="{8DDA611A-4E0F-407A-A42D-B4D6B168FA2A}">
      <dgm:prSet/>
      <dgm:spPr/>
      <dgm:t>
        <a:bodyPr/>
        <a:lstStyle/>
        <a:p>
          <a:pPr rtl="0"/>
          <a:r>
            <a:rPr lang="en-GB" dirty="0" smtClean="0"/>
            <a:t>System sanity check</a:t>
          </a:r>
          <a:endParaRPr lang="en-GB" dirty="0"/>
        </a:p>
      </dgm:t>
    </dgm:pt>
    <dgm:pt modelId="{4CB53C54-8ED9-48A1-86F1-FF27ED2F20C9}" type="parTrans" cxnId="{506CE093-C37F-40B1-9F9F-27565C134058}">
      <dgm:prSet/>
      <dgm:spPr/>
      <dgm:t>
        <a:bodyPr/>
        <a:lstStyle/>
        <a:p>
          <a:endParaRPr lang="en-GB"/>
        </a:p>
      </dgm:t>
    </dgm:pt>
    <dgm:pt modelId="{32641213-2075-4357-8734-B5F6BE4A2E20}" type="sibTrans" cxnId="{506CE093-C37F-40B1-9F9F-27565C134058}">
      <dgm:prSet/>
      <dgm:spPr/>
      <dgm:t>
        <a:bodyPr/>
        <a:lstStyle/>
        <a:p>
          <a:endParaRPr lang="en-GB"/>
        </a:p>
      </dgm:t>
    </dgm:pt>
    <dgm:pt modelId="{179811CC-30F0-4AA3-BEA8-25F85BD170F4}" type="pres">
      <dgm:prSet presAssocID="{E68FA82E-DF10-4D43-964A-150B3D6D972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CF87D28-3F2A-4CF8-80A3-E0C911AF8253}" type="pres">
      <dgm:prSet presAssocID="{C22DB6A7-15F4-4FF4-8820-E172D588AE80}" presName="parentLin" presStyleCnt="0"/>
      <dgm:spPr/>
    </dgm:pt>
    <dgm:pt modelId="{6766AE75-137F-4C5B-AF0B-EA239320A8D7}" type="pres">
      <dgm:prSet presAssocID="{C22DB6A7-15F4-4FF4-8820-E172D588AE80}" presName="parentLeftMargin" presStyleLbl="node1" presStyleIdx="0" presStyleCnt="1"/>
      <dgm:spPr/>
      <dgm:t>
        <a:bodyPr/>
        <a:lstStyle/>
        <a:p>
          <a:endParaRPr lang="en-GB"/>
        </a:p>
      </dgm:t>
    </dgm:pt>
    <dgm:pt modelId="{F610E4E6-3600-4E91-B6D2-EE1FF64B9381}" type="pres">
      <dgm:prSet presAssocID="{C22DB6A7-15F4-4FF4-8820-E172D588AE8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68BCDB-84E3-44C4-9126-0EE6D0032698}" type="pres">
      <dgm:prSet presAssocID="{C22DB6A7-15F4-4FF4-8820-E172D588AE80}" presName="negativeSpace" presStyleCnt="0"/>
      <dgm:spPr/>
    </dgm:pt>
    <dgm:pt modelId="{8CB7F454-4029-4969-A4EB-A949D2D2628B}" type="pres">
      <dgm:prSet presAssocID="{C22DB6A7-15F4-4FF4-8820-E172D588AE80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0D040C6-7817-4A11-9489-A7763404FBEB}" type="presOf" srcId="{8DDA611A-4E0F-407A-A42D-B4D6B168FA2A}" destId="{8CB7F454-4029-4969-A4EB-A949D2D2628B}" srcOrd="0" destOrd="2" presId="urn:microsoft.com/office/officeart/2005/8/layout/list1"/>
    <dgm:cxn modelId="{11EE7993-DF41-4BC3-968C-682EB6E89BDC}" type="presOf" srcId="{C22DB6A7-15F4-4FF4-8820-E172D588AE80}" destId="{F610E4E6-3600-4E91-B6D2-EE1FF64B9381}" srcOrd="1" destOrd="0" presId="urn:microsoft.com/office/officeart/2005/8/layout/list1"/>
    <dgm:cxn modelId="{A0661613-E550-4557-9F5B-97143596D025}" type="presOf" srcId="{E68FA82E-DF10-4D43-964A-150B3D6D9727}" destId="{179811CC-30F0-4AA3-BEA8-25F85BD170F4}" srcOrd="0" destOrd="0" presId="urn:microsoft.com/office/officeart/2005/8/layout/list1"/>
    <dgm:cxn modelId="{5C362444-0FF9-47FF-A4E1-3C0A2FAA596E}" type="presOf" srcId="{85372D1D-D9D8-47D1-86B2-9D5204B92F04}" destId="{8CB7F454-4029-4969-A4EB-A949D2D2628B}" srcOrd="0" destOrd="0" presId="urn:microsoft.com/office/officeart/2005/8/layout/list1"/>
    <dgm:cxn modelId="{68B6E6B4-4606-41F8-A291-BF12936601FB}" srcId="{C22DB6A7-15F4-4FF4-8820-E172D588AE80}" destId="{85372D1D-D9D8-47D1-86B2-9D5204B92F04}" srcOrd="0" destOrd="0" parTransId="{4FD0572B-0A32-4E04-A57E-664082DDA073}" sibTransId="{47700028-71A0-48D3-ACE6-60D854B98369}"/>
    <dgm:cxn modelId="{2C9E617E-4325-4221-90F7-95A20C01B79D}" type="presOf" srcId="{C22DB6A7-15F4-4FF4-8820-E172D588AE80}" destId="{6766AE75-137F-4C5B-AF0B-EA239320A8D7}" srcOrd="0" destOrd="0" presId="urn:microsoft.com/office/officeart/2005/8/layout/list1"/>
    <dgm:cxn modelId="{A217A608-F2FD-421B-B512-703E7252A5E8}" srcId="{E68FA82E-DF10-4D43-964A-150B3D6D9727}" destId="{C22DB6A7-15F4-4FF4-8820-E172D588AE80}" srcOrd="0" destOrd="0" parTransId="{300D5A66-AE1A-4A2D-817B-2F897B9BC2FF}" sibTransId="{38AF8B3E-9517-4DFF-97BA-B72107B6A905}"/>
    <dgm:cxn modelId="{BEA8EF4E-BF6A-45E5-AAFC-519D9A921914}" srcId="{C22DB6A7-15F4-4FF4-8820-E172D588AE80}" destId="{2B507D8B-E871-4515-823A-26B4FFE76B1E}" srcOrd="1" destOrd="0" parTransId="{B58DA7ED-F488-457A-B49F-83FC248D93ED}" sibTransId="{8ADCEA01-554C-4589-BB3E-F441412F800E}"/>
    <dgm:cxn modelId="{BFAD55D7-25DD-4570-A799-BE0BCE74E9E0}" type="presOf" srcId="{2B507D8B-E871-4515-823A-26B4FFE76B1E}" destId="{8CB7F454-4029-4969-A4EB-A949D2D2628B}" srcOrd="0" destOrd="1" presId="urn:microsoft.com/office/officeart/2005/8/layout/list1"/>
    <dgm:cxn modelId="{506CE093-C37F-40B1-9F9F-27565C134058}" srcId="{C22DB6A7-15F4-4FF4-8820-E172D588AE80}" destId="{8DDA611A-4E0F-407A-A42D-B4D6B168FA2A}" srcOrd="2" destOrd="0" parTransId="{4CB53C54-8ED9-48A1-86F1-FF27ED2F20C9}" sibTransId="{32641213-2075-4357-8734-B5F6BE4A2E20}"/>
    <dgm:cxn modelId="{C5377069-1388-4412-B3B4-11468A6A9FF5}" type="presParOf" srcId="{179811CC-30F0-4AA3-BEA8-25F85BD170F4}" destId="{1CF87D28-3F2A-4CF8-80A3-E0C911AF8253}" srcOrd="0" destOrd="0" presId="urn:microsoft.com/office/officeart/2005/8/layout/list1"/>
    <dgm:cxn modelId="{12013550-2A71-4D25-86D1-ECD9A7D711C0}" type="presParOf" srcId="{1CF87D28-3F2A-4CF8-80A3-E0C911AF8253}" destId="{6766AE75-137F-4C5B-AF0B-EA239320A8D7}" srcOrd="0" destOrd="0" presId="urn:microsoft.com/office/officeart/2005/8/layout/list1"/>
    <dgm:cxn modelId="{1D5A71DB-59D6-4460-B7B7-B75AB76759CF}" type="presParOf" srcId="{1CF87D28-3F2A-4CF8-80A3-E0C911AF8253}" destId="{F610E4E6-3600-4E91-B6D2-EE1FF64B9381}" srcOrd="1" destOrd="0" presId="urn:microsoft.com/office/officeart/2005/8/layout/list1"/>
    <dgm:cxn modelId="{95C51068-25F0-4AFD-BE66-017D84740BA7}" type="presParOf" srcId="{179811CC-30F0-4AA3-BEA8-25F85BD170F4}" destId="{E068BCDB-84E3-44C4-9126-0EE6D0032698}" srcOrd="1" destOrd="0" presId="urn:microsoft.com/office/officeart/2005/8/layout/list1"/>
    <dgm:cxn modelId="{EA77C1E7-941F-444F-B150-22ABE0C04B79}" type="presParOf" srcId="{179811CC-30F0-4AA3-BEA8-25F85BD170F4}" destId="{8CB7F454-4029-4969-A4EB-A949D2D2628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15A2B16-355D-43E9-BD6A-0449551B6102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902EAF7C-CEE6-484E-BFCB-C63EAF7B3EAD}">
      <dgm:prSet/>
      <dgm:spPr/>
      <dgm:t>
        <a:bodyPr/>
        <a:lstStyle/>
        <a:p>
          <a:pPr rtl="0"/>
          <a:r>
            <a:rPr lang="en-GB" dirty="0" smtClean="0"/>
            <a:t>Diffuser (SPAD)</a:t>
          </a:r>
          <a:endParaRPr lang="en-GB" dirty="0"/>
        </a:p>
      </dgm:t>
    </dgm:pt>
    <dgm:pt modelId="{A0E57047-CFF9-46E2-984C-E19FFA59092F}" type="parTrans" cxnId="{9CBEA052-7A40-465C-926B-EE76579952C2}">
      <dgm:prSet/>
      <dgm:spPr/>
      <dgm:t>
        <a:bodyPr/>
        <a:lstStyle/>
        <a:p>
          <a:endParaRPr lang="en-GB"/>
        </a:p>
      </dgm:t>
    </dgm:pt>
    <dgm:pt modelId="{68E2BD5D-F099-4390-8D52-99E1C63A252F}" type="sibTrans" cxnId="{9CBEA052-7A40-465C-926B-EE76579952C2}">
      <dgm:prSet/>
      <dgm:spPr/>
      <dgm:t>
        <a:bodyPr/>
        <a:lstStyle/>
        <a:p>
          <a:endParaRPr lang="en-GB"/>
        </a:p>
      </dgm:t>
    </dgm:pt>
    <dgm:pt modelId="{E3FA3E3D-F84C-4775-9A36-EDA8A999B604}">
      <dgm:prSet/>
      <dgm:spPr/>
      <dgm:t>
        <a:bodyPr/>
        <a:lstStyle/>
        <a:p>
          <a:pPr rtl="0"/>
          <a:r>
            <a:rPr lang="en-GB" dirty="0" smtClean="0"/>
            <a:t>Reduce impact (signal variation) of extraction mirror movement</a:t>
          </a:r>
          <a:endParaRPr lang="en-GB" dirty="0"/>
        </a:p>
      </dgm:t>
    </dgm:pt>
    <dgm:pt modelId="{C80C7B9E-5CC9-4C68-8F29-53A24744B0B4}" type="parTrans" cxnId="{2D4BD566-41BE-45CA-9156-E2E3324F53AE}">
      <dgm:prSet/>
      <dgm:spPr/>
      <dgm:t>
        <a:bodyPr/>
        <a:lstStyle/>
        <a:p>
          <a:endParaRPr lang="en-GB"/>
        </a:p>
      </dgm:t>
    </dgm:pt>
    <dgm:pt modelId="{90CCBA18-3221-4DBB-86A6-FE7EA2FED15B}" type="sibTrans" cxnId="{2D4BD566-41BE-45CA-9156-E2E3324F53AE}">
      <dgm:prSet/>
      <dgm:spPr/>
      <dgm:t>
        <a:bodyPr/>
        <a:lstStyle/>
        <a:p>
          <a:endParaRPr lang="en-GB"/>
        </a:p>
      </dgm:t>
    </dgm:pt>
    <dgm:pt modelId="{37FAA6EB-A1EF-4B6F-ADB5-26EB014EAD6B}" type="pres">
      <dgm:prSet presAssocID="{715A2B16-355D-43E9-BD6A-0449551B610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FC87DCE-A718-45D6-B68D-F27DDA8CDBC0}" type="pres">
      <dgm:prSet presAssocID="{902EAF7C-CEE6-484E-BFCB-C63EAF7B3EAD}" presName="parentLin" presStyleCnt="0"/>
      <dgm:spPr/>
    </dgm:pt>
    <dgm:pt modelId="{1B1E9FA8-F126-409A-A530-AEFA4A2E0816}" type="pres">
      <dgm:prSet presAssocID="{902EAF7C-CEE6-484E-BFCB-C63EAF7B3EAD}" presName="parentLeftMargin" presStyleLbl="node1" presStyleIdx="0" presStyleCnt="1"/>
      <dgm:spPr/>
      <dgm:t>
        <a:bodyPr/>
        <a:lstStyle/>
        <a:p>
          <a:endParaRPr lang="en-GB"/>
        </a:p>
      </dgm:t>
    </dgm:pt>
    <dgm:pt modelId="{071417D5-900C-4714-B21F-53506AB44D32}" type="pres">
      <dgm:prSet presAssocID="{902EAF7C-CEE6-484E-BFCB-C63EAF7B3EA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2F182E-220E-41D7-8B30-ED73DDF50919}" type="pres">
      <dgm:prSet presAssocID="{902EAF7C-CEE6-484E-BFCB-C63EAF7B3EAD}" presName="negativeSpace" presStyleCnt="0"/>
      <dgm:spPr/>
    </dgm:pt>
    <dgm:pt modelId="{AF0FFBD0-ABD0-4484-94E9-C00BE2051EA5}" type="pres">
      <dgm:prSet presAssocID="{902EAF7C-CEE6-484E-BFCB-C63EAF7B3EA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120C3B8-FBEC-47C4-8AF5-503A9B1BB2CD}" type="presOf" srcId="{715A2B16-355D-43E9-BD6A-0449551B6102}" destId="{37FAA6EB-A1EF-4B6F-ADB5-26EB014EAD6B}" srcOrd="0" destOrd="0" presId="urn:microsoft.com/office/officeart/2005/8/layout/list1"/>
    <dgm:cxn modelId="{8A9DE629-8FA7-4D29-904F-D82EAABEEDE2}" type="presOf" srcId="{902EAF7C-CEE6-484E-BFCB-C63EAF7B3EAD}" destId="{1B1E9FA8-F126-409A-A530-AEFA4A2E0816}" srcOrd="0" destOrd="0" presId="urn:microsoft.com/office/officeart/2005/8/layout/list1"/>
    <dgm:cxn modelId="{81F4CA72-1013-4C9D-A532-988AF746CD13}" type="presOf" srcId="{902EAF7C-CEE6-484E-BFCB-C63EAF7B3EAD}" destId="{071417D5-900C-4714-B21F-53506AB44D32}" srcOrd="1" destOrd="0" presId="urn:microsoft.com/office/officeart/2005/8/layout/list1"/>
    <dgm:cxn modelId="{2D4BD566-41BE-45CA-9156-E2E3324F53AE}" srcId="{902EAF7C-CEE6-484E-BFCB-C63EAF7B3EAD}" destId="{E3FA3E3D-F84C-4775-9A36-EDA8A999B604}" srcOrd="0" destOrd="0" parTransId="{C80C7B9E-5CC9-4C68-8F29-53A24744B0B4}" sibTransId="{90CCBA18-3221-4DBB-86A6-FE7EA2FED15B}"/>
    <dgm:cxn modelId="{9CBEA052-7A40-465C-926B-EE76579952C2}" srcId="{715A2B16-355D-43E9-BD6A-0449551B6102}" destId="{902EAF7C-CEE6-484E-BFCB-C63EAF7B3EAD}" srcOrd="0" destOrd="0" parTransId="{A0E57047-CFF9-46E2-984C-E19FFA59092F}" sibTransId="{68E2BD5D-F099-4390-8D52-99E1C63A252F}"/>
    <dgm:cxn modelId="{064D740C-9895-4C71-8E4B-4A4DF4ABA23A}" type="presOf" srcId="{E3FA3E3D-F84C-4775-9A36-EDA8A999B604}" destId="{AF0FFBD0-ABD0-4484-94E9-C00BE2051EA5}" srcOrd="0" destOrd="0" presId="urn:microsoft.com/office/officeart/2005/8/layout/list1"/>
    <dgm:cxn modelId="{6EA8E5A8-A715-4B50-89E4-A030BF723CB2}" type="presParOf" srcId="{37FAA6EB-A1EF-4B6F-ADB5-26EB014EAD6B}" destId="{DFC87DCE-A718-45D6-B68D-F27DDA8CDBC0}" srcOrd="0" destOrd="0" presId="urn:microsoft.com/office/officeart/2005/8/layout/list1"/>
    <dgm:cxn modelId="{46EC0628-8EE1-4EA6-85A1-99CE1FCE194D}" type="presParOf" srcId="{DFC87DCE-A718-45D6-B68D-F27DDA8CDBC0}" destId="{1B1E9FA8-F126-409A-A530-AEFA4A2E0816}" srcOrd="0" destOrd="0" presId="urn:microsoft.com/office/officeart/2005/8/layout/list1"/>
    <dgm:cxn modelId="{8F6ECCF6-8220-4F83-B523-00BE79F72051}" type="presParOf" srcId="{DFC87DCE-A718-45D6-B68D-F27DDA8CDBC0}" destId="{071417D5-900C-4714-B21F-53506AB44D32}" srcOrd="1" destOrd="0" presId="urn:microsoft.com/office/officeart/2005/8/layout/list1"/>
    <dgm:cxn modelId="{2D4B6BFD-E332-49AF-9DCF-A168FA9DDBD4}" type="presParOf" srcId="{37FAA6EB-A1EF-4B6F-ADB5-26EB014EAD6B}" destId="{D92F182E-220E-41D7-8B30-ED73DDF50919}" srcOrd="1" destOrd="0" presId="urn:microsoft.com/office/officeart/2005/8/layout/list1"/>
    <dgm:cxn modelId="{BC64CF16-D0E5-4A0B-8ED3-E24E08657D44}" type="presParOf" srcId="{37FAA6EB-A1EF-4B6F-ADB5-26EB014EAD6B}" destId="{AF0FFBD0-ABD0-4484-94E9-C00BE2051EA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68FA82E-DF10-4D43-964A-150B3D6D9727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C22DB6A7-15F4-4FF4-8820-E172D588AE80}">
      <dgm:prSet/>
      <dgm:spPr/>
      <dgm:t>
        <a:bodyPr/>
        <a:lstStyle/>
        <a:p>
          <a:pPr rtl="0"/>
          <a:r>
            <a:rPr lang="en-GB" dirty="0" smtClean="0"/>
            <a:t>Neutral density filters</a:t>
          </a:r>
          <a:endParaRPr lang="en-GB" dirty="0"/>
        </a:p>
      </dgm:t>
    </dgm:pt>
    <dgm:pt modelId="{300D5A66-AE1A-4A2D-817B-2F897B9BC2FF}" type="parTrans" cxnId="{A217A608-F2FD-421B-B512-703E7252A5E8}">
      <dgm:prSet/>
      <dgm:spPr/>
      <dgm:t>
        <a:bodyPr/>
        <a:lstStyle/>
        <a:p>
          <a:endParaRPr lang="en-GB"/>
        </a:p>
      </dgm:t>
    </dgm:pt>
    <dgm:pt modelId="{38AF8B3E-9517-4DFF-97BA-B72107B6A905}" type="sibTrans" cxnId="{A217A608-F2FD-421B-B512-703E7252A5E8}">
      <dgm:prSet/>
      <dgm:spPr/>
      <dgm:t>
        <a:bodyPr/>
        <a:lstStyle/>
        <a:p>
          <a:endParaRPr lang="en-GB"/>
        </a:p>
      </dgm:t>
    </dgm:pt>
    <dgm:pt modelId="{85372D1D-D9D8-47D1-86B2-9D5204B92F04}">
      <dgm:prSet/>
      <dgm:spPr/>
      <dgm:t>
        <a:bodyPr/>
        <a:lstStyle/>
        <a:p>
          <a:pPr rtl="0"/>
          <a:r>
            <a:rPr lang="en-GB" dirty="0" smtClean="0"/>
            <a:t>Analytical estimation of filter range from SR photon emission (0.45-7 </a:t>
          </a:r>
          <a:r>
            <a:rPr lang="en-GB" dirty="0" err="1" smtClean="0"/>
            <a:t>TeV</a:t>
          </a:r>
          <a:r>
            <a:rPr lang="en-GB" dirty="0" smtClean="0"/>
            <a:t>), T/R along light path, detector QE and light collection efficiency</a:t>
          </a:r>
          <a:endParaRPr lang="en-GB" dirty="0"/>
        </a:p>
      </dgm:t>
    </dgm:pt>
    <dgm:pt modelId="{4FD0572B-0A32-4E04-A57E-664082DDA073}" type="parTrans" cxnId="{68B6E6B4-4606-41F8-A291-BF12936601FB}">
      <dgm:prSet/>
      <dgm:spPr/>
      <dgm:t>
        <a:bodyPr/>
        <a:lstStyle/>
        <a:p>
          <a:endParaRPr lang="en-GB"/>
        </a:p>
      </dgm:t>
    </dgm:pt>
    <dgm:pt modelId="{47700028-71A0-48D3-ACE6-60D854B98369}" type="sibTrans" cxnId="{68B6E6B4-4606-41F8-A291-BF12936601FB}">
      <dgm:prSet/>
      <dgm:spPr/>
      <dgm:t>
        <a:bodyPr/>
        <a:lstStyle/>
        <a:p>
          <a:endParaRPr lang="en-GB"/>
        </a:p>
      </dgm:t>
    </dgm:pt>
    <dgm:pt modelId="{73A2935D-418A-4EDA-B57B-DC08F0696F3D}">
      <dgm:prSet/>
      <dgm:spPr/>
      <dgm:t>
        <a:bodyPr/>
        <a:lstStyle/>
        <a:p>
          <a:pPr rtl="0"/>
          <a:r>
            <a:rPr lang="en-GB" dirty="0" smtClean="0"/>
            <a:t>Avoid saturation: factor x100 safety margin</a:t>
          </a:r>
          <a:endParaRPr lang="en-GB" dirty="0"/>
        </a:p>
      </dgm:t>
    </dgm:pt>
    <dgm:pt modelId="{24016494-6448-41BE-9E13-F70E5836DC75}" type="parTrans" cxnId="{31A09285-327B-4898-93C2-E3277A844A7E}">
      <dgm:prSet/>
      <dgm:spPr/>
      <dgm:t>
        <a:bodyPr/>
        <a:lstStyle/>
        <a:p>
          <a:endParaRPr lang="en-GB"/>
        </a:p>
      </dgm:t>
    </dgm:pt>
    <dgm:pt modelId="{F94035F9-D544-4EB6-86C1-D1ACD8A08AA6}" type="sibTrans" cxnId="{31A09285-327B-4898-93C2-E3277A844A7E}">
      <dgm:prSet/>
      <dgm:spPr/>
      <dgm:t>
        <a:bodyPr/>
        <a:lstStyle/>
        <a:p>
          <a:endParaRPr lang="en-GB"/>
        </a:p>
      </dgm:t>
    </dgm:pt>
    <dgm:pt modelId="{24C6EB97-3487-4342-93B7-DF4B925AC3A6}">
      <dgm:prSet/>
      <dgm:spPr/>
      <dgm:t>
        <a:bodyPr/>
        <a:lstStyle/>
        <a:p>
          <a:pPr rtl="0"/>
          <a:r>
            <a:rPr lang="en-GB" dirty="0" smtClean="0"/>
            <a:t>5 filters (Attenuation up to 10</a:t>
          </a:r>
          <a:r>
            <a:rPr lang="en-GB" baseline="30000" dirty="0" smtClean="0"/>
            <a:t>7</a:t>
          </a:r>
          <a:r>
            <a:rPr lang="en-GB" dirty="0" smtClean="0"/>
            <a:t>)</a:t>
          </a:r>
          <a:endParaRPr lang="en-GB" dirty="0"/>
        </a:p>
      </dgm:t>
    </dgm:pt>
    <dgm:pt modelId="{F2330491-8456-44A6-93A1-EC1EAEC4985F}" type="parTrans" cxnId="{2FBB74D3-3083-4FD1-9D73-CD11510714D2}">
      <dgm:prSet/>
      <dgm:spPr/>
      <dgm:t>
        <a:bodyPr/>
        <a:lstStyle/>
        <a:p>
          <a:endParaRPr lang="en-GB"/>
        </a:p>
      </dgm:t>
    </dgm:pt>
    <dgm:pt modelId="{203D1103-5026-4B4A-87A5-7A16B331E68D}" type="sibTrans" cxnId="{2FBB74D3-3083-4FD1-9D73-CD11510714D2}">
      <dgm:prSet/>
      <dgm:spPr/>
      <dgm:t>
        <a:bodyPr/>
        <a:lstStyle/>
        <a:p>
          <a:endParaRPr lang="en-GB"/>
        </a:p>
      </dgm:t>
    </dgm:pt>
    <dgm:pt modelId="{179811CC-30F0-4AA3-BEA8-25F85BD170F4}" type="pres">
      <dgm:prSet presAssocID="{E68FA82E-DF10-4D43-964A-150B3D6D972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CF87D28-3F2A-4CF8-80A3-E0C911AF8253}" type="pres">
      <dgm:prSet presAssocID="{C22DB6A7-15F4-4FF4-8820-E172D588AE80}" presName="parentLin" presStyleCnt="0"/>
      <dgm:spPr/>
    </dgm:pt>
    <dgm:pt modelId="{6766AE75-137F-4C5B-AF0B-EA239320A8D7}" type="pres">
      <dgm:prSet presAssocID="{C22DB6A7-15F4-4FF4-8820-E172D588AE80}" presName="parentLeftMargin" presStyleLbl="node1" presStyleIdx="0" presStyleCnt="1"/>
      <dgm:spPr/>
      <dgm:t>
        <a:bodyPr/>
        <a:lstStyle/>
        <a:p>
          <a:endParaRPr lang="en-GB"/>
        </a:p>
      </dgm:t>
    </dgm:pt>
    <dgm:pt modelId="{F610E4E6-3600-4E91-B6D2-EE1FF64B9381}" type="pres">
      <dgm:prSet presAssocID="{C22DB6A7-15F4-4FF4-8820-E172D588AE8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68BCDB-84E3-44C4-9126-0EE6D0032698}" type="pres">
      <dgm:prSet presAssocID="{C22DB6A7-15F4-4FF4-8820-E172D588AE80}" presName="negativeSpace" presStyleCnt="0"/>
      <dgm:spPr/>
    </dgm:pt>
    <dgm:pt modelId="{8CB7F454-4029-4969-A4EB-A949D2D2628B}" type="pres">
      <dgm:prSet presAssocID="{C22DB6A7-15F4-4FF4-8820-E172D588AE80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4D50938-59B9-4394-9BF0-3C4D43B9BE7D}" type="presOf" srcId="{24C6EB97-3487-4342-93B7-DF4B925AC3A6}" destId="{8CB7F454-4029-4969-A4EB-A949D2D2628B}" srcOrd="0" destOrd="0" presId="urn:microsoft.com/office/officeart/2005/8/layout/list1"/>
    <dgm:cxn modelId="{1915B829-AA66-4BFC-AA68-F1A67B190CA5}" type="presOf" srcId="{E68FA82E-DF10-4D43-964A-150B3D6D9727}" destId="{179811CC-30F0-4AA3-BEA8-25F85BD170F4}" srcOrd="0" destOrd="0" presId="urn:microsoft.com/office/officeart/2005/8/layout/list1"/>
    <dgm:cxn modelId="{7C6AAA0F-C597-4BF7-B616-553E82030B35}" type="presOf" srcId="{C22DB6A7-15F4-4FF4-8820-E172D588AE80}" destId="{F610E4E6-3600-4E91-B6D2-EE1FF64B9381}" srcOrd="1" destOrd="0" presId="urn:microsoft.com/office/officeart/2005/8/layout/list1"/>
    <dgm:cxn modelId="{31A09285-327B-4898-93C2-E3277A844A7E}" srcId="{C22DB6A7-15F4-4FF4-8820-E172D588AE80}" destId="{73A2935D-418A-4EDA-B57B-DC08F0696F3D}" srcOrd="2" destOrd="0" parTransId="{24016494-6448-41BE-9E13-F70E5836DC75}" sibTransId="{F94035F9-D544-4EB6-86C1-D1ACD8A08AA6}"/>
    <dgm:cxn modelId="{28E73445-8AD3-4364-A2F6-91B24AEE2A8C}" type="presOf" srcId="{73A2935D-418A-4EDA-B57B-DC08F0696F3D}" destId="{8CB7F454-4029-4969-A4EB-A949D2D2628B}" srcOrd="0" destOrd="2" presId="urn:microsoft.com/office/officeart/2005/8/layout/list1"/>
    <dgm:cxn modelId="{68B6E6B4-4606-41F8-A291-BF12936601FB}" srcId="{C22DB6A7-15F4-4FF4-8820-E172D588AE80}" destId="{85372D1D-D9D8-47D1-86B2-9D5204B92F04}" srcOrd="1" destOrd="0" parTransId="{4FD0572B-0A32-4E04-A57E-664082DDA073}" sibTransId="{47700028-71A0-48D3-ACE6-60D854B98369}"/>
    <dgm:cxn modelId="{A217A608-F2FD-421B-B512-703E7252A5E8}" srcId="{E68FA82E-DF10-4D43-964A-150B3D6D9727}" destId="{C22DB6A7-15F4-4FF4-8820-E172D588AE80}" srcOrd="0" destOrd="0" parTransId="{300D5A66-AE1A-4A2D-817B-2F897B9BC2FF}" sibTransId="{38AF8B3E-9517-4DFF-97BA-B72107B6A905}"/>
    <dgm:cxn modelId="{7C415273-8BAA-4DBF-9DF1-2B36C0CFDE00}" type="presOf" srcId="{85372D1D-D9D8-47D1-86B2-9D5204B92F04}" destId="{8CB7F454-4029-4969-A4EB-A949D2D2628B}" srcOrd="0" destOrd="1" presId="urn:microsoft.com/office/officeart/2005/8/layout/list1"/>
    <dgm:cxn modelId="{94BB23D4-DD29-4D7C-A503-30C472B8C2D2}" type="presOf" srcId="{C22DB6A7-15F4-4FF4-8820-E172D588AE80}" destId="{6766AE75-137F-4C5B-AF0B-EA239320A8D7}" srcOrd="0" destOrd="0" presId="urn:microsoft.com/office/officeart/2005/8/layout/list1"/>
    <dgm:cxn modelId="{2FBB74D3-3083-4FD1-9D73-CD11510714D2}" srcId="{C22DB6A7-15F4-4FF4-8820-E172D588AE80}" destId="{24C6EB97-3487-4342-93B7-DF4B925AC3A6}" srcOrd="0" destOrd="0" parTransId="{F2330491-8456-44A6-93A1-EC1EAEC4985F}" sibTransId="{203D1103-5026-4B4A-87A5-7A16B331E68D}"/>
    <dgm:cxn modelId="{F2A5DE40-B24A-4D73-BE4B-4939F1FEF895}" type="presParOf" srcId="{179811CC-30F0-4AA3-BEA8-25F85BD170F4}" destId="{1CF87D28-3F2A-4CF8-80A3-E0C911AF8253}" srcOrd="0" destOrd="0" presId="urn:microsoft.com/office/officeart/2005/8/layout/list1"/>
    <dgm:cxn modelId="{21012144-90D4-463F-BB66-8AE8FAAC2327}" type="presParOf" srcId="{1CF87D28-3F2A-4CF8-80A3-E0C911AF8253}" destId="{6766AE75-137F-4C5B-AF0B-EA239320A8D7}" srcOrd="0" destOrd="0" presId="urn:microsoft.com/office/officeart/2005/8/layout/list1"/>
    <dgm:cxn modelId="{43820EED-6399-474F-A8E0-FEA6391A3BFC}" type="presParOf" srcId="{1CF87D28-3F2A-4CF8-80A3-E0C911AF8253}" destId="{F610E4E6-3600-4E91-B6D2-EE1FF64B9381}" srcOrd="1" destOrd="0" presId="urn:microsoft.com/office/officeart/2005/8/layout/list1"/>
    <dgm:cxn modelId="{C3BB1E80-05F4-43E6-B3D1-1F71E41E7A16}" type="presParOf" srcId="{179811CC-30F0-4AA3-BEA8-25F85BD170F4}" destId="{E068BCDB-84E3-44C4-9126-0EE6D0032698}" srcOrd="1" destOrd="0" presId="urn:microsoft.com/office/officeart/2005/8/layout/list1"/>
    <dgm:cxn modelId="{BE3636C6-55FB-4905-B74E-8066197E01C0}" type="presParOf" srcId="{179811CC-30F0-4AA3-BEA8-25F85BD170F4}" destId="{8CB7F454-4029-4969-A4EB-A949D2D2628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4B282A2-AAA9-42C2-8245-20B95089AB73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7811B36F-E4DE-4385-AF4E-8297001155A9}">
      <dgm:prSet phldrT="[Text]"/>
      <dgm:spPr/>
      <dgm:t>
        <a:bodyPr/>
        <a:lstStyle/>
        <a:p>
          <a:r>
            <a:rPr lang="en-GB" dirty="0" smtClean="0"/>
            <a:t>Expectations</a:t>
          </a:r>
          <a:endParaRPr lang="en-GB" dirty="0"/>
        </a:p>
      </dgm:t>
    </dgm:pt>
    <dgm:pt modelId="{9A1B397A-A374-41E9-AB0C-839A1E5E37BE}" type="parTrans" cxnId="{19D437A8-A076-483E-8C06-8E11A49C0C48}">
      <dgm:prSet/>
      <dgm:spPr/>
      <dgm:t>
        <a:bodyPr/>
        <a:lstStyle/>
        <a:p>
          <a:endParaRPr lang="en-GB"/>
        </a:p>
      </dgm:t>
    </dgm:pt>
    <dgm:pt modelId="{96246611-79B3-45A8-9FDA-767AADE5AAFD}" type="sibTrans" cxnId="{19D437A8-A076-483E-8C06-8E11A49C0C48}">
      <dgm:prSet/>
      <dgm:spPr/>
      <dgm:t>
        <a:bodyPr/>
        <a:lstStyle/>
        <a:p>
          <a:endParaRPr lang="en-GB"/>
        </a:p>
      </dgm:t>
    </dgm:pt>
    <dgm:pt modelId="{404F9E8C-B8BD-4977-8F3D-F71714F08788}">
      <dgm:prSet phldrT="[Text]"/>
      <dgm:spPr/>
      <dgm:t>
        <a:bodyPr/>
        <a:lstStyle/>
        <a:p>
          <a:r>
            <a:rPr lang="en-GB" dirty="0" smtClean="0"/>
            <a:t>Light collection efficiency on SPAD sensor improved from Run 1</a:t>
          </a:r>
          <a:endParaRPr lang="en-GB" dirty="0"/>
        </a:p>
      </dgm:t>
    </dgm:pt>
    <dgm:pt modelId="{62064BE6-46BB-43AF-8F04-5BF94993F253}" type="parTrans" cxnId="{2E4FD9CC-668F-49BE-9552-601A23DAD011}">
      <dgm:prSet/>
      <dgm:spPr/>
      <dgm:t>
        <a:bodyPr/>
        <a:lstStyle/>
        <a:p>
          <a:endParaRPr lang="en-GB"/>
        </a:p>
      </dgm:t>
    </dgm:pt>
    <dgm:pt modelId="{C240335E-29E3-4099-B7DA-F8AE77363ABD}" type="sibTrans" cxnId="{2E4FD9CC-668F-49BE-9552-601A23DAD011}">
      <dgm:prSet/>
      <dgm:spPr/>
      <dgm:t>
        <a:bodyPr/>
        <a:lstStyle/>
        <a:p>
          <a:endParaRPr lang="en-GB"/>
        </a:p>
      </dgm:t>
    </dgm:pt>
    <dgm:pt modelId="{AED6C2F5-D2EA-493A-B25C-3EF6B0A7602E}">
      <dgm:prSet phldrT="[Text]"/>
      <dgm:spPr/>
      <dgm:t>
        <a:bodyPr/>
        <a:lstStyle/>
        <a:p>
          <a:r>
            <a:rPr lang="en-GB" dirty="0" smtClean="0"/>
            <a:t>Current status</a:t>
          </a:r>
          <a:endParaRPr lang="en-GB" dirty="0"/>
        </a:p>
      </dgm:t>
    </dgm:pt>
    <dgm:pt modelId="{68A74F2C-818F-49ED-800F-36674890CAEF}" type="parTrans" cxnId="{0898DDA4-D002-49EC-BDF2-B905816443D0}">
      <dgm:prSet/>
      <dgm:spPr/>
      <dgm:t>
        <a:bodyPr/>
        <a:lstStyle/>
        <a:p>
          <a:endParaRPr lang="en-GB"/>
        </a:p>
      </dgm:t>
    </dgm:pt>
    <dgm:pt modelId="{2EAF641F-69AB-4FDB-947F-671B2C9F2233}" type="sibTrans" cxnId="{0898DDA4-D002-49EC-BDF2-B905816443D0}">
      <dgm:prSet/>
      <dgm:spPr/>
      <dgm:t>
        <a:bodyPr/>
        <a:lstStyle/>
        <a:p>
          <a:endParaRPr lang="en-GB"/>
        </a:p>
      </dgm:t>
    </dgm:pt>
    <dgm:pt modelId="{8ADF1186-454C-4A5E-BD6D-8D4F7645E3DF}">
      <dgm:prSet phldrT="[Text]"/>
      <dgm:spPr/>
      <dgm:t>
        <a:bodyPr/>
        <a:lstStyle/>
        <a:p>
          <a:r>
            <a:rPr lang="en-GB" dirty="0" smtClean="0"/>
            <a:t>Sufficient signal at “1 </a:t>
          </a:r>
          <a:r>
            <a:rPr lang="en-GB" dirty="0" err="1" smtClean="0"/>
            <a:t>GeV</a:t>
          </a:r>
          <a:r>
            <a:rPr lang="en-GB" dirty="0" smtClean="0"/>
            <a:t>-dip” (</a:t>
          </a:r>
          <a:r>
            <a:rPr lang="en-GB" dirty="0" err="1" smtClean="0"/>
            <a:t>undulator</a:t>
          </a:r>
          <a:r>
            <a:rPr lang="en-GB" dirty="0" smtClean="0"/>
            <a:t>/dipole transition region)</a:t>
          </a:r>
          <a:endParaRPr lang="en-GB" dirty="0"/>
        </a:p>
      </dgm:t>
    </dgm:pt>
    <dgm:pt modelId="{ADCDFAEC-69B9-4D25-B18A-8D21C42A0A31}" type="parTrans" cxnId="{BD909B2E-242C-4827-8A86-BA81347585E2}">
      <dgm:prSet/>
      <dgm:spPr/>
      <dgm:t>
        <a:bodyPr/>
        <a:lstStyle/>
        <a:p>
          <a:endParaRPr lang="en-GB"/>
        </a:p>
      </dgm:t>
    </dgm:pt>
    <dgm:pt modelId="{9EC87DB1-72DF-4EEC-86ED-68FA1B6A2001}" type="sibTrans" cxnId="{BD909B2E-242C-4827-8A86-BA81347585E2}">
      <dgm:prSet/>
      <dgm:spPr/>
      <dgm:t>
        <a:bodyPr/>
        <a:lstStyle/>
        <a:p>
          <a:endParaRPr lang="en-GB"/>
        </a:p>
      </dgm:t>
    </dgm:pt>
    <dgm:pt modelId="{F4E370B5-5969-4F37-AD2E-CD8AA614617B}">
      <dgm:prSet phldrT="[Text]"/>
      <dgm:spPr/>
      <dgm:t>
        <a:bodyPr/>
        <a:lstStyle/>
        <a:p>
          <a:r>
            <a:rPr lang="en-GB" dirty="0" smtClean="0"/>
            <a:t>System ready for beam!</a:t>
          </a:r>
          <a:endParaRPr lang="en-GB" dirty="0"/>
        </a:p>
      </dgm:t>
    </dgm:pt>
    <dgm:pt modelId="{8D1AC3EE-191B-487C-ABBF-325AFF59EEF3}" type="parTrans" cxnId="{E927C85C-E3CD-4BE3-809F-89E6467E7CDE}">
      <dgm:prSet/>
      <dgm:spPr/>
      <dgm:t>
        <a:bodyPr/>
        <a:lstStyle/>
        <a:p>
          <a:endParaRPr lang="en-GB"/>
        </a:p>
      </dgm:t>
    </dgm:pt>
    <dgm:pt modelId="{674CD6D2-2AE2-4FCE-9124-3909313E13A1}" type="sibTrans" cxnId="{E927C85C-E3CD-4BE3-809F-89E6467E7CDE}">
      <dgm:prSet/>
      <dgm:spPr/>
      <dgm:t>
        <a:bodyPr/>
        <a:lstStyle/>
        <a:p>
          <a:endParaRPr lang="en-GB"/>
        </a:p>
      </dgm:t>
    </dgm:pt>
    <dgm:pt modelId="{964E86BC-9D42-448F-8DD7-9885386308F7}">
      <dgm:prSet phldrT="[Text]"/>
      <dgm:spPr/>
      <dgm:t>
        <a:bodyPr/>
        <a:lstStyle/>
        <a:p>
          <a:r>
            <a:rPr lang="en-GB" dirty="0" smtClean="0"/>
            <a:t>Outlook</a:t>
          </a:r>
          <a:endParaRPr lang="en-GB" dirty="0"/>
        </a:p>
      </dgm:t>
    </dgm:pt>
    <dgm:pt modelId="{97C9B769-7B03-4583-B484-660B7FBC1CA6}" type="parTrans" cxnId="{2AC5A7F2-55E1-41BA-A1DE-274B345DDEBB}">
      <dgm:prSet/>
      <dgm:spPr/>
      <dgm:t>
        <a:bodyPr/>
        <a:lstStyle/>
        <a:p>
          <a:endParaRPr lang="en-GB"/>
        </a:p>
      </dgm:t>
    </dgm:pt>
    <dgm:pt modelId="{A2BBFEB8-014F-4125-9572-8F6D4E29AA26}" type="sibTrans" cxnId="{2AC5A7F2-55E1-41BA-A1DE-274B345DDEBB}">
      <dgm:prSet/>
      <dgm:spPr/>
      <dgm:t>
        <a:bodyPr/>
        <a:lstStyle/>
        <a:p>
          <a:endParaRPr lang="en-GB"/>
        </a:p>
      </dgm:t>
    </dgm:pt>
    <dgm:pt modelId="{F200DD66-62ED-4A71-92FA-9015234D8B6C}">
      <dgm:prSet phldrT="[Text]"/>
      <dgm:spPr/>
      <dgm:t>
        <a:bodyPr/>
        <a:lstStyle/>
        <a:p>
          <a:r>
            <a:rPr lang="en-GB" dirty="0" smtClean="0"/>
            <a:t>Improve software for control, acquisition and analysis</a:t>
          </a:r>
          <a:endParaRPr lang="en-GB" dirty="0"/>
        </a:p>
      </dgm:t>
    </dgm:pt>
    <dgm:pt modelId="{565500C9-3841-489A-9B34-C769914BE5F5}" type="parTrans" cxnId="{90E4B737-7011-4CE3-AD7C-BC9FBF151B7C}">
      <dgm:prSet/>
      <dgm:spPr/>
      <dgm:t>
        <a:bodyPr/>
        <a:lstStyle/>
        <a:p>
          <a:endParaRPr lang="en-GB"/>
        </a:p>
      </dgm:t>
    </dgm:pt>
    <dgm:pt modelId="{80078A56-A955-49A9-A2F8-E42DD3DF43DA}" type="sibTrans" cxnId="{90E4B737-7011-4CE3-AD7C-BC9FBF151B7C}">
      <dgm:prSet/>
      <dgm:spPr/>
      <dgm:t>
        <a:bodyPr/>
        <a:lstStyle/>
        <a:p>
          <a:endParaRPr lang="en-GB"/>
        </a:p>
      </dgm:t>
    </dgm:pt>
    <dgm:pt modelId="{2207B1D0-2F1D-463F-894E-03D2A69532DF}">
      <dgm:prSet phldrT="[Text]"/>
      <dgm:spPr/>
      <dgm:t>
        <a:bodyPr/>
        <a:lstStyle/>
        <a:p>
          <a:r>
            <a:rPr lang="en-GB" dirty="0" smtClean="0"/>
            <a:t>TBC: Hybrid &gt; SPAD…</a:t>
          </a:r>
          <a:endParaRPr lang="en-GB" dirty="0"/>
        </a:p>
      </dgm:t>
    </dgm:pt>
    <dgm:pt modelId="{E2599824-1AED-4C17-950D-447D10069683}" type="parTrans" cxnId="{570868B9-6F97-4A83-900D-21F5AF1CB90E}">
      <dgm:prSet/>
      <dgm:spPr/>
      <dgm:t>
        <a:bodyPr/>
        <a:lstStyle/>
        <a:p>
          <a:endParaRPr lang="en-GB"/>
        </a:p>
      </dgm:t>
    </dgm:pt>
    <dgm:pt modelId="{374D1416-3F7F-4709-8ADC-116933F74D6A}" type="sibTrans" cxnId="{570868B9-6F97-4A83-900D-21F5AF1CB90E}">
      <dgm:prSet/>
      <dgm:spPr/>
      <dgm:t>
        <a:bodyPr/>
        <a:lstStyle/>
        <a:p>
          <a:endParaRPr lang="en-GB"/>
        </a:p>
      </dgm:t>
    </dgm:pt>
    <dgm:pt modelId="{2EB44CA1-4638-4746-9A4D-E2245882EA87}">
      <dgm:prSet phldrT="[Text]"/>
      <dgm:spPr/>
      <dgm:t>
        <a:bodyPr/>
        <a:lstStyle/>
        <a:p>
          <a:r>
            <a:rPr lang="en-GB" dirty="0" smtClean="0"/>
            <a:t>Improved </a:t>
          </a:r>
          <a:r>
            <a:rPr lang="en-GB" dirty="0" err="1" smtClean="0"/>
            <a:t>afterpulse</a:t>
          </a:r>
          <a:r>
            <a:rPr lang="en-GB" dirty="0" smtClean="0"/>
            <a:t> correction</a:t>
          </a:r>
          <a:endParaRPr lang="en-GB" dirty="0"/>
        </a:p>
      </dgm:t>
    </dgm:pt>
    <dgm:pt modelId="{7B0F5A61-19E6-43AA-9AC4-DC24262DC580}" type="parTrans" cxnId="{FF4AF650-7EA7-4744-9DAB-0A34A98D0902}">
      <dgm:prSet/>
      <dgm:spPr/>
      <dgm:t>
        <a:bodyPr/>
        <a:lstStyle/>
        <a:p>
          <a:endParaRPr lang="en-GB"/>
        </a:p>
      </dgm:t>
    </dgm:pt>
    <dgm:pt modelId="{D0B9A396-8E93-49FC-BDC1-DE5F377ECD65}" type="sibTrans" cxnId="{FF4AF650-7EA7-4744-9DAB-0A34A98D0902}">
      <dgm:prSet/>
      <dgm:spPr/>
      <dgm:t>
        <a:bodyPr/>
        <a:lstStyle/>
        <a:p>
          <a:endParaRPr lang="en-GB"/>
        </a:p>
      </dgm:t>
    </dgm:pt>
    <dgm:pt modelId="{35524602-5D6D-4897-A36F-358A077152FC}" type="pres">
      <dgm:prSet presAssocID="{E4B282A2-AAA9-42C2-8245-20B95089AB7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D8D6FE1-90FF-4800-80A6-B4F0935F7916}" type="pres">
      <dgm:prSet presAssocID="{7811B36F-E4DE-4385-AF4E-8297001155A9}" presName="parentLin" presStyleCnt="0"/>
      <dgm:spPr/>
    </dgm:pt>
    <dgm:pt modelId="{4C675875-8E2C-4854-B7B9-6BB93529D9BE}" type="pres">
      <dgm:prSet presAssocID="{7811B36F-E4DE-4385-AF4E-8297001155A9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8396E0EC-4EB2-41D3-9522-4B4FB49DBB00}" type="pres">
      <dgm:prSet presAssocID="{7811B36F-E4DE-4385-AF4E-8297001155A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8C4BC2-4A4D-4103-AC06-B65A9CE901CA}" type="pres">
      <dgm:prSet presAssocID="{7811B36F-E4DE-4385-AF4E-8297001155A9}" presName="negativeSpace" presStyleCnt="0"/>
      <dgm:spPr/>
    </dgm:pt>
    <dgm:pt modelId="{88452FF5-F8EE-4B3F-9D3A-CD47C73F105A}" type="pres">
      <dgm:prSet presAssocID="{7811B36F-E4DE-4385-AF4E-8297001155A9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6E2E3F-017B-4A39-86D4-097B4BC70D67}" type="pres">
      <dgm:prSet presAssocID="{96246611-79B3-45A8-9FDA-767AADE5AAFD}" presName="spaceBetweenRectangles" presStyleCnt="0"/>
      <dgm:spPr/>
    </dgm:pt>
    <dgm:pt modelId="{6C402C53-3C11-4A11-B43F-9F7EDE935F17}" type="pres">
      <dgm:prSet presAssocID="{AED6C2F5-D2EA-493A-B25C-3EF6B0A7602E}" presName="parentLin" presStyleCnt="0"/>
      <dgm:spPr/>
    </dgm:pt>
    <dgm:pt modelId="{26473D9F-54A7-4AFF-8E55-439AD6922433}" type="pres">
      <dgm:prSet presAssocID="{AED6C2F5-D2EA-493A-B25C-3EF6B0A7602E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A08FFBD2-20D9-42CD-93AA-754457854F11}" type="pres">
      <dgm:prSet presAssocID="{AED6C2F5-D2EA-493A-B25C-3EF6B0A7602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58E50F-361E-44DD-A8CF-53524921F237}" type="pres">
      <dgm:prSet presAssocID="{AED6C2F5-D2EA-493A-B25C-3EF6B0A7602E}" presName="negativeSpace" presStyleCnt="0"/>
      <dgm:spPr/>
    </dgm:pt>
    <dgm:pt modelId="{F7D54ED4-0776-4883-B9E8-403471CCA3D1}" type="pres">
      <dgm:prSet presAssocID="{AED6C2F5-D2EA-493A-B25C-3EF6B0A7602E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DE8404-6AB9-438F-BBDD-FF9B8C270461}" type="pres">
      <dgm:prSet presAssocID="{2EAF641F-69AB-4FDB-947F-671B2C9F2233}" presName="spaceBetweenRectangles" presStyleCnt="0"/>
      <dgm:spPr/>
    </dgm:pt>
    <dgm:pt modelId="{DEC972CF-1679-4BC8-9E2B-7A2993888033}" type="pres">
      <dgm:prSet presAssocID="{964E86BC-9D42-448F-8DD7-9885386308F7}" presName="parentLin" presStyleCnt="0"/>
      <dgm:spPr/>
    </dgm:pt>
    <dgm:pt modelId="{29F54430-C0C6-403E-BAF9-ED4E9950AE06}" type="pres">
      <dgm:prSet presAssocID="{964E86BC-9D42-448F-8DD7-9885386308F7}" presName="parentLeftMargin" presStyleLbl="node1" presStyleIdx="1" presStyleCnt="3"/>
      <dgm:spPr/>
      <dgm:t>
        <a:bodyPr/>
        <a:lstStyle/>
        <a:p>
          <a:endParaRPr lang="en-GB"/>
        </a:p>
      </dgm:t>
    </dgm:pt>
    <dgm:pt modelId="{CBF6B8B8-C19B-4486-8B16-37D9C561C827}" type="pres">
      <dgm:prSet presAssocID="{964E86BC-9D42-448F-8DD7-9885386308F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2115BF-3F64-47F8-A301-F544562C7470}" type="pres">
      <dgm:prSet presAssocID="{964E86BC-9D42-448F-8DD7-9885386308F7}" presName="negativeSpace" presStyleCnt="0"/>
      <dgm:spPr/>
    </dgm:pt>
    <dgm:pt modelId="{0811C300-A8F3-4B9E-8757-E2C99009CFFC}" type="pres">
      <dgm:prSet presAssocID="{964E86BC-9D42-448F-8DD7-9885386308F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AC5A7F2-55E1-41BA-A1DE-274B345DDEBB}" srcId="{E4B282A2-AAA9-42C2-8245-20B95089AB73}" destId="{964E86BC-9D42-448F-8DD7-9885386308F7}" srcOrd="2" destOrd="0" parTransId="{97C9B769-7B03-4583-B484-660B7FBC1CA6}" sibTransId="{A2BBFEB8-014F-4125-9572-8F6D4E29AA26}"/>
    <dgm:cxn modelId="{90E4B737-7011-4CE3-AD7C-BC9FBF151B7C}" srcId="{964E86BC-9D42-448F-8DD7-9885386308F7}" destId="{F200DD66-62ED-4A71-92FA-9015234D8B6C}" srcOrd="0" destOrd="0" parTransId="{565500C9-3841-489A-9B34-C769914BE5F5}" sibTransId="{80078A56-A955-49A9-A2F8-E42DD3DF43DA}"/>
    <dgm:cxn modelId="{53C57D2B-4C6D-4322-8468-3355E6E11904}" type="presOf" srcId="{AED6C2F5-D2EA-493A-B25C-3EF6B0A7602E}" destId="{A08FFBD2-20D9-42CD-93AA-754457854F11}" srcOrd="1" destOrd="0" presId="urn:microsoft.com/office/officeart/2005/8/layout/list1"/>
    <dgm:cxn modelId="{FF4AF650-7EA7-4744-9DAB-0A34A98D0902}" srcId="{7811B36F-E4DE-4385-AF4E-8297001155A9}" destId="{2EB44CA1-4638-4746-9A4D-E2245882EA87}" srcOrd="0" destOrd="0" parTransId="{7B0F5A61-19E6-43AA-9AC4-DC24262DC580}" sibTransId="{D0B9A396-8E93-49FC-BDC1-DE5F377ECD65}"/>
    <dgm:cxn modelId="{0397C91B-F3EF-4182-9A47-BEAB4FE80027}" type="presOf" srcId="{F4E370B5-5969-4F37-AD2E-CD8AA614617B}" destId="{F7D54ED4-0776-4883-B9E8-403471CCA3D1}" srcOrd="0" destOrd="0" presId="urn:microsoft.com/office/officeart/2005/8/layout/list1"/>
    <dgm:cxn modelId="{E927C85C-E3CD-4BE3-809F-89E6467E7CDE}" srcId="{AED6C2F5-D2EA-493A-B25C-3EF6B0A7602E}" destId="{F4E370B5-5969-4F37-AD2E-CD8AA614617B}" srcOrd="0" destOrd="0" parTransId="{8D1AC3EE-191B-487C-ABBF-325AFF59EEF3}" sibTransId="{674CD6D2-2AE2-4FCE-9124-3909313E13A1}"/>
    <dgm:cxn modelId="{CF132515-5CCB-4C7D-9B04-CB6B1277F066}" type="presOf" srcId="{7811B36F-E4DE-4385-AF4E-8297001155A9}" destId="{8396E0EC-4EB2-41D3-9522-4B4FB49DBB00}" srcOrd="1" destOrd="0" presId="urn:microsoft.com/office/officeart/2005/8/layout/list1"/>
    <dgm:cxn modelId="{0898DDA4-D002-49EC-BDF2-B905816443D0}" srcId="{E4B282A2-AAA9-42C2-8245-20B95089AB73}" destId="{AED6C2F5-D2EA-493A-B25C-3EF6B0A7602E}" srcOrd="1" destOrd="0" parTransId="{68A74F2C-818F-49ED-800F-36674890CAEF}" sibTransId="{2EAF641F-69AB-4FDB-947F-671B2C9F2233}"/>
    <dgm:cxn modelId="{BD909B2E-242C-4827-8A86-BA81347585E2}" srcId="{404F9E8C-B8BD-4977-8F3D-F71714F08788}" destId="{8ADF1186-454C-4A5E-BD6D-8D4F7645E3DF}" srcOrd="0" destOrd="0" parTransId="{ADCDFAEC-69B9-4D25-B18A-8D21C42A0A31}" sibTransId="{9EC87DB1-72DF-4EEC-86ED-68FA1B6A2001}"/>
    <dgm:cxn modelId="{CE28FC7B-422E-4E64-A028-3D9DB2AD65E6}" type="presOf" srcId="{AED6C2F5-D2EA-493A-B25C-3EF6B0A7602E}" destId="{26473D9F-54A7-4AFF-8E55-439AD6922433}" srcOrd="0" destOrd="0" presId="urn:microsoft.com/office/officeart/2005/8/layout/list1"/>
    <dgm:cxn modelId="{10F4FFED-F0E9-4A4D-8942-AB89BF385F8C}" type="presOf" srcId="{7811B36F-E4DE-4385-AF4E-8297001155A9}" destId="{4C675875-8E2C-4854-B7B9-6BB93529D9BE}" srcOrd="0" destOrd="0" presId="urn:microsoft.com/office/officeart/2005/8/layout/list1"/>
    <dgm:cxn modelId="{570868B9-6F97-4A83-900D-21F5AF1CB90E}" srcId="{7811B36F-E4DE-4385-AF4E-8297001155A9}" destId="{2207B1D0-2F1D-463F-894E-03D2A69532DF}" srcOrd="2" destOrd="0" parTransId="{E2599824-1AED-4C17-950D-447D10069683}" sibTransId="{374D1416-3F7F-4709-8ADC-116933F74D6A}"/>
    <dgm:cxn modelId="{2DDC4D82-B627-435C-B6E8-F28A4E11DDB5}" type="presOf" srcId="{8ADF1186-454C-4A5E-BD6D-8D4F7645E3DF}" destId="{88452FF5-F8EE-4B3F-9D3A-CD47C73F105A}" srcOrd="0" destOrd="2" presId="urn:microsoft.com/office/officeart/2005/8/layout/list1"/>
    <dgm:cxn modelId="{2BD95292-4F71-4355-80D5-AFEF43248508}" type="presOf" srcId="{2EB44CA1-4638-4746-9A4D-E2245882EA87}" destId="{88452FF5-F8EE-4B3F-9D3A-CD47C73F105A}" srcOrd="0" destOrd="0" presId="urn:microsoft.com/office/officeart/2005/8/layout/list1"/>
    <dgm:cxn modelId="{2E4FD9CC-668F-49BE-9552-601A23DAD011}" srcId="{7811B36F-E4DE-4385-AF4E-8297001155A9}" destId="{404F9E8C-B8BD-4977-8F3D-F71714F08788}" srcOrd="1" destOrd="0" parTransId="{62064BE6-46BB-43AF-8F04-5BF94993F253}" sibTransId="{C240335E-29E3-4099-B7DA-F8AE77363ABD}"/>
    <dgm:cxn modelId="{7F451D95-8401-402B-A6E7-F5FD1F930434}" type="presOf" srcId="{2207B1D0-2F1D-463F-894E-03D2A69532DF}" destId="{88452FF5-F8EE-4B3F-9D3A-CD47C73F105A}" srcOrd="0" destOrd="3" presId="urn:microsoft.com/office/officeart/2005/8/layout/list1"/>
    <dgm:cxn modelId="{1A223823-8248-40C5-9081-5F7146CA448E}" type="presOf" srcId="{F200DD66-62ED-4A71-92FA-9015234D8B6C}" destId="{0811C300-A8F3-4B9E-8757-E2C99009CFFC}" srcOrd="0" destOrd="0" presId="urn:microsoft.com/office/officeart/2005/8/layout/list1"/>
    <dgm:cxn modelId="{19D437A8-A076-483E-8C06-8E11A49C0C48}" srcId="{E4B282A2-AAA9-42C2-8245-20B95089AB73}" destId="{7811B36F-E4DE-4385-AF4E-8297001155A9}" srcOrd="0" destOrd="0" parTransId="{9A1B397A-A374-41E9-AB0C-839A1E5E37BE}" sibTransId="{96246611-79B3-45A8-9FDA-767AADE5AAFD}"/>
    <dgm:cxn modelId="{F1C5916A-A42D-47EF-BD7B-A6ED6FBCCC08}" type="presOf" srcId="{964E86BC-9D42-448F-8DD7-9885386308F7}" destId="{29F54430-C0C6-403E-BAF9-ED4E9950AE06}" srcOrd="0" destOrd="0" presId="urn:microsoft.com/office/officeart/2005/8/layout/list1"/>
    <dgm:cxn modelId="{3E1CEECA-160C-4441-9C88-287950B60824}" type="presOf" srcId="{E4B282A2-AAA9-42C2-8245-20B95089AB73}" destId="{35524602-5D6D-4897-A36F-358A077152FC}" srcOrd="0" destOrd="0" presId="urn:microsoft.com/office/officeart/2005/8/layout/list1"/>
    <dgm:cxn modelId="{D6DF3E3D-63C9-4DED-8EAD-8BC375E168CA}" type="presOf" srcId="{404F9E8C-B8BD-4977-8F3D-F71714F08788}" destId="{88452FF5-F8EE-4B3F-9D3A-CD47C73F105A}" srcOrd="0" destOrd="1" presId="urn:microsoft.com/office/officeart/2005/8/layout/list1"/>
    <dgm:cxn modelId="{FCBD0805-2E64-40B1-8D33-1776D75B0081}" type="presOf" srcId="{964E86BC-9D42-448F-8DD7-9885386308F7}" destId="{CBF6B8B8-C19B-4486-8B16-37D9C561C827}" srcOrd="1" destOrd="0" presId="urn:microsoft.com/office/officeart/2005/8/layout/list1"/>
    <dgm:cxn modelId="{5F129980-502B-4573-BC55-1214B4D98855}" type="presParOf" srcId="{35524602-5D6D-4897-A36F-358A077152FC}" destId="{0D8D6FE1-90FF-4800-80A6-B4F0935F7916}" srcOrd="0" destOrd="0" presId="urn:microsoft.com/office/officeart/2005/8/layout/list1"/>
    <dgm:cxn modelId="{8C5EC486-398D-4FA5-889C-9B736CA8011D}" type="presParOf" srcId="{0D8D6FE1-90FF-4800-80A6-B4F0935F7916}" destId="{4C675875-8E2C-4854-B7B9-6BB93529D9BE}" srcOrd="0" destOrd="0" presId="urn:microsoft.com/office/officeart/2005/8/layout/list1"/>
    <dgm:cxn modelId="{8A00FDA3-D801-43B4-A696-2E3DB8734994}" type="presParOf" srcId="{0D8D6FE1-90FF-4800-80A6-B4F0935F7916}" destId="{8396E0EC-4EB2-41D3-9522-4B4FB49DBB00}" srcOrd="1" destOrd="0" presId="urn:microsoft.com/office/officeart/2005/8/layout/list1"/>
    <dgm:cxn modelId="{CB6DCEDE-F178-46F2-AF07-FEE079619762}" type="presParOf" srcId="{35524602-5D6D-4897-A36F-358A077152FC}" destId="{FF8C4BC2-4A4D-4103-AC06-B65A9CE901CA}" srcOrd="1" destOrd="0" presId="urn:microsoft.com/office/officeart/2005/8/layout/list1"/>
    <dgm:cxn modelId="{ADCEAF47-FCB8-48E3-AB97-4526563610E4}" type="presParOf" srcId="{35524602-5D6D-4897-A36F-358A077152FC}" destId="{88452FF5-F8EE-4B3F-9D3A-CD47C73F105A}" srcOrd="2" destOrd="0" presId="urn:microsoft.com/office/officeart/2005/8/layout/list1"/>
    <dgm:cxn modelId="{3E8801B7-DE0A-48CA-98A3-CED8925422BC}" type="presParOf" srcId="{35524602-5D6D-4897-A36F-358A077152FC}" destId="{836E2E3F-017B-4A39-86D4-097B4BC70D67}" srcOrd="3" destOrd="0" presId="urn:microsoft.com/office/officeart/2005/8/layout/list1"/>
    <dgm:cxn modelId="{A7BD2C4A-18D9-4E22-A81B-0DC5733D9A2F}" type="presParOf" srcId="{35524602-5D6D-4897-A36F-358A077152FC}" destId="{6C402C53-3C11-4A11-B43F-9F7EDE935F17}" srcOrd="4" destOrd="0" presId="urn:microsoft.com/office/officeart/2005/8/layout/list1"/>
    <dgm:cxn modelId="{5580D05B-2934-48D5-8C03-F459459774AE}" type="presParOf" srcId="{6C402C53-3C11-4A11-B43F-9F7EDE935F17}" destId="{26473D9F-54A7-4AFF-8E55-439AD6922433}" srcOrd="0" destOrd="0" presId="urn:microsoft.com/office/officeart/2005/8/layout/list1"/>
    <dgm:cxn modelId="{B18FEAE4-6D55-4C54-B8A3-7377FCF40A84}" type="presParOf" srcId="{6C402C53-3C11-4A11-B43F-9F7EDE935F17}" destId="{A08FFBD2-20D9-42CD-93AA-754457854F11}" srcOrd="1" destOrd="0" presId="urn:microsoft.com/office/officeart/2005/8/layout/list1"/>
    <dgm:cxn modelId="{757FA272-DB5F-4ED2-8E77-9CB425DC0846}" type="presParOf" srcId="{35524602-5D6D-4897-A36F-358A077152FC}" destId="{0758E50F-361E-44DD-A8CF-53524921F237}" srcOrd="5" destOrd="0" presId="urn:microsoft.com/office/officeart/2005/8/layout/list1"/>
    <dgm:cxn modelId="{41E07409-B200-4521-8834-3CE6D47FF994}" type="presParOf" srcId="{35524602-5D6D-4897-A36F-358A077152FC}" destId="{F7D54ED4-0776-4883-B9E8-403471CCA3D1}" srcOrd="6" destOrd="0" presId="urn:microsoft.com/office/officeart/2005/8/layout/list1"/>
    <dgm:cxn modelId="{AF9D6B63-46CC-4871-B00E-A825468533C4}" type="presParOf" srcId="{35524602-5D6D-4897-A36F-358A077152FC}" destId="{26DE8404-6AB9-438F-BBDD-FF9B8C270461}" srcOrd="7" destOrd="0" presId="urn:microsoft.com/office/officeart/2005/8/layout/list1"/>
    <dgm:cxn modelId="{0C3090DF-B0B6-41F6-A8CC-B3CCAB3D616D}" type="presParOf" srcId="{35524602-5D6D-4897-A36F-358A077152FC}" destId="{DEC972CF-1679-4BC8-9E2B-7A2993888033}" srcOrd="8" destOrd="0" presId="urn:microsoft.com/office/officeart/2005/8/layout/list1"/>
    <dgm:cxn modelId="{19D939D2-BF47-4829-B0ED-046839243CAA}" type="presParOf" srcId="{DEC972CF-1679-4BC8-9E2B-7A2993888033}" destId="{29F54430-C0C6-403E-BAF9-ED4E9950AE06}" srcOrd="0" destOrd="0" presId="urn:microsoft.com/office/officeart/2005/8/layout/list1"/>
    <dgm:cxn modelId="{9D43E9CB-6A6D-44FF-9C6C-104DF5530A02}" type="presParOf" srcId="{DEC972CF-1679-4BC8-9E2B-7A2993888033}" destId="{CBF6B8B8-C19B-4486-8B16-37D9C561C827}" srcOrd="1" destOrd="0" presId="urn:microsoft.com/office/officeart/2005/8/layout/list1"/>
    <dgm:cxn modelId="{B44826DD-326F-4CE0-AF2C-14B0FAD0C2F5}" type="presParOf" srcId="{35524602-5D6D-4897-A36F-358A077152FC}" destId="{822115BF-3F64-47F8-A301-F544562C7470}" srcOrd="9" destOrd="0" presId="urn:microsoft.com/office/officeart/2005/8/layout/list1"/>
    <dgm:cxn modelId="{C985859D-8180-41F6-87D5-0B3951C36B92}" type="presParOf" srcId="{35524602-5D6D-4897-A36F-358A077152FC}" destId="{0811C300-A8F3-4B9E-8757-E2C99009CFF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76C30F-C043-4507-B318-320515645ED9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5324F27F-8DE1-4133-BBE0-933D6A7EE7D3}">
      <dgm:prSet phldrT="[Text]"/>
      <dgm:spPr/>
      <dgm:t>
        <a:bodyPr/>
        <a:lstStyle/>
        <a:p>
          <a:r>
            <a:rPr lang="en-GB" dirty="0" smtClean="0"/>
            <a:t>Single Photon Avalanche Diode (x2)</a:t>
          </a:r>
          <a:endParaRPr lang="en-GB" dirty="0"/>
        </a:p>
      </dgm:t>
    </dgm:pt>
    <dgm:pt modelId="{D4C1A188-0603-438B-AA5E-7FCC1454F7B6}" type="parTrans" cxnId="{C05BA616-6B4B-46CC-B69C-808D0285819F}">
      <dgm:prSet/>
      <dgm:spPr/>
      <dgm:t>
        <a:bodyPr/>
        <a:lstStyle/>
        <a:p>
          <a:endParaRPr lang="en-GB"/>
        </a:p>
      </dgm:t>
    </dgm:pt>
    <dgm:pt modelId="{820B9777-1830-4369-A65E-8CCE50224D28}" type="sibTrans" cxnId="{C05BA616-6B4B-46CC-B69C-808D0285819F}">
      <dgm:prSet/>
      <dgm:spPr/>
      <dgm:t>
        <a:bodyPr/>
        <a:lstStyle/>
        <a:p>
          <a:endParaRPr lang="en-GB"/>
        </a:p>
      </dgm:t>
    </dgm:pt>
    <dgm:pt modelId="{4B582EF6-C8F9-43D7-B8E0-DB2A4FC27370}">
      <dgm:prSet phldrT="[Text]"/>
      <dgm:spPr/>
      <dgm:t>
        <a:bodyPr/>
        <a:lstStyle/>
        <a:p>
          <a:r>
            <a:rPr lang="en-GB" dirty="0" smtClean="0"/>
            <a:t>(+) Reliable, narrow IRF</a:t>
          </a:r>
          <a:endParaRPr lang="en-GB" dirty="0"/>
        </a:p>
      </dgm:t>
    </dgm:pt>
    <dgm:pt modelId="{A2998CED-A976-4B16-AA19-AB42EC841C54}" type="parTrans" cxnId="{5E5B1C24-0D1E-445E-8553-1A638C3BBB06}">
      <dgm:prSet/>
      <dgm:spPr/>
      <dgm:t>
        <a:bodyPr/>
        <a:lstStyle/>
        <a:p>
          <a:endParaRPr lang="en-GB"/>
        </a:p>
      </dgm:t>
    </dgm:pt>
    <dgm:pt modelId="{96C533DD-5D7B-4F7E-B119-1AAC0C9295A5}" type="sibTrans" cxnId="{5E5B1C24-0D1E-445E-8553-1A638C3BBB06}">
      <dgm:prSet/>
      <dgm:spPr/>
      <dgm:t>
        <a:bodyPr/>
        <a:lstStyle/>
        <a:p>
          <a:endParaRPr lang="en-GB"/>
        </a:p>
      </dgm:t>
    </dgm:pt>
    <dgm:pt modelId="{7CD7CA1B-11CC-450B-9486-538B254E64FB}">
      <dgm:prSet phldrT="[Text]"/>
      <dgm:spPr/>
      <dgm:t>
        <a:bodyPr/>
        <a:lstStyle/>
        <a:p>
          <a:r>
            <a:rPr lang="en-GB" dirty="0" smtClean="0"/>
            <a:t>(-) </a:t>
          </a:r>
          <a:r>
            <a:rPr lang="en-GB" b="1" i="1" u="sng" dirty="0" err="1" smtClean="0"/>
            <a:t>Afterpulsing</a:t>
          </a:r>
          <a:r>
            <a:rPr lang="en-GB" dirty="0" smtClean="0"/>
            <a:t>, </a:t>
          </a:r>
          <a:r>
            <a:rPr lang="en-GB" dirty="0" err="1" smtClean="0"/>
            <a:t>deadtime</a:t>
          </a:r>
          <a:endParaRPr lang="en-GB" dirty="0"/>
        </a:p>
      </dgm:t>
    </dgm:pt>
    <dgm:pt modelId="{C0619F3A-BE97-4F39-85A3-B4260A566BA8}" type="parTrans" cxnId="{5D9B9B25-A0BD-46F7-B213-0889F2AE7A58}">
      <dgm:prSet/>
      <dgm:spPr/>
      <dgm:t>
        <a:bodyPr/>
        <a:lstStyle/>
        <a:p>
          <a:endParaRPr lang="en-GB"/>
        </a:p>
      </dgm:t>
    </dgm:pt>
    <dgm:pt modelId="{3BC1175B-AF2B-4F46-936E-E529A112F4B5}" type="sibTrans" cxnId="{5D9B9B25-A0BD-46F7-B213-0889F2AE7A58}">
      <dgm:prSet/>
      <dgm:spPr/>
      <dgm:t>
        <a:bodyPr/>
        <a:lstStyle/>
        <a:p>
          <a:endParaRPr lang="en-GB"/>
        </a:p>
      </dgm:t>
    </dgm:pt>
    <dgm:pt modelId="{1C7E7F12-9D00-4EC8-9497-193FCEA35735}">
      <dgm:prSet phldrT="[Text]"/>
      <dgm:spPr/>
      <dgm:t>
        <a:bodyPr/>
        <a:lstStyle/>
        <a:p>
          <a:r>
            <a:rPr lang="en-GB" dirty="0" smtClean="0"/>
            <a:t>Improvements</a:t>
          </a:r>
          <a:endParaRPr lang="en-GB" dirty="0"/>
        </a:p>
      </dgm:t>
    </dgm:pt>
    <dgm:pt modelId="{4209358A-0B94-40FD-A823-610C5D9DE338}" type="parTrans" cxnId="{64C6CA7E-43CB-4B9A-95B8-B0B8816C649D}">
      <dgm:prSet/>
      <dgm:spPr/>
      <dgm:t>
        <a:bodyPr/>
        <a:lstStyle/>
        <a:p>
          <a:endParaRPr lang="en-GB"/>
        </a:p>
      </dgm:t>
    </dgm:pt>
    <dgm:pt modelId="{368D1FE0-4AB1-4404-8722-8116993F8D79}" type="sibTrans" cxnId="{64C6CA7E-43CB-4B9A-95B8-B0B8816C649D}">
      <dgm:prSet/>
      <dgm:spPr/>
      <dgm:t>
        <a:bodyPr/>
        <a:lstStyle/>
        <a:p>
          <a:endParaRPr lang="en-GB"/>
        </a:p>
      </dgm:t>
    </dgm:pt>
    <dgm:pt modelId="{A9AD83AE-7105-4F5C-9A36-A443F3551932}">
      <dgm:prSet phldrT="[Text]"/>
      <dgm:spPr/>
      <dgm:t>
        <a:bodyPr/>
        <a:lstStyle/>
        <a:p>
          <a:r>
            <a:rPr lang="en-GB" dirty="0" err="1" smtClean="0"/>
            <a:t>Afterpulse</a:t>
          </a:r>
          <a:r>
            <a:rPr lang="en-GB" dirty="0" smtClean="0"/>
            <a:t> &amp; </a:t>
          </a:r>
          <a:r>
            <a:rPr lang="en-GB" dirty="0" err="1" smtClean="0"/>
            <a:t>deadtime</a:t>
          </a:r>
          <a:r>
            <a:rPr lang="en-GB" dirty="0" smtClean="0"/>
            <a:t> correction method implemented [IBIC’14: MOPD11]</a:t>
          </a:r>
          <a:endParaRPr lang="en-GB" dirty="0"/>
        </a:p>
      </dgm:t>
    </dgm:pt>
    <dgm:pt modelId="{7360F700-21C8-4A1D-A929-48D1FAD458B1}" type="parTrans" cxnId="{99FF5E36-E54F-446C-9C49-AC87D05329C1}">
      <dgm:prSet/>
      <dgm:spPr/>
      <dgm:t>
        <a:bodyPr/>
        <a:lstStyle/>
        <a:p>
          <a:endParaRPr lang="en-GB"/>
        </a:p>
      </dgm:t>
    </dgm:pt>
    <dgm:pt modelId="{08ABFA7B-1A1E-41B3-8AB2-4AD26EAE3485}" type="sibTrans" cxnId="{99FF5E36-E54F-446C-9C49-AC87D05329C1}">
      <dgm:prSet/>
      <dgm:spPr/>
      <dgm:t>
        <a:bodyPr/>
        <a:lstStyle/>
        <a:p>
          <a:endParaRPr lang="en-GB"/>
        </a:p>
      </dgm:t>
    </dgm:pt>
    <dgm:pt modelId="{710D9751-6E05-40C5-91C2-A54685C21D97}">
      <dgm:prSet phldrT="[Text]"/>
      <dgm:spPr/>
      <dgm:t>
        <a:bodyPr/>
        <a:lstStyle/>
        <a:p>
          <a:r>
            <a:rPr lang="en-GB" dirty="0" smtClean="0"/>
            <a:t>Detector </a:t>
          </a:r>
          <a:r>
            <a:rPr lang="en-GB" dirty="0" err="1" smtClean="0"/>
            <a:t>deadtime</a:t>
          </a:r>
          <a:r>
            <a:rPr lang="en-GB" dirty="0" smtClean="0"/>
            <a:t> adjusted by manufacturer to avoid LHC main bunch spacing</a:t>
          </a:r>
          <a:endParaRPr lang="en-GB" dirty="0"/>
        </a:p>
      </dgm:t>
    </dgm:pt>
    <dgm:pt modelId="{F82DEDAC-A54E-41FB-B988-413E9BD3E94B}" type="parTrans" cxnId="{3FFC201B-B4EE-4C0B-B2A1-8B521964964E}">
      <dgm:prSet/>
      <dgm:spPr/>
      <dgm:t>
        <a:bodyPr/>
        <a:lstStyle/>
        <a:p>
          <a:endParaRPr lang="en-GB"/>
        </a:p>
      </dgm:t>
    </dgm:pt>
    <dgm:pt modelId="{4D5C4695-E84E-46BD-8038-D0B8E33B3F3C}" type="sibTrans" cxnId="{3FFC201B-B4EE-4C0B-B2A1-8B521964964E}">
      <dgm:prSet/>
      <dgm:spPr/>
      <dgm:t>
        <a:bodyPr/>
        <a:lstStyle/>
        <a:p>
          <a:endParaRPr lang="en-GB"/>
        </a:p>
      </dgm:t>
    </dgm:pt>
    <dgm:pt modelId="{5FE488D0-B2EA-4193-8894-E32147BA2874}">
      <dgm:prSet phldrT="[Text]"/>
      <dgm:spPr/>
      <dgm:t>
        <a:bodyPr/>
        <a:lstStyle/>
        <a:p>
          <a:r>
            <a:rPr lang="en-GB" dirty="0" smtClean="0"/>
            <a:t>LS1 Characterization</a:t>
          </a:r>
          <a:endParaRPr lang="en-GB" dirty="0"/>
        </a:p>
      </dgm:t>
    </dgm:pt>
    <dgm:pt modelId="{F50993FA-2AE5-409B-8A38-7109BEBBABB1}" type="parTrans" cxnId="{5ED33712-A772-43E5-98CF-FB669194E189}">
      <dgm:prSet/>
      <dgm:spPr/>
      <dgm:t>
        <a:bodyPr/>
        <a:lstStyle/>
        <a:p>
          <a:endParaRPr lang="en-GB"/>
        </a:p>
      </dgm:t>
    </dgm:pt>
    <dgm:pt modelId="{EA148755-BAAE-4D41-BB9D-6A661548A96B}" type="sibTrans" cxnId="{5ED33712-A772-43E5-98CF-FB669194E189}">
      <dgm:prSet/>
      <dgm:spPr/>
      <dgm:t>
        <a:bodyPr/>
        <a:lstStyle/>
        <a:p>
          <a:endParaRPr lang="en-GB"/>
        </a:p>
      </dgm:t>
    </dgm:pt>
    <dgm:pt modelId="{9C5A0053-A58E-4490-BAE1-2FD96C78006F}">
      <dgm:prSet phldrT="[Text]"/>
      <dgm:spPr/>
      <dgm:t>
        <a:bodyPr/>
        <a:lstStyle/>
        <a:p>
          <a:r>
            <a:rPr lang="en-GB" dirty="0" err="1" smtClean="0"/>
            <a:t>Afterpulsing</a:t>
          </a:r>
          <a:r>
            <a:rPr lang="en-GB" dirty="0" smtClean="0"/>
            <a:t>, </a:t>
          </a:r>
          <a:r>
            <a:rPr lang="en-GB" dirty="0" err="1" smtClean="0"/>
            <a:t>deadtime</a:t>
          </a:r>
          <a:r>
            <a:rPr lang="en-GB" dirty="0" smtClean="0"/>
            <a:t>, sensitivity</a:t>
          </a:r>
          <a:endParaRPr lang="en-GB" dirty="0"/>
        </a:p>
      </dgm:t>
    </dgm:pt>
    <dgm:pt modelId="{D4522232-5306-4C42-A623-575E2126621C}" type="parTrans" cxnId="{525A1575-54A0-456B-BDEC-76EE8B683325}">
      <dgm:prSet/>
      <dgm:spPr/>
      <dgm:t>
        <a:bodyPr/>
        <a:lstStyle/>
        <a:p>
          <a:endParaRPr lang="en-GB"/>
        </a:p>
      </dgm:t>
    </dgm:pt>
    <dgm:pt modelId="{CE240DDC-A3E3-49B5-9D3A-FB1424429089}" type="sibTrans" cxnId="{525A1575-54A0-456B-BDEC-76EE8B683325}">
      <dgm:prSet/>
      <dgm:spPr/>
      <dgm:t>
        <a:bodyPr/>
        <a:lstStyle/>
        <a:p>
          <a:endParaRPr lang="en-GB"/>
        </a:p>
      </dgm:t>
    </dgm:pt>
    <dgm:pt modelId="{04ACFAA9-94A2-4AA8-9137-8118C428413C}">
      <dgm:prSet phldrT="[Text]"/>
      <dgm:spPr/>
      <dgm:t>
        <a:bodyPr/>
        <a:lstStyle/>
        <a:p>
          <a:r>
            <a:rPr lang="en-GB" dirty="0" smtClean="0"/>
            <a:t>Erratic behaviour if struck by photon at the end of the </a:t>
          </a:r>
          <a:r>
            <a:rPr lang="en-GB" dirty="0" err="1" smtClean="0"/>
            <a:t>deadtime</a:t>
          </a:r>
          <a:endParaRPr lang="en-GB" dirty="0"/>
        </a:p>
      </dgm:t>
    </dgm:pt>
    <dgm:pt modelId="{FD840543-DB04-4E60-B9AF-CF244050E467}" type="parTrans" cxnId="{1F3410D8-6807-4B03-B4F9-661A7306073C}">
      <dgm:prSet/>
      <dgm:spPr/>
      <dgm:t>
        <a:bodyPr/>
        <a:lstStyle/>
        <a:p>
          <a:endParaRPr lang="en-GB"/>
        </a:p>
      </dgm:t>
    </dgm:pt>
    <dgm:pt modelId="{3FC412B2-9698-4963-9F3B-62FA1D60981F}" type="sibTrans" cxnId="{1F3410D8-6807-4B03-B4F9-661A7306073C}">
      <dgm:prSet/>
      <dgm:spPr/>
      <dgm:t>
        <a:bodyPr/>
        <a:lstStyle/>
        <a:p>
          <a:endParaRPr lang="en-GB"/>
        </a:p>
      </dgm:t>
    </dgm:pt>
    <dgm:pt modelId="{4A08F695-1BE5-40FB-9D54-321026AAE60A}">
      <dgm:prSet phldrT="[Text]"/>
      <dgm:spPr/>
      <dgm:t>
        <a:bodyPr/>
        <a:lstStyle/>
        <a:p>
          <a:r>
            <a:rPr lang="en-GB" dirty="0" smtClean="0"/>
            <a:t>PDM model from Micro-Photon Devices</a:t>
          </a:r>
          <a:endParaRPr lang="en-GB" dirty="0"/>
        </a:p>
      </dgm:t>
    </dgm:pt>
    <dgm:pt modelId="{E643EF73-324B-411D-9B91-C5D2E7208C6C}" type="parTrans" cxnId="{9385D020-FC0B-43F7-8E5F-A13158B201FD}">
      <dgm:prSet/>
      <dgm:spPr/>
      <dgm:t>
        <a:bodyPr/>
        <a:lstStyle/>
        <a:p>
          <a:endParaRPr lang="en-GB"/>
        </a:p>
      </dgm:t>
    </dgm:pt>
    <dgm:pt modelId="{3393C977-5048-4810-A04C-64689DCDB498}" type="sibTrans" cxnId="{9385D020-FC0B-43F7-8E5F-A13158B201FD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CF62ED56-899F-43D3-BD54-D7E0873C8632}">
          <dgm:prSet phldrT="[Text]"/>
          <dgm:spPr/>
          <dgm:t>
            <a:bodyPr/>
            <a:lstStyle/>
            <a:p>
              <a:r>
                <a:rPr lang="en-GB" dirty="0" smtClean="0"/>
                <a:t>Long-lived trap states measureable after 100’s of </a:t>
              </a:r>
              <a14:m>
                <m:oMath xmlns:m="http://schemas.openxmlformats.org/officeDocument/2006/math">
                  <m:r>
                    <a:rPr lang="en-GB" b="0" i="1" smtClean="0">
                      <a:latin typeface="Cambria Math"/>
                    </a:rPr>
                    <m:t>𝜇</m:t>
                  </m:r>
                </m:oMath>
              </a14:m>
              <a:r>
                <a:rPr lang="en-GB" dirty="0" smtClean="0"/>
                <a:t>s.</a:t>
              </a:r>
              <a:endParaRPr lang="en-GB" dirty="0"/>
            </a:p>
          </dgm:t>
        </dgm:pt>
      </mc:Choice>
      <mc:Fallback xmlns="">
        <dgm:pt modelId="{CF62ED56-899F-43D3-BD54-D7E0873C8632}">
          <dgm:prSet phldrT="[Text]"/>
          <dgm:spPr/>
          <dgm:t>
            <a:bodyPr/>
            <a:lstStyle/>
            <a:p>
              <a:r>
                <a:rPr lang="en-GB" dirty="0" smtClean="0"/>
                <a:t>Long-lived trap states measureable after 100’s of </a:t>
              </a:r>
              <a:r>
                <a:rPr lang="en-GB" b="0" i="0" smtClean="0">
                  <a:latin typeface="Cambria Math"/>
                </a:rPr>
                <a:t>𝜇</a:t>
              </a:r>
              <a:r>
                <a:rPr lang="en-GB" dirty="0" smtClean="0"/>
                <a:t>s.</a:t>
              </a:r>
              <a:endParaRPr lang="en-GB" dirty="0"/>
            </a:p>
          </dgm:t>
        </dgm:pt>
      </mc:Fallback>
    </mc:AlternateContent>
    <dgm:pt modelId="{3FC57B4C-00E3-4F91-9147-B5E7A19B25BA}" type="parTrans" cxnId="{2FB8D29E-9EEA-4615-A93F-359EB547C422}">
      <dgm:prSet/>
      <dgm:spPr/>
      <dgm:t>
        <a:bodyPr/>
        <a:lstStyle/>
        <a:p>
          <a:endParaRPr lang="en-GB"/>
        </a:p>
      </dgm:t>
    </dgm:pt>
    <dgm:pt modelId="{EF60D961-A1BE-482B-81BE-BD3D92B5B556}" type="sibTrans" cxnId="{2FB8D29E-9EEA-4615-A93F-359EB547C422}">
      <dgm:prSet/>
      <dgm:spPr/>
      <dgm:t>
        <a:bodyPr/>
        <a:lstStyle/>
        <a:p>
          <a:endParaRPr lang="en-GB"/>
        </a:p>
      </dgm:t>
    </dgm:pt>
    <dgm:pt modelId="{5AF68911-2DDB-4675-8E7F-124428678213}">
      <dgm:prSet phldrT="[Text]"/>
      <dgm:spPr/>
      <dgm:t>
        <a:bodyPr/>
        <a:lstStyle/>
        <a:p>
          <a:r>
            <a:rPr lang="sv-SE" dirty="0" smtClean="0"/>
            <a:t>Dynamic range improved by </a:t>
          </a:r>
          <a:r>
            <a:rPr lang="en-GB" dirty="0" smtClean="0"/>
            <a:t>~1 order of magnitude</a:t>
          </a:r>
          <a:endParaRPr lang="en-GB" dirty="0"/>
        </a:p>
      </dgm:t>
    </dgm:pt>
    <dgm:pt modelId="{6214F99C-2701-4467-8DF9-AF3F95878D94}" type="parTrans" cxnId="{09F4AF3B-FEFB-4BCF-BBAE-55AE437DE648}">
      <dgm:prSet/>
      <dgm:spPr/>
      <dgm:t>
        <a:bodyPr/>
        <a:lstStyle/>
        <a:p>
          <a:endParaRPr lang="en-GB"/>
        </a:p>
      </dgm:t>
    </dgm:pt>
    <dgm:pt modelId="{B069665E-865A-4E21-818D-6D2BC5292B33}" type="sibTrans" cxnId="{09F4AF3B-FEFB-4BCF-BBAE-55AE437DE648}">
      <dgm:prSet/>
      <dgm:spPr/>
      <dgm:t>
        <a:bodyPr/>
        <a:lstStyle/>
        <a:p>
          <a:endParaRPr lang="en-GB"/>
        </a:p>
      </dgm:t>
    </dgm:pt>
    <dgm:pt modelId="{B454CB7B-B4CD-42B9-87F3-A8A2ADA934CC}">
      <dgm:prSet phldrT="[Text]"/>
      <dgm:spPr/>
      <dgm:t>
        <a:bodyPr/>
        <a:lstStyle/>
        <a:p>
          <a:r>
            <a:rPr lang="en-GB" dirty="0" smtClean="0"/>
            <a:t>“Baseline” variation suppressed</a:t>
          </a:r>
          <a:endParaRPr lang="en-GB" dirty="0"/>
        </a:p>
      </dgm:t>
    </dgm:pt>
    <dgm:pt modelId="{CFB6C9AD-655B-4658-B658-7F3BE602473D}" type="parTrans" cxnId="{2F118B3B-F1E5-4505-BCD4-A23F76D20EB8}">
      <dgm:prSet/>
      <dgm:spPr/>
      <dgm:t>
        <a:bodyPr/>
        <a:lstStyle/>
        <a:p>
          <a:endParaRPr lang="en-GB"/>
        </a:p>
      </dgm:t>
    </dgm:pt>
    <dgm:pt modelId="{178A1CE6-3D67-46E6-8093-1B4FEFEF5998}" type="sibTrans" cxnId="{2F118B3B-F1E5-4505-BCD4-A23F76D20EB8}">
      <dgm:prSet/>
      <dgm:spPr/>
      <dgm:t>
        <a:bodyPr/>
        <a:lstStyle/>
        <a:p>
          <a:endParaRPr lang="en-GB"/>
        </a:p>
      </dgm:t>
    </dgm:pt>
    <dgm:pt modelId="{2A57A614-5E68-4CAB-B6D8-8DCDF33E718C}" type="pres">
      <dgm:prSet presAssocID="{2276C30F-C043-4507-B318-320515645ED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FA20A08-E9F4-4B42-85FC-88DF2837D92C}" type="pres">
      <dgm:prSet presAssocID="{5324F27F-8DE1-4133-BBE0-933D6A7EE7D3}" presName="parentLin" presStyleCnt="0"/>
      <dgm:spPr/>
    </dgm:pt>
    <dgm:pt modelId="{10BA1B9D-F6A0-4604-BF6C-48ACDEE33DEF}" type="pres">
      <dgm:prSet presAssocID="{5324F27F-8DE1-4133-BBE0-933D6A7EE7D3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B0EB8B3B-D9A4-45A6-AF72-45B8F015D5D3}" type="pres">
      <dgm:prSet presAssocID="{5324F27F-8DE1-4133-BBE0-933D6A7EE7D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F22C37-232C-4221-A00C-BAE3BF0EA40D}" type="pres">
      <dgm:prSet presAssocID="{5324F27F-8DE1-4133-BBE0-933D6A7EE7D3}" presName="negativeSpace" presStyleCnt="0"/>
      <dgm:spPr/>
    </dgm:pt>
    <dgm:pt modelId="{80B0C5CD-9C27-4154-9336-03FC68AA4E1A}" type="pres">
      <dgm:prSet presAssocID="{5324F27F-8DE1-4133-BBE0-933D6A7EE7D3}" presName="childText" presStyleLbl="conFgAcc1" presStyleIdx="0" presStyleCnt="3" custLinFactNeighborX="-16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CD7FC5-D416-4C30-966D-68CFBA71EF47}" type="pres">
      <dgm:prSet presAssocID="{820B9777-1830-4369-A65E-8CCE50224D28}" presName="spaceBetweenRectangles" presStyleCnt="0"/>
      <dgm:spPr/>
    </dgm:pt>
    <dgm:pt modelId="{8E7C80EB-E109-49CD-8C10-C735DC2A6828}" type="pres">
      <dgm:prSet presAssocID="{5FE488D0-B2EA-4193-8894-E32147BA2874}" presName="parentLin" presStyleCnt="0"/>
      <dgm:spPr/>
    </dgm:pt>
    <dgm:pt modelId="{F727D518-731A-46B6-A1CC-038213C35871}" type="pres">
      <dgm:prSet presAssocID="{5FE488D0-B2EA-4193-8894-E32147BA2874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798B5406-46BC-47F1-BEF2-31DBAC8E8301}" type="pres">
      <dgm:prSet presAssocID="{5FE488D0-B2EA-4193-8894-E32147BA287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6A1CF91-8183-4D2D-BD32-E7B628D62309}" type="pres">
      <dgm:prSet presAssocID="{5FE488D0-B2EA-4193-8894-E32147BA2874}" presName="negativeSpace" presStyleCnt="0"/>
      <dgm:spPr/>
    </dgm:pt>
    <dgm:pt modelId="{D3DF8E06-4314-479F-B531-89FCD706D923}" type="pres">
      <dgm:prSet presAssocID="{5FE488D0-B2EA-4193-8894-E32147BA287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CB7A13-404D-4D9A-81A3-F8ED96B75122}" type="pres">
      <dgm:prSet presAssocID="{EA148755-BAAE-4D41-BB9D-6A661548A96B}" presName="spaceBetweenRectangles" presStyleCnt="0"/>
      <dgm:spPr/>
    </dgm:pt>
    <dgm:pt modelId="{EE870159-C53D-4329-BF70-B0E324D54F9D}" type="pres">
      <dgm:prSet presAssocID="{1C7E7F12-9D00-4EC8-9497-193FCEA35735}" presName="parentLin" presStyleCnt="0"/>
      <dgm:spPr/>
    </dgm:pt>
    <dgm:pt modelId="{B2D5F9B0-1594-452F-8193-6EE80E8E516D}" type="pres">
      <dgm:prSet presAssocID="{1C7E7F12-9D00-4EC8-9497-193FCEA35735}" presName="parentLeftMargin" presStyleLbl="node1" presStyleIdx="1" presStyleCnt="3"/>
      <dgm:spPr/>
      <dgm:t>
        <a:bodyPr/>
        <a:lstStyle/>
        <a:p>
          <a:endParaRPr lang="en-GB"/>
        </a:p>
      </dgm:t>
    </dgm:pt>
    <dgm:pt modelId="{D6EEF045-E7F2-49E8-BAA2-278F09E3D1E4}" type="pres">
      <dgm:prSet presAssocID="{1C7E7F12-9D00-4EC8-9497-193FCEA3573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C9CF1E-B1BD-4561-9D9E-809BC0F0E97F}" type="pres">
      <dgm:prSet presAssocID="{1C7E7F12-9D00-4EC8-9497-193FCEA35735}" presName="negativeSpace" presStyleCnt="0"/>
      <dgm:spPr/>
    </dgm:pt>
    <dgm:pt modelId="{83E1A5DD-EB31-49F9-93FD-BFE43DD6FAA6}" type="pres">
      <dgm:prSet presAssocID="{1C7E7F12-9D00-4EC8-9497-193FCEA3573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F51812E-871D-4D95-8A98-E61B5490EBA1}" type="presOf" srcId="{9C5A0053-A58E-4490-BAE1-2FD96C78006F}" destId="{D3DF8E06-4314-479F-B531-89FCD706D923}" srcOrd="0" destOrd="0" presId="urn:microsoft.com/office/officeart/2005/8/layout/list1"/>
    <dgm:cxn modelId="{5E5B1C24-0D1E-445E-8553-1A638C3BBB06}" srcId="{5324F27F-8DE1-4133-BBE0-933D6A7EE7D3}" destId="{4B582EF6-C8F9-43D7-B8E0-DB2A4FC27370}" srcOrd="1" destOrd="0" parTransId="{A2998CED-A976-4B16-AA19-AB42EC841C54}" sibTransId="{96C533DD-5D7B-4F7E-B119-1AAC0C9295A5}"/>
    <dgm:cxn modelId="{9385D020-FC0B-43F7-8E5F-A13158B201FD}" srcId="{5324F27F-8DE1-4133-BBE0-933D6A7EE7D3}" destId="{4A08F695-1BE5-40FB-9D54-321026AAE60A}" srcOrd="0" destOrd="0" parTransId="{E643EF73-324B-411D-9B91-C5D2E7208C6C}" sibTransId="{3393C977-5048-4810-A04C-64689DCDB498}"/>
    <dgm:cxn modelId="{2F118B3B-F1E5-4505-BCD4-A23F76D20EB8}" srcId="{A9AD83AE-7105-4F5C-9A36-A443F3551932}" destId="{B454CB7B-B4CD-42B9-87F3-A8A2ADA934CC}" srcOrd="1" destOrd="0" parTransId="{CFB6C9AD-655B-4658-B658-7F3BE602473D}" sibTransId="{178A1CE6-3D67-46E6-8093-1B4FEFEF5998}"/>
    <dgm:cxn modelId="{525A1575-54A0-456B-BDEC-76EE8B683325}" srcId="{5FE488D0-B2EA-4193-8894-E32147BA2874}" destId="{9C5A0053-A58E-4490-BAE1-2FD96C78006F}" srcOrd="0" destOrd="0" parTransId="{D4522232-5306-4C42-A623-575E2126621C}" sibTransId="{CE240DDC-A3E3-49B5-9D3A-FB1424429089}"/>
    <dgm:cxn modelId="{64C6CA7E-43CB-4B9A-95B8-B0B8816C649D}" srcId="{2276C30F-C043-4507-B318-320515645ED9}" destId="{1C7E7F12-9D00-4EC8-9497-193FCEA35735}" srcOrd="2" destOrd="0" parTransId="{4209358A-0B94-40FD-A823-610C5D9DE338}" sibTransId="{368D1FE0-4AB1-4404-8722-8116993F8D79}"/>
    <dgm:cxn modelId="{5063A95B-3D9B-4EC1-A5A4-C5034F829861}" type="presOf" srcId="{5AF68911-2DDB-4675-8E7F-124428678213}" destId="{83E1A5DD-EB31-49F9-93FD-BFE43DD6FAA6}" srcOrd="0" destOrd="1" presId="urn:microsoft.com/office/officeart/2005/8/layout/list1"/>
    <dgm:cxn modelId="{C2399E75-B2BB-44AC-B1DD-8383CDDC2602}" type="presOf" srcId="{5FE488D0-B2EA-4193-8894-E32147BA2874}" destId="{798B5406-46BC-47F1-BEF2-31DBAC8E8301}" srcOrd="1" destOrd="0" presId="urn:microsoft.com/office/officeart/2005/8/layout/list1"/>
    <dgm:cxn modelId="{1F3410D8-6807-4B03-B4F9-661A7306073C}" srcId="{5FE488D0-B2EA-4193-8894-E32147BA2874}" destId="{04ACFAA9-94A2-4AA8-9137-8118C428413C}" srcOrd="1" destOrd="0" parTransId="{FD840543-DB04-4E60-B9AF-CF244050E467}" sibTransId="{3FC412B2-9698-4963-9F3B-62FA1D60981F}"/>
    <dgm:cxn modelId="{5ED33712-A772-43E5-98CF-FB669194E189}" srcId="{2276C30F-C043-4507-B318-320515645ED9}" destId="{5FE488D0-B2EA-4193-8894-E32147BA2874}" srcOrd="1" destOrd="0" parTransId="{F50993FA-2AE5-409B-8A38-7109BEBBABB1}" sibTransId="{EA148755-BAAE-4D41-BB9D-6A661548A96B}"/>
    <dgm:cxn modelId="{B4DCBE42-668E-48C1-A8D8-399BFC606FE0}" type="presOf" srcId="{5324F27F-8DE1-4133-BBE0-933D6A7EE7D3}" destId="{10BA1B9D-F6A0-4604-BF6C-48ACDEE33DEF}" srcOrd="0" destOrd="0" presId="urn:microsoft.com/office/officeart/2005/8/layout/list1"/>
    <dgm:cxn modelId="{A7AC9B83-8BE8-4446-AB71-956F8E474FBA}" type="presOf" srcId="{710D9751-6E05-40C5-91C2-A54685C21D97}" destId="{83E1A5DD-EB31-49F9-93FD-BFE43DD6FAA6}" srcOrd="0" destOrd="3" presId="urn:microsoft.com/office/officeart/2005/8/layout/list1"/>
    <dgm:cxn modelId="{D4A9DB68-4E9D-47B7-888D-30808FEE0FF6}" type="presOf" srcId="{5FE488D0-B2EA-4193-8894-E32147BA2874}" destId="{F727D518-731A-46B6-A1CC-038213C35871}" srcOrd="0" destOrd="0" presId="urn:microsoft.com/office/officeart/2005/8/layout/list1"/>
    <dgm:cxn modelId="{BB64981D-3D27-4B18-A7DE-FFFEA7FA0E21}" type="presOf" srcId="{04ACFAA9-94A2-4AA8-9137-8118C428413C}" destId="{D3DF8E06-4314-479F-B531-89FCD706D923}" srcOrd="0" destOrd="2" presId="urn:microsoft.com/office/officeart/2005/8/layout/list1"/>
    <dgm:cxn modelId="{B0886E16-4EEE-42DD-88BE-1E513A022874}" type="presOf" srcId="{4A08F695-1BE5-40FB-9D54-321026AAE60A}" destId="{80B0C5CD-9C27-4154-9336-03FC68AA4E1A}" srcOrd="0" destOrd="0" presId="urn:microsoft.com/office/officeart/2005/8/layout/list1"/>
    <dgm:cxn modelId="{A0062C3C-55D8-4CA6-8351-8A80B21991C1}" type="presOf" srcId="{4B582EF6-C8F9-43D7-B8E0-DB2A4FC27370}" destId="{80B0C5CD-9C27-4154-9336-03FC68AA4E1A}" srcOrd="0" destOrd="1" presId="urn:microsoft.com/office/officeart/2005/8/layout/list1"/>
    <dgm:cxn modelId="{99FF5E36-E54F-446C-9C49-AC87D05329C1}" srcId="{1C7E7F12-9D00-4EC8-9497-193FCEA35735}" destId="{A9AD83AE-7105-4F5C-9A36-A443F3551932}" srcOrd="0" destOrd="0" parTransId="{7360F700-21C8-4A1D-A929-48D1FAD458B1}" sibTransId="{08ABFA7B-1A1E-41B3-8AB2-4AD26EAE3485}"/>
    <dgm:cxn modelId="{09F4AF3B-FEFB-4BCF-BBAE-55AE437DE648}" srcId="{A9AD83AE-7105-4F5C-9A36-A443F3551932}" destId="{5AF68911-2DDB-4675-8E7F-124428678213}" srcOrd="0" destOrd="0" parTransId="{6214F99C-2701-4467-8DF9-AF3F95878D94}" sibTransId="{B069665E-865A-4E21-818D-6D2BC5292B33}"/>
    <dgm:cxn modelId="{60940EA8-86E6-4874-8C62-76DE63E28C81}" type="presOf" srcId="{A9AD83AE-7105-4F5C-9A36-A443F3551932}" destId="{83E1A5DD-EB31-49F9-93FD-BFE43DD6FAA6}" srcOrd="0" destOrd="0" presId="urn:microsoft.com/office/officeart/2005/8/layout/list1"/>
    <dgm:cxn modelId="{C05BA616-6B4B-46CC-B69C-808D0285819F}" srcId="{2276C30F-C043-4507-B318-320515645ED9}" destId="{5324F27F-8DE1-4133-BBE0-933D6A7EE7D3}" srcOrd="0" destOrd="0" parTransId="{D4C1A188-0603-438B-AA5E-7FCC1454F7B6}" sibTransId="{820B9777-1830-4369-A65E-8CCE50224D28}"/>
    <dgm:cxn modelId="{2FB8D29E-9EEA-4615-A93F-359EB547C422}" srcId="{9C5A0053-A58E-4490-BAE1-2FD96C78006F}" destId="{CF62ED56-899F-43D3-BD54-D7E0873C8632}" srcOrd="0" destOrd="0" parTransId="{3FC57B4C-00E3-4F91-9147-B5E7A19B25BA}" sibTransId="{EF60D961-A1BE-482B-81BE-BD3D92B5B556}"/>
    <dgm:cxn modelId="{4EAEA5B9-CF8A-429C-8CB1-0F00D9A60E51}" type="presOf" srcId="{CF62ED56-899F-43D3-BD54-D7E0873C8632}" destId="{D3DF8E06-4314-479F-B531-89FCD706D923}" srcOrd="0" destOrd="1" presId="urn:microsoft.com/office/officeart/2005/8/layout/list1"/>
    <dgm:cxn modelId="{9F82E18F-57E8-40C4-909E-B9AA7E963E93}" type="presOf" srcId="{5324F27F-8DE1-4133-BBE0-933D6A7EE7D3}" destId="{B0EB8B3B-D9A4-45A6-AF72-45B8F015D5D3}" srcOrd="1" destOrd="0" presId="urn:microsoft.com/office/officeart/2005/8/layout/list1"/>
    <dgm:cxn modelId="{C3A7655B-E385-4F5E-A9B9-EFC3BA6F952B}" type="presOf" srcId="{2276C30F-C043-4507-B318-320515645ED9}" destId="{2A57A614-5E68-4CAB-B6D8-8DCDF33E718C}" srcOrd="0" destOrd="0" presId="urn:microsoft.com/office/officeart/2005/8/layout/list1"/>
    <dgm:cxn modelId="{86616A4A-57BE-4C9D-A6D8-1C7E32740ADD}" type="presOf" srcId="{7CD7CA1B-11CC-450B-9486-538B254E64FB}" destId="{80B0C5CD-9C27-4154-9336-03FC68AA4E1A}" srcOrd="0" destOrd="2" presId="urn:microsoft.com/office/officeart/2005/8/layout/list1"/>
    <dgm:cxn modelId="{25D1E6F7-88B9-46DF-8151-9CB26D47B112}" type="presOf" srcId="{1C7E7F12-9D00-4EC8-9497-193FCEA35735}" destId="{B2D5F9B0-1594-452F-8193-6EE80E8E516D}" srcOrd="0" destOrd="0" presId="urn:microsoft.com/office/officeart/2005/8/layout/list1"/>
    <dgm:cxn modelId="{3FFC201B-B4EE-4C0B-B2A1-8B521964964E}" srcId="{1C7E7F12-9D00-4EC8-9497-193FCEA35735}" destId="{710D9751-6E05-40C5-91C2-A54685C21D97}" srcOrd="1" destOrd="0" parTransId="{F82DEDAC-A54E-41FB-B988-413E9BD3E94B}" sibTransId="{4D5C4695-E84E-46BD-8038-D0B8E33B3F3C}"/>
    <dgm:cxn modelId="{5D9B9B25-A0BD-46F7-B213-0889F2AE7A58}" srcId="{5324F27F-8DE1-4133-BBE0-933D6A7EE7D3}" destId="{7CD7CA1B-11CC-450B-9486-538B254E64FB}" srcOrd="2" destOrd="0" parTransId="{C0619F3A-BE97-4F39-85A3-B4260A566BA8}" sibTransId="{3BC1175B-AF2B-4F46-936E-E529A112F4B5}"/>
    <dgm:cxn modelId="{098673E7-D741-41BC-8DFA-936B66BE1E4F}" type="presOf" srcId="{1C7E7F12-9D00-4EC8-9497-193FCEA35735}" destId="{D6EEF045-E7F2-49E8-BAA2-278F09E3D1E4}" srcOrd="1" destOrd="0" presId="urn:microsoft.com/office/officeart/2005/8/layout/list1"/>
    <dgm:cxn modelId="{F34316A2-C7F9-4A6D-BB21-351BB9A0AB13}" type="presOf" srcId="{B454CB7B-B4CD-42B9-87F3-A8A2ADA934CC}" destId="{83E1A5DD-EB31-49F9-93FD-BFE43DD6FAA6}" srcOrd="0" destOrd="2" presId="urn:microsoft.com/office/officeart/2005/8/layout/list1"/>
    <dgm:cxn modelId="{72CB04E2-DE61-47D0-962E-F2933F5C77C3}" type="presParOf" srcId="{2A57A614-5E68-4CAB-B6D8-8DCDF33E718C}" destId="{FFA20A08-E9F4-4B42-85FC-88DF2837D92C}" srcOrd="0" destOrd="0" presId="urn:microsoft.com/office/officeart/2005/8/layout/list1"/>
    <dgm:cxn modelId="{19DD5D72-8426-4A53-B555-05B7BCB5F7BA}" type="presParOf" srcId="{FFA20A08-E9F4-4B42-85FC-88DF2837D92C}" destId="{10BA1B9D-F6A0-4604-BF6C-48ACDEE33DEF}" srcOrd="0" destOrd="0" presId="urn:microsoft.com/office/officeart/2005/8/layout/list1"/>
    <dgm:cxn modelId="{C00DFD0B-5B9D-4797-BBF4-EC4C1167F2AB}" type="presParOf" srcId="{FFA20A08-E9F4-4B42-85FC-88DF2837D92C}" destId="{B0EB8B3B-D9A4-45A6-AF72-45B8F015D5D3}" srcOrd="1" destOrd="0" presId="urn:microsoft.com/office/officeart/2005/8/layout/list1"/>
    <dgm:cxn modelId="{5ED38562-82EE-4429-B7B1-B043BB10030C}" type="presParOf" srcId="{2A57A614-5E68-4CAB-B6D8-8DCDF33E718C}" destId="{12F22C37-232C-4221-A00C-BAE3BF0EA40D}" srcOrd="1" destOrd="0" presId="urn:microsoft.com/office/officeart/2005/8/layout/list1"/>
    <dgm:cxn modelId="{F402E470-6CD9-48EC-A3CB-54931458A9BE}" type="presParOf" srcId="{2A57A614-5E68-4CAB-B6D8-8DCDF33E718C}" destId="{80B0C5CD-9C27-4154-9336-03FC68AA4E1A}" srcOrd="2" destOrd="0" presId="urn:microsoft.com/office/officeart/2005/8/layout/list1"/>
    <dgm:cxn modelId="{25FD9E0F-13CA-4BE3-8159-06F32AF66C13}" type="presParOf" srcId="{2A57A614-5E68-4CAB-B6D8-8DCDF33E718C}" destId="{85CD7FC5-D416-4C30-966D-68CFBA71EF47}" srcOrd="3" destOrd="0" presId="urn:microsoft.com/office/officeart/2005/8/layout/list1"/>
    <dgm:cxn modelId="{CCC11F2D-BFE9-4D2A-A5DE-375843D023A9}" type="presParOf" srcId="{2A57A614-5E68-4CAB-B6D8-8DCDF33E718C}" destId="{8E7C80EB-E109-49CD-8C10-C735DC2A6828}" srcOrd="4" destOrd="0" presId="urn:microsoft.com/office/officeart/2005/8/layout/list1"/>
    <dgm:cxn modelId="{644F89B0-EF1D-44B4-96FF-12448A522E8B}" type="presParOf" srcId="{8E7C80EB-E109-49CD-8C10-C735DC2A6828}" destId="{F727D518-731A-46B6-A1CC-038213C35871}" srcOrd="0" destOrd="0" presId="urn:microsoft.com/office/officeart/2005/8/layout/list1"/>
    <dgm:cxn modelId="{9149BCEA-440C-4935-97D0-6BEC69B54EDE}" type="presParOf" srcId="{8E7C80EB-E109-49CD-8C10-C735DC2A6828}" destId="{798B5406-46BC-47F1-BEF2-31DBAC8E8301}" srcOrd="1" destOrd="0" presId="urn:microsoft.com/office/officeart/2005/8/layout/list1"/>
    <dgm:cxn modelId="{9EA2A1ED-4ECF-4277-A321-48B03884C30C}" type="presParOf" srcId="{2A57A614-5E68-4CAB-B6D8-8DCDF33E718C}" destId="{D6A1CF91-8183-4D2D-BD32-E7B628D62309}" srcOrd="5" destOrd="0" presId="urn:microsoft.com/office/officeart/2005/8/layout/list1"/>
    <dgm:cxn modelId="{F9326EB2-B6DE-4B18-B631-97591DD9B2E0}" type="presParOf" srcId="{2A57A614-5E68-4CAB-B6D8-8DCDF33E718C}" destId="{D3DF8E06-4314-479F-B531-89FCD706D923}" srcOrd="6" destOrd="0" presId="urn:microsoft.com/office/officeart/2005/8/layout/list1"/>
    <dgm:cxn modelId="{DE125347-C98F-4061-B30C-32CF99744822}" type="presParOf" srcId="{2A57A614-5E68-4CAB-B6D8-8DCDF33E718C}" destId="{CECB7A13-404D-4D9A-81A3-F8ED96B75122}" srcOrd="7" destOrd="0" presId="urn:microsoft.com/office/officeart/2005/8/layout/list1"/>
    <dgm:cxn modelId="{86460902-AF8D-436E-AE31-B416B46CBFDB}" type="presParOf" srcId="{2A57A614-5E68-4CAB-B6D8-8DCDF33E718C}" destId="{EE870159-C53D-4329-BF70-B0E324D54F9D}" srcOrd="8" destOrd="0" presId="urn:microsoft.com/office/officeart/2005/8/layout/list1"/>
    <dgm:cxn modelId="{E09A1B05-3360-4F28-AB00-ABA4C105D08D}" type="presParOf" srcId="{EE870159-C53D-4329-BF70-B0E324D54F9D}" destId="{B2D5F9B0-1594-452F-8193-6EE80E8E516D}" srcOrd="0" destOrd="0" presId="urn:microsoft.com/office/officeart/2005/8/layout/list1"/>
    <dgm:cxn modelId="{0C4B10E2-08FC-40D6-9702-F19CF1A3F2B6}" type="presParOf" srcId="{EE870159-C53D-4329-BF70-B0E324D54F9D}" destId="{D6EEF045-E7F2-49E8-BAA2-278F09E3D1E4}" srcOrd="1" destOrd="0" presId="urn:microsoft.com/office/officeart/2005/8/layout/list1"/>
    <dgm:cxn modelId="{9799DAA0-87E3-4483-9CF8-BB3F3678098D}" type="presParOf" srcId="{2A57A614-5E68-4CAB-B6D8-8DCDF33E718C}" destId="{E8C9CF1E-B1BD-4561-9D9E-809BC0F0E97F}" srcOrd="9" destOrd="0" presId="urn:microsoft.com/office/officeart/2005/8/layout/list1"/>
    <dgm:cxn modelId="{ADED54C4-1618-4146-9CA8-B84AC067CED1}" type="presParOf" srcId="{2A57A614-5E68-4CAB-B6D8-8DCDF33E718C}" destId="{83E1A5DD-EB31-49F9-93FD-BFE43DD6FAA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76C30F-C043-4507-B318-320515645ED9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5324F27F-8DE1-4133-BBE0-933D6A7EE7D3}">
      <dgm:prSet phldrT="[Text]"/>
      <dgm:spPr/>
      <dgm:t>
        <a:bodyPr/>
        <a:lstStyle/>
        <a:p>
          <a:r>
            <a:rPr lang="en-GB" dirty="0" smtClean="0"/>
            <a:t>Single Photon Avalanche Diode (x2)</a:t>
          </a:r>
          <a:endParaRPr lang="en-GB" dirty="0"/>
        </a:p>
      </dgm:t>
    </dgm:pt>
    <dgm:pt modelId="{D4C1A188-0603-438B-AA5E-7FCC1454F7B6}" type="parTrans" cxnId="{C05BA616-6B4B-46CC-B69C-808D0285819F}">
      <dgm:prSet/>
      <dgm:spPr/>
      <dgm:t>
        <a:bodyPr/>
        <a:lstStyle/>
        <a:p>
          <a:endParaRPr lang="en-GB"/>
        </a:p>
      </dgm:t>
    </dgm:pt>
    <dgm:pt modelId="{820B9777-1830-4369-A65E-8CCE50224D28}" type="sibTrans" cxnId="{C05BA616-6B4B-46CC-B69C-808D0285819F}">
      <dgm:prSet/>
      <dgm:spPr/>
      <dgm:t>
        <a:bodyPr/>
        <a:lstStyle/>
        <a:p>
          <a:endParaRPr lang="en-GB"/>
        </a:p>
      </dgm:t>
    </dgm:pt>
    <dgm:pt modelId="{4B582EF6-C8F9-43D7-B8E0-DB2A4FC27370}">
      <dgm:prSet phldrT="[Text]"/>
      <dgm:spPr/>
      <dgm:t>
        <a:bodyPr/>
        <a:lstStyle/>
        <a:p>
          <a:r>
            <a:rPr lang="en-GB" dirty="0" smtClean="0"/>
            <a:t>(+) Reliable, narrow IRF</a:t>
          </a:r>
          <a:endParaRPr lang="en-GB" dirty="0"/>
        </a:p>
      </dgm:t>
    </dgm:pt>
    <dgm:pt modelId="{A2998CED-A976-4B16-AA19-AB42EC841C54}" type="parTrans" cxnId="{5E5B1C24-0D1E-445E-8553-1A638C3BBB06}">
      <dgm:prSet/>
      <dgm:spPr/>
      <dgm:t>
        <a:bodyPr/>
        <a:lstStyle/>
        <a:p>
          <a:endParaRPr lang="en-GB"/>
        </a:p>
      </dgm:t>
    </dgm:pt>
    <dgm:pt modelId="{96C533DD-5D7B-4F7E-B119-1AAC0C9295A5}" type="sibTrans" cxnId="{5E5B1C24-0D1E-445E-8553-1A638C3BBB06}">
      <dgm:prSet/>
      <dgm:spPr/>
      <dgm:t>
        <a:bodyPr/>
        <a:lstStyle/>
        <a:p>
          <a:endParaRPr lang="en-GB"/>
        </a:p>
      </dgm:t>
    </dgm:pt>
    <dgm:pt modelId="{7CD7CA1B-11CC-450B-9486-538B254E64FB}">
      <dgm:prSet phldrT="[Text]"/>
      <dgm:spPr/>
      <dgm:t>
        <a:bodyPr/>
        <a:lstStyle/>
        <a:p>
          <a:r>
            <a:rPr lang="en-GB" dirty="0" smtClean="0"/>
            <a:t>(-) </a:t>
          </a:r>
          <a:r>
            <a:rPr lang="en-GB" b="1" i="1" u="sng" dirty="0" err="1" smtClean="0"/>
            <a:t>Afterpulsing</a:t>
          </a:r>
          <a:r>
            <a:rPr lang="en-GB" dirty="0" smtClean="0"/>
            <a:t>, </a:t>
          </a:r>
          <a:r>
            <a:rPr lang="en-GB" dirty="0" err="1" smtClean="0"/>
            <a:t>deadtime</a:t>
          </a:r>
          <a:endParaRPr lang="en-GB" dirty="0"/>
        </a:p>
      </dgm:t>
    </dgm:pt>
    <dgm:pt modelId="{C0619F3A-BE97-4F39-85A3-B4260A566BA8}" type="parTrans" cxnId="{5D9B9B25-A0BD-46F7-B213-0889F2AE7A58}">
      <dgm:prSet/>
      <dgm:spPr/>
      <dgm:t>
        <a:bodyPr/>
        <a:lstStyle/>
        <a:p>
          <a:endParaRPr lang="en-GB"/>
        </a:p>
      </dgm:t>
    </dgm:pt>
    <dgm:pt modelId="{3BC1175B-AF2B-4F46-936E-E529A112F4B5}" type="sibTrans" cxnId="{5D9B9B25-A0BD-46F7-B213-0889F2AE7A58}">
      <dgm:prSet/>
      <dgm:spPr/>
      <dgm:t>
        <a:bodyPr/>
        <a:lstStyle/>
        <a:p>
          <a:endParaRPr lang="en-GB"/>
        </a:p>
      </dgm:t>
    </dgm:pt>
    <dgm:pt modelId="{1C7E7F12-9D00-4EC8-9497-193FCEA35735}">
      <dgm:prSet phldrT="[Text]"/>
      <dgm:spPr/>
      <dgm:t>
        <a:bodyPr/>
        <a:lstStyle/>
        <a:p>
          <a:r>
            <a:rPr lang="en-GB" dirty="0" smtClean="0"/>
            <a:t>Improvements</a:t>
          </a:r>
          <a:endParaRPr lang="en-GB" dirty="0"/>
        </a:p>
      </dgm:t>
    </dgm:pt>
    <dgm:pt modelId="{4209358A-0B94-40FD-A823-610C5D9DE338}" type="parTrans" cxnId="{64C6CA7E-43CB-4B9A-95B8-B0B8816C649D}">
      <dgm:prSet/>
      <dgm:spPr/>
      <dgm:t>
        <a:bodyPr/>
        <a:lstStyle/>
        <a:p>
          <a:endParaRPr lang="en-GB"/>
        </a:p>
      </dgm:t>
    </dgm:pt>
    <dgm:pt modelId="{368D1FE0-4AB1-4404-8722-8116993F8D79}" type="sibTrans" cxnId="{64C6CA7E-43CB-4B9A-95B8-B0B8816C649D}">
      <dgm:prSet/>
      <dgm:spPr/>
      <dgm:t>
        <a:bodyPr/>
        <a:lstStyle/>
        <a:p>
          <a:endParaRPr lang="en-GB"/>
        </a:p>
      </dgm:t>
    </dgm:pt>
    <dgm:pt modelId="{A9AD83AE-7105-4F5C-9A36-A443F3551932}">
      <dgm:prSet phldrT="[Text]"/>
      <dgm:spPr/>
      <dgm:t>
        <a:bodyPr/>
        <a:lstStyle/>
        <a:p>
          <a:r>
            <a:rPr lang="en-GB" dirty="0" err="1" smtClean="0"/>
            <a:t>Afterpulse</a:t>
          </a:r>
          <a:r>
            <a:rPr lang="en-GB" dirty="0" smtClean="0"/>
            <a:t> &amp; </a:t>
          </a:r>
          <a:r>
            <a:rPr lang="en-GB" dirty="0" err="1" smtClean="0"/>
            <a:t>deadtime</a:t>
          </a:r>
          <a:r>
            <a:rPr lang="en-GB" dirty="0" smtClean="0"/>
            <a:t> correction method implemented [IBIC’14: MOPD11]</a:t>
          </a:r>
          <a:endParaRPr lang="en-GB" dirty="0"/>
        </a:p>
      </dgm:t>
    </dgm:pt>
    <dgm:pt modelId="{7360F700-21C8-4A1D-A929-48D1FAD458B1}" type="parTrans" cxnId="{99FF5E36-E54F-446C-9C49-AC87D05329C1}">
      <dgm:prSet/>
      <dgm:spPr/>
      <dgm:t>
        <a:bodyPr/>
        <a:lstStyle/>
        <a:p>
          <a:endParaRPr lang="en-GB"/>
        </a:p>
      </dgm:t>
    </dgm:pt>
    <dgm:pt modelId="{08ABFA7B-1A1E-41B3-8AB2-4AD26EAE3485}" type="sibTrans" cxnId="{99FF5E36-E54F-446C-9C49-AC87D05329C1}">
      <dgm:prSet/>
      <dgm:spPr/>
      <dgm:t>
        <a:bodyPr/>
        <a:lstStyle/>
        <a:p>
          <a:endParaRPr lang="en-GB"/>
        </a:p>
      </dgm:t>
    </dgm:pt>
    <dgm:pt modelId="{710D9751-6E05-40C5-91C2-A54685C21D97}">
      <dgm:prSet phldrT="[Text]"/>
      <dgm:spPr/>
      <dgm:t>
        <a:bodyPr/>
        <a:lstStyle/>
        <a:p>
          <a:r>
            <a:rPr lang="en-GB" dirty="0" smtClean="0"/>
            <a:t>Detector </a:t>
          </a:r>
          <a:r>
            <a:rPr lang="en-GB" dirty="0" err="1" smtClean="0"/>
            <a:t>deadtime</a:t>
          </a:r>
          <a:r>
            <a:rPr lang="en-GB" dirty="0" smtClean="0"/>
            <a:t> adjusted by manufacturer to avoid LHC main bunch spacing</a:t>
          </a:r>
          <a:endParaRPr lang="en-GB" dirty="0"/>
        </a:p>
      </dgm:t>
    </dgm:pt>
    <dgm:pt modelId="{F82DEDAC-A54E-41FB-B988-413E9BD3E94B}" type="parTrans" cxnId="{3FFC201B-B4EE-4C0B-B2A1-8B521964964E}">
      <dgm:prSet/>
      <dgm:spPr/>
      <dgm:t>
        <a:bodyPr/>
        <a:lstStyle/>
        <a:p>
          <a:endParaRPr lang="en-GB"/>
        </a:p>
      </dgm:t>
    </dgm:pt>
    <dgm:pt modelId="{4D5C4695-E84E-46BD-8038-D0B8E33B3F3C}" type="sibTrans" cxnId="{3FFC201B-B4EE-4C0B-B2A1-8B521964964E}">
      <dgm:prSet/>
      <dgm:spPr/>
      <dgm:t>
        <a:bodyPr/>
        <a:lstStyle/>
        <a:p>
          <a:endParaRPr lang="en-GB"/>
        </a:p>
      </dgm:t>
    </dgm:pt>
    <dgm:pt modelId="{5FE488D0-B2EA-4193-8894-E32147BA2874}">
      <dgm:prSet phldrT="[Text]"/>
      <dgm:spPr/>
      <dgm:t>
        <a:bodyPr/>
        <a:lstStyle/>
        <a:p>
          <a:r>
            <a:rPr lang="en-GB" dirty="0" smtClean="0"/>
            <a:t>LS1 Characterization</a:t>
          </a:r>
          <a:endParaRPr lang="en-GB" dirty="0"/>
        </a:p>
      </dgm:t>
    </dgm:pt>
    <dgm:pt modelId="{F50993FA-2AE5-409B-8A38-7109BEBBABB1}" type="parTrans" cxnId="{5ED33712-A772-43E5-98CF-FB669194E189}">
      <dgm:prSet/>
      <dgm:spPr/>
      <dgm:t>
        <a:bodyPr/>
        <a:lstStyle/>
        <a:p>
          <a:endParaRPr lang="en-GB"/>
        </a:p>
      </dgm:t>
    </dgm:pt>
    <dgm:pt modelId="{EA148755-BAAE-4D41-BB9D-6A661548A96B}" type="sibTrans" cxnId="{5ED33712-A772-43E5-98CF-FB669194E189}">
      <dgm:prSet/>
      <dgm:spPr/>
      <dgm:t>
        <a:bodyPr/>
        <a:lstStyle/>
        <a:p>
          <a:endParaRPr lang="en-GB"/>
        </a:p>
      </dgm:t>
    </dgm:pt>
    <dgm:pt modelId="{9C5A0053-A58E-4490-BAE1-2FD96C78006F}">
      <dgm:prSet phldrT="[Text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D4522232-5306-4C42-A623-575E2126621C}" type="parTrans" cxnId="{525A1575-54A0-456B-BDEC-76EE8B683325}">
      <dgm:prSet/>
      <dgm:spPr/>
      <dgm:t>
        <a:bodyPr/>
        <a:lstStyle/>
        <a:p>
          <a:endParaRPr lang="en-GB"/>
        </a:p>
      </dgm:t>
    </dgm:pt>
    <dgm:pt modelId="{CE240DDC-A3E3-49B5-9D3A-FB1424429089}" type="sibTrans" cxnId="{525A1575-54A0-456B-BDEC-76EE8B683325}">
      <dgm:prSet/>
      <dgm:spPr/>
      <dgm:t>
        <a:bodyPr/>
        <a:lstStyle/>
        <a:p>
          <a:endParaRPr lang="en-GB"/>
        </a:p>
      </dgm:t>
    </dgm:pt>
    <dgm:pt modelId="{04ACFAA9-94A2-4AA8-9137-8118C428413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D840543-DB04-4E60-B9AF-CF244050E467}" type="parTrans" cxnId="{1F3410D8-6807-4B03-B4F9-661A7306073C}">
      <dgm:prSet/>
      <dgm:spPr/>
      <dgm:t>
        <a:bodyPr/>
        <a:lstStyle/>
        <a:p>
          <a:endParaRPr lang="en-GB"/>
        </a:p>
      </dgm:t>
    </dgm:pt>
    <dgm:pt modelId="{3FC412B2-9698-4963-9F3B-62FA1D60981F}" type="sibTrans" cxnId="{1F3410D8-6807-4B03-B4F9-661A7306073C}">
      <dgm:prSet/>
      <dgm:spPr/>
      <dgm:t>
        <a:bodyPr/>
        <a:lstStyle/>
        <a:p>
          <a:endParaRPr lang="en-GB"/>
        </a:p>
      </dgm:t>
    </dgm:pt>
    <dgm:pt modelId="{4A08F695-1BE5-40FB-9D54-321026AAE60A}">
      <dgm:prSet phldrT="[Text]"/>
      <dgm:spPr/>
      <dgm:t>
        <a:bodyPr/>
        <a:lstStyle/>
        <a:p>
          <a:r>
            <a:rPr lang="en-GB" dirty="0" smtClean="0"/>
            <a:t>PDM model from Micro-Photon Devices</a:t>
          </a:r>
          <a:endParaRPr lang="en-GB" dirty="0"/>
        </a:p>
      </dgm:t>
    </dgm:pt>
    <dgm:pt modelId="{E643EF73-324B-411D-9B91-C5D2E7208C6C}" type="parTrans" cxnId="{9385D020-FC0B-43F7-8E5F-A13158B201FD}">
      <dgm:prSet/>
      <dgm:spPr/>
      <dgm:t>
        <a:bodyPr/>
        <a:lstStyle/>
        <a:p>
          <a:endParaRPr lang="en-GB"/>
        </a:p>
      </dgm:t>
    </dgm:pt>
    <dgm:pt modelId="{3393C977-5048-4810-A04C-64689DCDB498}" type="sibTrans" cxnId="{9385D020-FC0B-43F7-8E5F-A13158B201FD}">
      <dgm:prSet/>
      <dgm:spPr/>
      <dgm:t>
        <a:bodyPr/>
        <a:lstStyle/>
        <a:p>
          <a:endParaRPr lang="en-GB"/>
        </a:p>
      </dgm:t>
    </dgm:pt>
    <dgm:pt modelId="{CF62ED56-899F-43D3-BD54-D7E0873C8632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FC57B4C-00E3-4F91-9147-B5E7A19B25BA}" type="parTrans" cxnId="{2FB8D29E-9EEA-4615-A93F-359EB547C422}">
      <dgm:prSet/>
      <dgm:spPr/>
      <dgm:t>
        <a:bodyPr/>
        <a:lstStyle/>
        <a:p>
          <a:endParaRPr lang="en-GB"/>
        </a:p>
      </dgm:t>
    </dgm:pt>
    <dgm:pt modelId="{EF60D961-A1BE-482B-81BE-BD3D92B5B556}" type="sibTrans" cxnId="{2FB8D29E-9EEA-4615-A93F-359EB547C422}">
      <dgm:prSet/>
      <dgm:spPr/>
      <dgm:t>
        <a:bodyPr/>
        <a:lstStyle/>
        <a:p>
          <a:endParaRPr lang="en-GB"/>
        </a:p>
      </dgm:t>
    </dgm:pt>
    <dgm:pt modelId="{5AF68911-2DDB-4675-8E7F-124428678213}">
      <dgm:prSet phldrT="[Text]"/>
      <dgm:spPr/>
      <dgm:t>
        <a:bodyPr/>
        <a:lstStyle/>
        <a:p>
          <a:r>
            <a:rPr lang="sv-SE" dirty="0" smtClean="0"/>
            <a:t>Dynamic range improved by </a:t>
          </a:r>
          <a:r>
            <a:rPr lang="en-GB" dirty="0" smtClean="0"/>
            <a:t>~1 order of magnitude</a:t>
          </a:r>
          <a:endParaRPr lang="en-GB" dirty="0"/>
        </a:p>
      </dgm:t>
    </dgm:pt>
    <dgm:pt modelId="{6214F99C-2701-4467-8DF9-AF3F95878D94}" type="parTrans" cxnId="{09F4AF3B-FEFB-4BCF-BBAE-55AE437DE648}">
      <dgm:prSet/>
      <dgm:spPr/>
      <dgm:t>
        <a:bodyPr/>
        <a:lstStyle/>
        <a:p>
          <a:endParaRPr lang="en-GB"/>
        </a:p>
      </dgm:t>
    </dgm:pt>
    <dgm:pt modelId="{B069665E-865A-4E21-818D-6D2BC5292B33}" type="sibTrans" cxnId="{09F4AF3B-FEFB-4BCF-BBAE-55AE437DE648}">
      <dgm:prSet/>
      <dgm:spPr/>
      <dgm:t>
        <a:bodyPr/>
        <a:lstStyle/>
        <a:p>
          <a:endParaRPr lang="en-GB"/>
        </a:p>
      </dgm:t>
    </dgm:pt>
    <dgm:pt modelId="{B454CB7B-B4CD-42B9-87F3-A8A2ADA934CC}">
      <dgm:prSet phldrT="[Text]"/>
      <dgm:spPr/>
      <dgm:t>
        <a:bodyPr/>
        <a:lstStyle/>
        <a:p>
          <a:r>
            <a:rPr lang="en-GB" dirty="0" smtClean="0"/>
            <a:t>“Baseline” variation suppressed</a:t>
          </a:r>
          <a:endParaRPr lang="en-GB" dirty="0"/>
        </a:p>
      </dgm:t>
    </dgm:pt>
    <dgm:pt modelId="{CFB6C9AD-655B-4658-B658-7F3BE602473D}" type="parTrans" cxnId="{2F118B3B-F1E5-4505-BCD4-A23F76D20EB8}">
      <dgm:prSet/>
      <dgm:spPr/>
      <dgm:t>
        <a:bodyPr/>
        <a:lstStyle/>
        <a:p>
          <a:endParaRPr lang="en-GB"/>
        </a:p>
      </dgm:t>
    </dgm:pt>
    <dgm:pt modelId="{178A1CE6-3D67-46E6-8093-1B4FEFEF5998}" type="sibTrans" cxnId="{2F118B3B-F1E5-4505-BCD4-A23F76D20EB8}">
      <dgm:prSet/>
      <dgm:spPr/>
      <dgm:t>
        <a:bodyPr/>
        <a:lstStyle/>
        <a:p>
          <a:endParaRPr lang="en-GB"/>
        </a:p>
      </dgm:t>
    </dgm:pt>
    <dgm:pt modelId="{2A57A614-5E68-4CAB-B6D8-8DCDF33E718C}" type="pres">
      <dgm:prSet presAssocID="{2276C30F-C043-4507-B318-320515645ED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FA20A08-E9F4-4B42-85FC-88DF2837D92C}" type="pres">
      <dgm:prSet presAssocID="{5324F27F-8DE1-4133-BBE0-933D6A7EE7D3}" presName="parentLin" presStyleCnt="0"/>
      <dgm:spPr/>
    </dgm:pt>
    <dgm:pt modelId="{10BA1B9D-F6A0-4604-BF6C-48ACDEE33DEF}" type="pres">
      <dgm:prSet presAssocID="{5324F27F-8DE1-4133-BBE0-933D6A7EE7D3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B0EB8B3B-D9A4-45A6-AF72-45B8F015D5D3}" type="pres">
      <dgm:prSet presAssocID="{5324F27F-8DE1-4133-BBE0-933D6A7EE7D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F22C37-232C-4221-A00C-BAE3BF0EA40D}" type="pres">
      <dgm:prSet presAssocID="{5324F27F-8DE1-4133-BBE0-933D6A7EE7D3}" presName="negativeSpace" presStyleCnt="0"/>
      <dgm:spPr/>
    </dgm:pt>
    <dgm:pt modelId="{80B0C5CD-9C27-4154-9336-03FC68AA4E1A}" type="pres">
      <dgm:prSet presAssocID="{5324F27F-8DE1-4133-BBE0-933D6A7EE7D3}" presName="childText" presStyleLbl="conFgAcc1" presStyleIdx="0" presStyleCnt="3" custLinFactNeighborX="-16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CD7FC5-D416-4C30-966D-68CFBA71EF47}" type="pres">
      <dgm:prSet presAssocID="{820B9777-1830-4369-A65E-8CCE50224D28}" presName="spaceBetweenRectangles" presStyleCnt="0"/>
      <dgm:spPr/>
    </dgm:pt>
    <dgm:pt modelId="{8E7C80EB-E109-49CD-8C10-C735DC2A6828}" type="pres">
      <dgm:prSet presAssocID="{5FE488D0-B2EA-4193-8894-E32147BA2874}" presName="parentLin" presStyleCnt="0"/>
      <dgm:spPr/>
    </dgm:pt>
    <dgm:pt modelId="{F727D518-731A-46B6-A1CC-038213C35871}" type="pres">
      <dgm:prSet presAssocID="{5FE488D0-B2EA-4193-8894-E32147BA2874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798B5406-46BC-47F1-BEF2-31DBAC8E8301}" type="pres">
      <dgm:prSet presAssocID="{5FE488D0-B2EA-4193-8894-E32147BA287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6A1CF91-8183-4D2D-BD32-E7B628D62309}" type="pres">
      <dgm:prSet presAssocID="{5FE488D0-B2EA-4193-8894-E32147BA2874}" presName="negativeSpace" presStyleCnt="0"/>
      <dgm:spPr/>
    </dgm:pt>
    <dgm:pt modelId="{D3DF8E06-4314-479F-B531-89FCD706D923}" type="pres">
      <dgm:prSet presAssocID="{5FE488D0-B2EA-4193-8894-E32147BA2874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CB7A13-404D-4D9A-81A3-F8ED96B75122}" type="pres">
      <dgm:prSet presAssocID="{EA148755-BAAE-4D41-BB9D-6A661548A96B}" presName="spaceBetweenRectangles" presStyleCnt="0"/>
      <dgm:spPr/>
    </dgm:pt>
    <dgm:pt modelId="{EE870159-C53D-4329-BF70-B0E324D54F9D}" type="pres">
      <dgm:prSet presAssocID="{1C7E7F12-9D00-4EC8-9497-193FCEA35735}" presName="parentLin" presStyleCnt="0"/>
      <dgm:spPr/>
    </dgm:pt>
    <dgm:pt modelId="{B2D5F9B0-1594-452F-8193-6EE80E8E516D}" type="pres">
      <dgm:prSet presAssocID="{1C7E7F12-9D00-4EC8-9497-193FCEA35735}" presName="parentLeftMargin" presStyleLbl="node1" presStyleIdx="1" presStyleCnt="3"/>
      <dgm:spPr/>
      <dgm:t>
        <a:bodyPr/>
        <a:lstStyle/>
        <a:p>
          <a:endParaRPr lang="en-GB"/>
        </a:p>
      </dgm:t>
    </dgm:pt>
    <dgm:pt modelId="{D6EEF045-E7F2-49E8-BAA2-278F09E3D1E4}" type="pres">
      <dgm:prSet presAssocID="{1C7E7F12-9D00-4EC8-9497-193FCEA3573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C9CF1E-B1BD-4561-9D9E-809BC0F0E97F}" type="pres">
      <dgm:prSet presAssocID="{1C7E7F12-9D00-4EC8-9497-193FCEA35735}" presName="negativeSpace" presStyleCnt="0"/>
      <dgm:spPr/>
    </dgm:pt>
    <dgm:pt modelId="{83E1A5DD-EB31-49F9-93FD-BFE43DD6FAA6}" type="pres">
      <dgm:prSet presAssocID="{1C7E7F12-9D00-4EC8-9497-193FCEA3573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F51812E-871D-4D95-8A98-E61B5490EBA1}" type="presOf" srcId="{9C5A0053-A58E-4490-BAE1-2FD96C78006F}" destId="{D3DF8E06-4314-479F-B531-89FCD706D923}" srcOrd="0" destOrd="0" presId="urn:microsoft.com/office/officeart/2005/8/layout/list1"/>
    <dgm:cxn modelId="{5E5B1C24-0D1E-445E-8553-1A638C3BBB06}" srcId="{5324F27F-8DE1-4133-BBE0-933D6A7EE7D3}" destId="{4B582EF6-C8F9-43D7-B8E0-DB2A4FC27370}" srcOrd="1" destOrd="0" parTransId="{A2998CED-A976-4B16-AA19-AB42EC841C54}" sibTransId="{96C533DD-5D7B-4F7E-B119-1AAC0C9295A5}"/>
    <dgm:cxn modelId="{9385D020-FC0B-43F7-8E5F-A13158B201FD}" srcId="{5324F27F-8DE1-4133-BBE0-933D6A7EE7D3}" destId="{4A08F695-1BE5-40FB-9D54-321026AAE60A}" srcOrd="0" destOrd="0" parTransId="{E643EF73-324B-411D-9B91-C5D2E7208C6C}" sibTransId="{3393C977-5048-4810-A04C-64689DCDB498}"/>
    <dgm:cxn modelId="{2F118B3B-F1E5-4505-BCD4-A23F76D20EB8}" srcId="{A9AD83AE-7105-4F5C-9A36-A443F3551932}" destId="{B454CB7B-B4CD-42B9-87F3-A8A2ADA934CC}" srcOrd="1" destOrd="0" parTransId="{CFB6C9AD-655B-4658-B658-7F3BE602473D}" sibTransId="{178A1CE6-3D67-46E6-8093-1B4FEFEF5998}"/>
    <dgm:cxn modelId="{525A1575-54A0-456B-BDEC-76EE8B683325}" srcId="{5FE488D0-B2EA-4193-8894-E32147BA2874}" destId="{9C5A0053-A58E-4490-BAE1-2FD96C78006F}" srcOrd="0" destOrd="0" parTransId="{D4522232-5306-4C42-A623-575E2126621C}" sibTransId="{CE240DDC-A3E3-49B5-9D3A-FB1424429089}"/>
    <dgm:cxn modelId="{64C6CA7E-43CB-4B9A-95B8-B0B8816C649D}" srcId="{2276C30F-C043-4507-B318-320515645ED9}" destId="{1C7E7F12-9D00-4EC8-9497-193FCEA35735}" srcOrd="2" destOrd="0" parTransId="{4209358A-0B94-40FD-A823-610C5D9DE338}" sibTransId="{368D1FE0-4AB1-4404-8722-8116993F8D79}"/>
    <dgm:cxn modelId="{5063A95B-3D9B-4EC1-A5A4-C5034F829861}" type="presOf" srcId="{5AF68911-2DDB-4675-8E7F-124428678213}" destId="{83E1A5DD-EB31-49F9-93FD-BFE43DD6FAA6}" srcOrd="0" destOrd="1" presId="urn:microsoft.com/office/officeart/2005/8/layout/list1"/>
    <dgm:cxn modelId="{C2399E75-B2BB-44AC-B1DD-8383CDDC2602}" type="presOf" srcId="{5FE488D0-B2EA-4193-8894-E32147BA2874}" destId="{798B5406-46BC-47F1-BEF2-31DBAC8E8301}" srcOrd="1" destOrd="0" presId="urn:microsoft.com/office/officeart/2005/8/layout/list1"/>
    <dgm:cxn modelId="{1F3410D8-6807-4B03-B4F9-661A7306073C}" srcId="{5FE488D0-B2EA-4193-8894-E32147BA2874}" destId="{04ACFAA9-94A2-4AA8-9137-8118C428413C}" srcOrd="1" destOrd="0" parTransId="{FD840543-DB04-4E60-B9AF-CF244050E467}" sibTransId="{3FC412B2-9698-4963-9F3B-62FA1D60981F}"/>
    <dgm:cxn modelId="{5ED33712-A772-43E5-98CF-FB669194E189}" srcId="{2276C30F-C043-4507-B318-320515645ED9}" destId="{5FE488D0-B2EA-4193-8894-E32147BA2874}" srcOrd="1" destOrd="0" parTransId="{F50993FA-2AE5-409B-8A38-7109BEBBABB1}" sibTransId="{EA148755-BAAE-4D41-BB9D-6A661548A96B}"/>
    <dgm:cxn modelId="{B4DCBE42-668E-48C1-A8D8-399BFC606FE0}" type="presOf" srcId="{5324F27F-8DE1-4133-BBE0-933D6A7EE7D3}" destId="{10BA1B9D-F6A0-4604-BF6C-48ACDEE33DEF}" srcOrd="0" destOrd="0" presId="urn:microsoft.com/office/officeart/2005/8/layout/list1"/>
    <dgm:cxn modelId="{A7AC9B83-8BE8-4446-AB71-956F8E474FBA}" type="presOf" srcId="{710D9751-6E05-40C5-91C2-A54685C21D97}" destId="{83E1A5DD-EB31-49F9-93FD-BFE43DD6FAA6}" srcOrd="0" destOrd="3" presId="urn:microsoft.com/office/officeart/2005/8/layout/list1"/>
    <dgm:cxn modelId="{D4A9DB68-4E9D-47B7-888D-30808FEE0FF6}" type="presOf" srcId="{5FE488D0-B2EA-4193-8894-E32147BA2874}" destId="{F727D518-731A-46B6-A1CC-038213C35871}" srcOrd="0" destOrd="0" presId="urn:microsoft.com/office/officeart/2005/8/layout/list1"/>
    <dgm:cxn modelId="{BB64981D-3D27-4B18-A7DE-FFFEA7FA0E21}" type="presOf" srcId="{04ACFAA9-94A2-4AA8-9137-8118C428413C}" destId="{D3DF8E06-4314-479F-B531-89FCD706D923}" srcOrd="0" destOrd="2" presId="urn:microsoft.com/office/officeart/2005/8/layout/list1"/>
    <dgm:cxn modelId="{B0886E16-4EEE-42DD-88BE-1E513A022874}" type="presOf" srcId="{4A08F695-1BE5-40FB-9D54-321026AAE60A}" destId="{80B0C5CD-9C27-4154-9336-03FC68AA4E1A}" srcOrd="0" destOrd="0" presId="urn:microsoft.com/office/officeart/2005/8/layout/list1"/>
    <dgm:cxn modelId="{A0062C3C-55D8-4CA6-8351-8A80B21991C1}" type="presOf" srcId="{4B582EF6-C8F9-43D7-B8E0-DB2A4FC27370}" destId="{80B0C5CD-9C27-4154-9336-03FC68AA4E1A}" srcOrd="0" destOrd="1" presId="urn:microsoft.com/office/officeart/2005/8/layout/list1"/>
    <dgm:cxn modelId="{99FF5E36-E54F-446C-9C49-AC87D05329C1}" srcId="{1C7E7F12-9D00-4EC8-9497-193FCEA35735}" destId="{A9AD83AE-7105-4F5C-9A36-A443F3551932}" srcOrd="0" destOrd="0" parTransId="{7360F700-21C8-4A1D-A929-48D1FAD458B1}" sibTransId="{08ABFA7B-1A1E-41B3-8AB2-4AD26EAE3485}"/>
    <dgm:cxn modelId="{09F4AF3B-FEFB-4BCF-BBAE-55AE437DE648}" srcId="{A9AD83AE-7105-4F5C-9A36-A443F3551932}" destId="{5AF68911-2DDB-4675-8E7F-124428678213}" srcOrd="0" destOrd="0" parTransId="{6214F99C-2701-4467-8DF9-AF3F95878D94}" sibTransId="{B069665E-865A-4E21-818D-6D2BC5292B33}"/>
    <dgm:cxn modelId="{60940EA8-86E6-4874-8C62-76DE63E28C81}" type="presOf" srcId="{A9AD83AE-7105-4F5C-9A36-A443F3551932}" destId="{83E1A5DD-EB31-49F9-93FD-BFE43DD6FAA6}" srcOrd="0" destOrd="0" presId="urn:microsoft.com/office/officeart/2005/8/layout/list1"/>
    <dgm:cxn modelId="{C05BA616-6B4B-46CC-B69C-808D0285819F}" srcId="{2276C30F-C043-4507-B318-320515645ED9}" destId="{5324F27F-8DE1-4133-BBE0-933D6A7EE7D3}" srcOrd="0" destOrd="0" parTransId="{D4C1A188-0603-438B-AA5E-7FCC1454F7B6}" sibTransId="{820B9777-1830-4369-A65E-8CCE50224D28}"/>
    <dgm:cxn modelId="{2FB8D29E-9EEA-4615-A93F-359EB547C422}" srcId="{9C5A0053-A58E-4490-BAE1-2FD96C78006F}" destId="{CF62ED56-899F-43D3-BD54-D7E0873C8632}" srcOrd="0" destOrd="0" parTransId="{3FC57B4C-00E3-4F91-9147-B5E7A19B25BA}" sibTransId="{EF60D961-A1BE-482B-81BE-BD3D92B5B556}"/>
    <dgm:cxn modelId="{4EAEA5B9-CF8A-429C-8CB1-0F00D9A60E51}" type="presOf" srcId="{CF62ED56-899F-43D3-BD54-D7E0873C8632}" destId="{D3DF8E06-4314-479F-B531-89FCD706D923}" srcOrd="0" destOrd="1" presId="urn:microsoft.com/office/officeart/2005/8/layout/list1"/>
    <dgm:cxn modelId="{9F82E18F-57E8-40C4-909E-B9AA7E963E93}" type="presOf" srcId="{5324F27F-8DE1-4133-BBE0-933D6A7EE7D3}" destId="{B0EB8B3B-D9A4-45A6-AF72-45B8F015D5D3}" srcOrd="1" destOrd="0" presId="urn:microsoft.com/office/officeart/2005/8/layout/list1"/>
    <dgm:cxn modelId="{C3A7655B-E385-4F5E-A9B9-EFC3BA6F952B}" type="presOf" srcId="{2276C30F-C043-4507-B318-320515645ED9}" destId="{2A57A614-5E68-4CAB-B6D8-8DCDF33E718C}" srcOrd="0" destOrd="0" presId="urn:microsoft.com/office/officeart/2005/8/layout/list1"/>
    <dgm:cxn modelId="{86616A4A-57BE-4C9D-A6D8-1C7E32740ADD}" type="presOf" srcId="{7CD7CA1B-11CC-450B-9486-538B254E64FB}" destId="{80B0C5CD-9C27-4154-9336-03FC68AA4E1A}" srcOrd="0" destOrd="2" presId="urn:microsoft.com/office/officeart/2005/8/layout/list1"/>
    <dgm:cxn modelId="{25D1E6F7-88B9-46DF-8151-9CB26D47B112}" type="presOf" srcId="{1C7E7F12-9D00-4EC8-9497-193FCEA35735}" destId="{B2D5F9B0-1594-452F-8193-6EE80E8E516D}" srcOrd="0" destOrd="0" presId="urn:microsoft.com/office/officeart/2005/8/layout/list1"/>
    <dgm:cxn modelId="{3FFC201B-B4EE-4C0B-B2A1-8B521964964E}" srcId="{1C7E7F12-9D00-4EC8-9497-193FCEA35735}" destId="{710D9751-6E05-40C5-91C2-A54685C21D97}" srcOrd="1" destOrd="0" parTransId="{F82DEDAC-A54E-41FB-B988-413E9BD3E94B}" sibTransId="{4D5C4695-E84E-46BD-8038-D0B8E33B3F3C}"/>
    <dgm:cxn modelId="{5D9B9B25-A0BD-46F7-B213-0889F2AE7A58}" srcId="{5324F27F-8DE1-4133-BBE0-933D6A7EE7D3}" destId="{7CD7CA1B-11CC-450B-9486-538B254E64FB}" srcOrd="2" destOrd="0" parTransId="{C0619F3A-BE97-4F39-85A3-B4260A566BA8}" sibTransId="{3BC1175B-AF2B-4F46-936E-E529A112F4B5}"/>
    <dgm:cxn modelId="{098673E7-D741-41BC-8DFA-936B66BE1E4F}" type="presOf" srcId="{1C7E7F12-9D00-4EC8-9497-193FCEA35735}" destId="{D6EEF045-E7F2-49E8-BAA2-278F09E3D1E4}" srcOrd="1" destOrd="0" presId="urn:microsoft.com/office/officeart/2005/8/layout/list1"/>
    <dgm:cxn modelId="{F34316A2-C7F9-4A6D-BB21-351BB9A0AB13}" type="presOf" srcId="{B454CB7B-B4CD-42B9-87F3-A8A2ADA934CC}" destId="{83E1A5DD-EB31-49F9-93FD-BFE43DD6FAA6}" srcOrd="0" destOrd="2" presId="urn:microsoft.com/office/officeart/2005/8/layout/list1"/>
    <dgm:cxn modelId="{72CB04E2-DE61-47D0-962E-F2933F5C77C3}" type="presParOf" srcId="{2A57A614-5E68-4CAB-B6D8-8DCDF33E718C}" destId="{FFA20A08-E9F4-4B42-85FC-88DF2837D92C}" srcOrd="0" destOrd="0" presId="urn:microsoft.com/office/officeart/2005/8/layout/list1"/>
    <dgm:cxn modelId="{19DD5D72-8426-4A53-B555-05B7BCB5F7BA}" type="presParOf" srcId="{FFA20A08-E9F4-4B42-85FC-88DF2837D92C}" destId="{10BA1B9D-F6A0-4604-BF6C-48ACDEE33DEF}" srcOrd="0" destOrd="0" presId="urn:microsoft.com/office/officeart/2005/8/layout/list1"/>
    <dgm:cxn modelId="{C00DFD0B-5B9D-4797-BBF4-EC4C1167F2AB}" type="presParOf" srcId="{FFA20A08-E9F4-4B42-85FC-88DF2837D92C}" destId="{B0EB8B3B-D9A4-45A6-AF72-45B8F015D5D3}" srcOrd="1" destOrd="0" presId="urn:microsoft.com/office/officeart/2005/8/layout/list1"/>
    <dgm:cxn modelId="{5ED38562-82EE-4429-B7B1-B043BB10030C}" type="presParOf" srcId="{2A57A614-5E68-4CAB-B6D8-8DCDF33E718C}" destId="{12F22C37-232C-4221-A00C-BAE3BF0EA40D}" srcOrd="1" destOrd="0" presId="urn:microsoft.com/office/officeart/2005/8/layout/list1"/>
    <dgm:cxn modelId="{F402E470-6CD9-48EC-A3CB-54931458A9BE}" type="presParOf" srcId="{2A57A614-5E68-4CAB-B6D8-8DCDF33E718C}" destId="{80B0C5CD-9C27-4154-9336-03FC68AA4E1A}" srcOrd="2" destOrd="0" presId="urn:microsoft.com/office/officeart/2005/8/layout/list1"/>
    <dgm:cxn modelId="{25FD9E0F-13CA-4BE3-8159-06F32AF66C13}" type="presParOf" srcId="{2A57A614-5E68-4CAB-B6D8-8DCDF33E718C}" destId="{85CD7FC5-D416-4C30-966D-68CFBA71EF47}" srcOrd="3" destOrd="0" presId="urn:microsoft.com/office/officeart/2005/8/layout/list1"/>
    <dgm:cxn modelId="{CCC11F2D-BFE9-4D2A-A5DE-375843D023A9}" type="presParOf" srcId="{2A57A614-5E68-4CAB-B6D8-8DCDF33E718C}" destId="{8E7C80EB-E109-49CD-8C10-C735DC2A6828}" srcOrd="4" destOrd="0" presId="urn:microsoft.com/office/officeart/2005/8/layout/list1"/>
    <dgm:cxn modelId="{644F89B0-EF1D-44B4-96FF-12448A522E8B}" type="presParOf" srcId="{8E7C80EB-E109-49CD-8C10-C735DC2A6828}" destId="{F727D518-731A-46B6-A1CC-038213C35871}" srcOrd="0" destOrd="0" presId="urn:microsoft.com/office/officeart/2005/8/layout/list1"/>
    <dgm:cxn modelId="{9149BCEA-440C-4935-97D0-6BEC69B54EDE}" type="presParOf" srcId="{8E7C80EB-E109-49CD-8C10-C735DC2A6828}" destId="{798B5406-46BC-47F1-BEF2-31DBAC8E8301}" srcOrd="1" destOrd="0" presId="urn:microsoft.com/office/officeart/2005/8/layout/list1"/>
    <dgm:cxn modelId="{9EA2A1ED-4ECF-4277-A321-48B03884C30C}" type="presParOf" srcId="{2A57A614-5E68-4CAB-B6D8-8DCDF33E718C}" destId="{D6A1CF91-8183-4D2D-BD32-E7B628D62309}" srcOrd="5" destOrd="0" presId="urn:microsoft.com/office/officeart/2005/8/layout/list1"/>
    <dgm:cxn modelId="{F9326EB2-B6DE-4B18-B631-97591DD9B2E0}" type="presParOf" srcId="{2A57A614-5E68-4CAB-B6D8-8DCDF33E718C}" destId="{D3DF8E06-4314-479F-B531-89FCD706D923}" srcOrd="6" destOrd="0" presId="urn:microsoft.com/office/officeart/2005/8/layout/list1"/>
    <dgm:cxn modelId="{DE125347-C98F-4061-B30C-32CF99744822}" type="presParOf" srcId="{2A57A614-5E68-4CAB-B6D8-8DCDF33E718C}" destId="{CECB7A13-404D-4D9A-81A3-F8ED96B75122}" srcOrd="7" destOrd="0" presId="urn:microsoft.com/office/officeart/2005/8/layout/list1"/>
    <dgm:cxn modelId="{86460902-AF8D-436E-AE31-B416B46CBFDB}" type="presParOf" srcId="{2A57A614-5E68-4CAB-B6D8-8DCDF33E718C}" destId="{EE870159-C53D-4329-BF70-B0E324D54F9D}" srcOrd="8" destOrd="0" presId="urn:microsoft.com/office/officeart/2005/8/layout/list1"/>
    <dgm:cxn modelId="{E09A1B05-3360-4F28-AB00-ABA4C105D08D}" type="presParOf" srcId="{EE870159-C53D-4329-BF70-B0E324D54F9D}" destId="{B2D5F9B0-1594-452F-8193-6EE80E8E516D}" srcOrd="0" destOrd="0" presId="urn:microsoft.com/office/officeart/2005/8/layout/list1"/>
    <dgm:cxn modelId="{0C4B10E2-08FC-40D6-9702-F19CF1A3F2B6}" type="presParOf" srcId="{EE870159-C53D-4329-BF70-B0E324D54F9D}" destId="{D6EEF045-E7F2-49E8-BAA2-278F09E3D1E4}" srcOrd="1" destOrd="0" presId="urn:microsoft.com/office/officeart/2005/8/layout/list1"/>
    <dgm:cxn modelId="{9799DAA0-87E3-4483-9CF8-BB3F3678098D}" type="presParOf" srcId="{2A57A614-5E68-4CAB-B6D8-8DCDF33E718C}" destId="{E8C9CF1E-B1BD-4561-9D9E-809BC0F0E97F}" srcOrd="9" destOrd="0" presId="urn:microsoft.com/office/officeart/2005/8/layout/list1"/>
    <dgm:cxn modelId="{ADED54C4-1618-4146-9CA8-B84AC067CED1}" type="presParOf" srcId="{2A57A614-5E68-4CAB-B6D8-8DCDF33E718C}" destId="{83E1A5DD-EB31-49F9-93FD-BFE43DD6FAA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F3C458-613F-42D2-965A-21884C10FB52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048DBD0A-72CD-4471-A464-73D7456F420A}">
      <dgm:prSet phldrT="[Text]"/>
      <dgm:spPr/>
      <dgm:t>
        <a:bodyPr/>
        <a:lstStyle/>
        <a:p>
          <a:r>
            <a:rPr lang="en-GB" dirty="0" smtClean="0"/>
            <a:t>PMA Hybrid from PicoQuant (x1)</a:t>
          </a:r>
          <a:endParaRPr lang="en-GB" dirty="0"/>
        </a:p>
      </dgm:t>
    </dgm:pt>
    <dgm:pt modelId="{2C294E43-9B5F-42C5-AAFE-C5D6FA297984}" type="parTrans" cxnId="{6CEA045C-77C0-4131-A64C-60E91A4AE0DB}">
      <dgm:prSet/>
      <dgm:spPr/>
      <dgm:t>
        <a:bodyPr/>
        <a:lstStyle/>
        <a:p>
          <a:endParaRPr lang="en-GB"/>
        </a:p>
      </dgm:t>
    </dgm:pt>
    <dgm:pt modelId="{76102084-1899-4EED-B1F5-C213767CE8FE}" type="sibTrans" cxnId="{6CEA045C-77C0-4131-A64C-60E91A4AE0DB}">
      <dgm:prSet/>
      <dgm:spPr/>
      <dgm:t>
        <a:bodyPr/>
        <a:lstStyle/>
        <a:p>
          <a:endParaRPr lang="en-GB"/>
        </a:p>
      </dgm:t>
    </dgm:pt>
    <dgm:pt modelId="{65DEADC1-A9A0-4C99-864E-F83C9DD1399D}">
      <dgm:prSet phldrT="[Text]"/>
      <dgm:spPr/>
      <dgm:t>
        <a:bodyPr/>
        <a:lstStyle/>
        <a:p>
          <a:r>
            <a:rPr lang="en-GB" dirty="0" smtClean="0"/>
            <a:t>Advantages</a:t>
          </a:r>
        </a:p>
      </dgm:t>
    </dgm:pt>
    <dgm:pt modelId="{58BD12B1-6570-45A0-940A-D5A0DE8FAAC3}" type="parTrans" cxnId="{F4489D6F-D9E5-46AB-B5EE-90A2E06BDF9C}">
      <dgm:prSet/>
      <dgm:spPr/>
      <dgm:t>
        <a:bodyPr/>
        <a:lstStyle/>
        <a:p>
          <a:endParaRPr lang="en-GB"/>
        </a:p>
      </dgm:t>
    </dgm:pt>
    <dgm:pt modelId="{7A2303F6-0828-4F22-9F6F-CF4101895676}" type="sibTrans" cxnId="{F4489D6F-D9E5-46AB-B5EE-90A2E06BDF9C}">
      <dgm:prSet/>
      <dgm:spPr/>
      <dgm:t>
        <a:bodyPr/>
        <a:lstStyle/>
        <a:p>
          <a:endParaRPr lang="en-GB"/>
        </a:p>
      </dgm:t>
    </dgm:pt>
    <dgm:pt modelId="{D31720DA-6AEC-4136-8065-4AE90E79E5CB}">
      <dgm:prSet phldrT="[Text]"/>
      <dgm:spPr/>
      <dgm:t>
        <a:bodyPr/>
        <a:lstStyle/>
        <a:p>
          <a:r>
            <a:rPr lang="en-GB" dirty="0" smtClean="0"/>
            <a:t>Characteristics</a:t>
          </a:r>
          <a:endParaRPr lang="en-GB" dirty="0"/>
        </a:p>
      </dgm:t>
    </dgm:pt>
    <dgm:pt modelId="{F2286D7D-5FB0-41F9-8319-F9C0AC14F9D6}" type="parTrans" cxnId="{AEFE8501-3B2F-485A-A4CE-283D4FDDBD36}">
      <dgm:prSet/>
      <dgm:spPr/>
      <dgm:t>
        <a:bodyPr/>
        <a:lstStyle/>
        <a:p>
          <a:endParaRPr lang="en-GB"/>
        </a:p>
      </dgm:t>
    </dgm:pt>
    <dgm:pt modelId="{3EA9C49A-9D68-4F6B-8E27-8F0590981ABD}" type="sibTrans" cxnId="{AEFE8501-3B2F-485A-A4CE-283D4FDDBD36}">
      <dgm:prSet/>
      <dgm:spPr/>
      <dgm:t>
        <a:bodyPr/>
        <a:lstStyle/>
        <a:p>
          <a:endParaRPr lang="en-GB"/>
        </a:p>
      </dgm:t>
    </dgm:pt>
    <dgm:pt modelId="{6C3F48F8-F479-46F3-B2B4-DD4F4E49F691}">
      <dgm:prSet phldrT="[Text]"/>
      <dgm:spPr/>
      <dgm:t>
        <a:bodyPr/>
        <a:lstStyle/>
        <a:p>
          <a:r>
            <a:rPr lang="en-GB" dirty="0" smtClean="0"/>
            <a:t>Electron bombardment + avalanche</a:t>
          </a:r>
          <a:endParaRPr lang="en-GB" dirty="0"/>
        </a:p>
      </dgm:t>
    </dgm:pt>
    <dgm:pt modelId="{91195A23-5A35-4A51-822B-5C784C3D4D02}" type="parTrans" cxnId="{DCED7C92-50A9-4AF8-BBB4-F9003C4BD34F}">
      <dgm:prSet/>
      <dgm:spPr/>
      <dgm:t>
        <a:bodyPr/>
        <a:lstStyle/>
        <a:p>
          <a:endParaRPr lang="en-GB"/>
        </a:p>
      </dgm:t>
    </dgm:pt>
    <dgm:pt modelId="{B641E1E1-8EE3-4585-A346-9676F9164F88}" type="sibTrans" cxnId="{DCED7C92-50A9-4AF8-BBB4-F9003C4BD34F}">
      <dgm:prSet/>
      <dgm:spPr/>
      <dgm:t>
        <a:bodyPr/>
        <a:lstStyle/>
        <a:p>
          <a:endParaRPr lang="en-GB"/>
        </a:p>
      </dgm:t>
    </dgm:pt>
    <dgm:pt modelId="{799BD16C-F9AB-4B7E-8659-D480A3F443EA}">
      <dgm:prSet phldrT="[Text]"/>
      <dgm:spPr/>
      <dgm:t>
        <a:bodyPr/>
        <a:lstStyle/>
        <a:p>
          <a:r>
            <a:rPr lang="en-GB" dirty="0" err="1" smtClean="0"/>
            <a:t>Afterpulsing</a:t>
          </a:r>
          <a:r>
            <a:rPr lang="en-GB" dirty="0" smtClean="0"/>
            <a:t> “negligible”</a:t>
          </a:r>
        </a:p>
      </dgm:t>
    </dgm:pt>
    <dgm:pt modelId="{8F677FAE-665F-4A55-81C5-9314297B3B31}" type="parTrans" cxnId="{87321637-48FF-4AD7-AE37-0AF098C8ACA6}">
      <dgm:prSet/>
      <dgm:spPr/>
      <dgm:t>
        <a:bodyPr/>
        <a:lstStyle/>
        <a:p>
          <a:endParaRPr lang="en-GB"/>
        </a:p>
      </dgm:t>
    </dgm:pt>
    <dgm:pt modelId="{CF5BCA26-936B-43F2-A423-90D6F96C82E0}" type="sibTrans" cxnId="{87321637-48FF-4AD7-AE37-0AF098C8ACA6}">
      <dgm:prSet/>
      <dgm:spPr/>
      <dgm:t>
        <a:bodyPr/>
        <a:lstStyle/>
        <a:p>
          <a:endParaRPr lang="en-GB"/>
        </a:p>
      </dgm:t>
    </dgm:pt>
    <dgm:pt modelId="{716B5869-012B-4DDB-AE7F-745536BF3E6E}">
      <dgm:prSet phldrT="[Text]"/>
      <dgm:spPr/>
      <dgm:t>
        <a:bodyPr/>
        <a:lstStyle/>
        <a:p>
          <a:r>
            <a:rPr lang="en-GB" dirty="0" smtClean="0"/>
            <a:t>Disadvantages</a:t>
          </a:r>
        </a:p>
      </dgm:t>
    </dgm:pt>
    <dgm:pt modelId="{2728D92D-561E-4FFB-B997-5A8B5F8A6FDE}" type="parTrans" cxnId="{1E7026DC-40AD-4B66-A273-666414AC02CB}">
      <dgm:prSet/>
      <dgm:spPr/>
      <dgm:t>
        <a:bodyPr/>
        <a:lstStyle/>
        <a:p>
          <a:endParaRPr lang="en-GB"/>
        </a:p>
      </dgm:t>
    </dgm:pt>
    <dgm:pt modelId="{015FA5EE-EE9D-45EB-91AC-DD8738220E76}" type="sibTrans" cxnId="{1E7026DC-40AD-4B66-A273-666414AC02CB}">
      <dgm:prSet/>
      <dgm:spPr/>
      <dgm:t>
        <a:bodyPr/>
        <a:lstStyle/>
        <a:p>
          <a:endParaRPr lang="en-GB"/>
        </a:p>
      </dgm:t>
    </dgm:pt>
    <dgm:pt modelId="{669B48DB-D596-4CB9-8C68-E5B9320BD7B8}">
      <dgm:prSet phldrT="[Text]"/>
      <dgm:spPr/>
      <dgm:t>
        <a:bodyPr/>
        <a:lstStyle/>
        <a:p>
          <a:r>
            <a:rPr lang="en-GB" dirty="0" err="1" smtClean="0"/>
            <a:t>Deadtime</a:t>
          </a:r>
          <a:r>
            <a:rPr lang="en-GB" dirty="0" smtClean="0"/>
            <a:t> &lt; Double pulse resolution of TDC</a:t>
          </a:r>
        </a:p>
      </dgm:t>
    </dgm:pt>
    <dgm:pt modelId="{9E3EB905-5474-4C5E-97E7-4EC3AE3E0C12}" type="parTrans" cxnId="{59794A82-0F1C-413B-8C40-29997E145B23}">
      <dgm:prSet/>
      <dgm:spPr/>
      <dgm:t>
        <a:bodyPr/>
        <a:lstStyle/>
        <a:p>
          <a:endParaRPr lang="en-GB"/>
        </a:p>
      </dgm:t>
    </dgm:pt>
    <dgm:pt modelId="{F462FEA1-AC85-4CCE-B7AB-D99B00FA7173}" type="sibTrans" cxnId="{59794A82-0F1C-413B-8C40-29997E145B23}">
      <dgm:prSet/>
      <dgm:spPr/>
      <dgm:t>
        <a:bodyPr/>
        <a:lstStyle/>
        <a:p>
          <a:endParaRPr lang="en-GB"/>
        </a:p>
      </dgm:t>
    </dgm:pt>
    <dgm:pt modelId="{9D5FB73B-466B-4E23-97DB-F2E454A1D94A}">
      <dgm:prSet phldrT="[Text]"/>
      <dgm:spPr/>
      <dgm:t>
        <a:bodyPr/>
        <a:lstStyle/>
        <a:p>
          <a:r>
            <a:rPr lang="en-GB" dirty="0" smtClean="0"/>
            <a:t>Current limit at 9 MHz count rate (shutter protection)</a:t>
          </a:r>
        </a:p>
      </dgm:t>
    </dgm:pt>
    <dgm:pt modelId="{A8C17301-7B2E-4016-B09A-78EC059E0CFA}" type="parTrans" cxnId="{AEED5EAE-95E1-48AE-8FCA-8EE2287D3E42}">
      <dgm:prSet/>
      <dgm:spPr/>
      <dgm:t>
        <a:bodyPr/>
        <a:lstStyle/>
        <a:p>
          <a:endParaRPr lang="en-GB"/>
        </a:p>
      </dgm:t>
    </dgm:pt>
    <dgm:pt modelId="{1C476177-220D-4885-B8D8-D227B222A203}" type="sibTrans" cxnId="{AEED5EAE-95E1-48AE-8FCA-8EE2287D3E42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A69B4CF1-9AB2-4CF0-AAC4-CDA7BE512FC0}">
          <dgm:prSet phldrT="[Text]"/>
          <dgm:spPr/>
          <dgm:t>
            <a:bodyPr/>
            <a:lstStyle/>
            <a:p>
              <a:r>
                <a:rPr lang="en-GB" dirty="0" smtClean="0"/>
                <a:t>Large sensor: </a:t>
              </a:r>
              <a14:m>
                <m:oMath xmlns:m="http://schemas.openxmlformats.org/officeDocument/2006/math">
                  <m:r>
                    <a:rPr lang="en-GB" b="0" i="1" smtClean="0">
                      <a:latin typeface="Cambria Math"/>
                    </a:rPr>
                    <m:t>𝜙</m:t>
                  </m:r>
                </m:oMath>
              </a14:m>
              <a:r>
                <a:rPr lang="en-GB" dirty="0" smtClean="0"/>
                <a:t>=6 mm</a:t>
              </a:r>
            </a:p>
          </dgm:t>
        </dgm:pt>
      </mc:Choice>
      <mc:Fallback xmlns="">
        <dgm:pt modelId="{A69B4CF1-9AB2-4CF0-AAC4-CDA7BE512FC0}">
          <dgm:prSet phldrT="[Text]"/>
          <dgm:spPr/>
          <dgm:t>
            <a:bodyPr/>
            <a:lstStyle/>
            <a:p>
              <a:r>
                <a:rPr lang="en-GB" dirty="0" smtClean="0"/>
                <a:t>Large sensor: </a:t>
              </a:r>
              <a:r>
                <a:rPr lang="en-GB" b="0" i="0" smtClean="0">
                  <a:latin typeface="Cambria Math"/>
                </a:rPr>
                <a:t>𝜙</a:t>
              </a:r>
              <a:r>
                <a:rPr lang="en-GB" dirty="0" smtClean="0"/>
                <a:t>=6 mm</a:t>
              </a:r>
            </a:p>
          </dgm:t>
        </dgm:pt>
      </mc:Fallback>
    </mc:AlternateContent>
    <dgm:pt modelId="{24855277-A120-4B85-8A55-E45EC46499E2}" type="parTrans" cxnId="{8C2DE8BF-3B96-4186-92CB-5334D5C075D7}">
      <dgm:prSet/>
      <dgm:spPr/>
      <dgm:t>
        <a:bodyPr/>
        <a:lstStyle/>
        <a:p>
          <a:endParaRPr lang="en-GB"/>
        </a:p>
      </dgm:t>
    </dgm:pt>
    <dgm:pt modelId="{84A41D86-9ADE-4195-A5F5-B51C49AF3A32}" type="sibTrans" cxnId="{8C2DE8BF-3B96-4186-92CB-5334D5C075D7}">
      <dgm:prSet/>
      <dgm:spPr/>
      <dgm:t>
        <a:bodyPr/>
        <a:lstStyle/>
        <a:p>
          <a:endParaRPr lang="en-GB"/>
        </a:p>
      </dgm:t>
    </dgm:pt>
    <dgm:pt modelId="{CC5BD7EC-6EC9-4B4B-AECB-E2B0E46810DF}" type="pres">
      <dgm:prSet presAssocID="{A7F3C458-613F-42D2-965A-21884C10FB5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BAF71DC-C755-4870-ACA6-D9569232514B}" type="pres">
      <dgm:prSet presAssocID="{D31720DA-6AEC-4136-8065-4AE90E79E5CB}" presName="parentLin" presStyleCnt="0"/>
      <dgm:spPr/>
    </dgm:pt>
    <dgm:pt modelId="{9F758C88-99BD-44AF-96D1-2454E72967ED}" type="pres">
      <dgm:prSet presAssocID="{D31720DA-6AEC-4136-8065-4AE90E79E5CB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79988F59-CE5E-49AA-B180-BB8CE90731B9}" type="pres">
      <dgm:prSet presAssocID="{D31720DA-6AEC-4136-8065-4AE90E79E5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406B74-D044-4A2E-A270-186D08216612}" type="pres">
      <dgm:prSet presAssocID="{D31720DA-6AEC-4136-8065-4AE90E79E5CB}" presName="negativeSpace" presStyleCnt="0"/>
      <dgm:spPr/>
    </dgm:pt>
    <dgm:pt modelId="{D81CDEED-EC23-4983-A6DF-99A2B13CA2E2}" type="pres">
      <dgm:prSet presAssocID="{D31720DA-6AEC-4136-8065-4AE90E79E5C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73BDDA-6B83-48E9-9A92-B592E8847CA3}" type="pres">
      <dgm:prSet presAssocID="{3EA9C49A-9D68-4F6B-8E27-8F0590981ABD}" presName="spaceBetweenRectangles" presStyleCnt="0"/>
      <dgm:spPr/>
    </dgm:pt>
    <dgm:pt modelId="{DB73259E-5A87-4DB1-8963-227E070DA7F0}" type="pres">
      <dgm:prSet presAssocID="{65DEADC1-A9A0-4C99-864E-F83C9DD1399D}" presName="parentLin" presStyleCnt="0"/>
      <dgm:spPr/>
    </dgm:pt>
    <dgm:pt modelId="{9B108414-B05F-4A04-BE9A-311C1C02855F}" type="pres">
      <dgm:prSet presAssocID="{65DEADC1-A9A0-4C99-864E-F83C9DD1399D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D9394698-EFD6-4C3C-A617-98280577A587}" type="pres">
      <dgm:prSet presAssocID="{65DEADC1-A9A0-4C99-864E-F83C9DD1399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9F13BD-191C-4090-A4FB-B2925F9E74CB}" type="pres">
      <dgm:prSet presAssocID="{65DEADC1-A9A0-4C99-864E-F83C9DD1399D}" presName="negativeSpace" presStyleCnt="0"/>
      <dgm:spPr/>
    </dgm:pt>
    <dgm:pt modelId="{8AFB3E8E-1B84-43F6-B6CE-80739852C9B8}" type="pres">
      <dgm:prSet presAssocID="{65DEADC1-A9A0-4C99-864E-F83C9DD1399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214410-3AA3-42A0-834A-F5B365ABF6DF}" type="pres">
      <dgm:prSet presAssocID="{7A2303F6-0828-4F22-9F6F-CF4101895676}" presName="spaceBetweenRectangles" presStyleCnt="0"/>
      <dgm:spPr/>
    </dgm:pt>
    <dgm:pt modelId="{5A741399-5B6B-40C9-B933-E70E32D225BF}" type="pres">
      <dgm:prSet presAssocID="{716B5869-012B-4DDB-AE7F-745536BF3E6E}" presName="parentLin" presStyleCnt="0"/>
      <dgm:spPr/>
    </dgm:pt>
    <dgm:pt modelId="{3A4E33CB-A35B-49BA-BB61-FF6FF2DD225A}" type="pres">
      <dgm:prSet presAssocID="{716B5869-012B-4DDB-AE7F-745536BF3E6E}" presName="parentLeftMargin" presStyleLbl="node1" presStyleIdx="1" presStyleCnt="3"/>
      <dgm:spPr/>
      <dgm:t>
        <a:bodyPr/>
        <a:lstStyle/>
        <a:p>
          <a:endParaRPr lang="en-GB"/>
        </a:p>
      </dgm:t>
    </dgm:pt>
    <dgm:pt modelId="{5532A831-5A04-47AD-90BE-4A9884E08B62}" type="pres">
      <dgm:prSet presAssocID="{716B5869-012B-4DDB-AE7F-745536BF3E6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613AA2-D83D-43C7-B3B4-E4EE61D52FCF}" type="pres">
      <dgm:prSet presAssocID="{716B5869-012B-4DDB-AE7F-745536BF3E6E}" presName="negativeSpace" presStyleCnt="0"/>
      <dgm:spPr/>
    </dgm:pt>
    <dgm:pt modelId="{F24C56DC-4A1D-4405-8C0E-F6F5E9BEC73E}" type="pres">
      <dgm:prSet presAssocID="{716B5869-012B-4DDB-AE7F-745536BF3E6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EFE8501-3B2F-485A-A4CE-283D4FDDBD36}" srcId="{A7F3C458-613F-42D2-965A-21884C10FB52}" destId="{D31720DA-6AEC-4136-8065-4AE90E79E5CB}" srcOrd="0" destOrd="0" parTransId="{F2286D7D-5FB0-41F9-8319-F9C0AC14F9D6}" sibTransId="{3EA9C49A-9D68-4F6B-8E27-8F0590981ABD}"/>
    <dgm:cxn modelId="{C1528AD0-4CA6-455A-9E10-148FBD036ABF}" type="presOf" srcId="{669B48DB-D596-4CB9-8C68-E5B9320BD7B8}" destId="{8AFB3E8E-1B84-43F6-B6CE-80739852C9B8}" srcOrd="0" destOrd="1" presId="urn:microsoft.com/office/officeart/2005/8/layout/list1"/>
    <dgm:cxn modelId="{1E7026DC-40AD-4B66-A273-666414AC02CB}" srcId="{A7F3C458-613F-42D2-965A-21884C10FB52}" destId="{716B5869-012B-4DDB-AE7F-745536BF3E6E}" srcOrd="2" destOrd="0" parTransId="{2728D92D-561E-4FFB-B997-5A8B5F8A6FDE}" sibTransId="{015FA5EE-EE9D-45EB-91AC-DD8738220E76}"/>
    <dgm:cxn modelId="{C2729D80-3641-4D1E-861A-7CD7CBA61EA0}" type="presOf" srcId="{A7F3C458-613F-42D2-965A-21884C10FB52}" destId="{CC5BD7EC-6EC9-4B4B-AECB-E2B0E46810DF}" srcOrd="0" destOrd="0" presId="urn:microsoft.com/office/officeart/2005/8/layout/list1"/>
    <dgm:cxn modelId="{59794A82-0F1C-413B-8C40-29997E145B23}" srcId="{65DEADC1-A9A0-4C99-864E-F83C9DD1399D}" destId="{669B48DB-D596-4CB9-8C68-E5B9320BD7B8}" srcOrd="1" destOrd="0" parTransId="{9E3EB905-5474-4C5E-97E7-4EC3AE3E0C12}" sibTransId="{F462FEA1-AC85-4CCE-B7AB-D99B00FA7173}"/>
    <dgm:cxn modelId="{AEED5EAE-95E1-48AE-8FCA-8EE2287D3E42}" srcId="{716B5869-012B-4DDB-AE7F-745536BF3E6E}" destId="{9D5FB73B-466B-4E23-97DB-F2E454A1D94A}" srcOrd="0" destOrd="0" parTransId="{A8C17301-7B2E-4016-B09A-78EC059E0CFA}" sibTransId="{1C476177-220D-4885-B8D8-D227B222A203}"/>
    <dgm:cxn modelId="{D39FEE26-1521-4B07-9ED5-5AD20F0E4154}" type="presOf" srcId="{048DBD0A-72CD-4471-A464-73D7456F420A}" destId="{D81CDEED-EC23-4983-A6DF-99A2B13CA2E2}" srcOrd="0" destOrd="0" presId="urn:microsoft.com/office/officeart/2005/8/layout/list1"/>
    <dgm:cxn modelId="{3AB80CCA-7940-46EE-80D0-9DF640C3CB9F}" type="presOf" srcId="{A69B4CF1-9AB2-4CF0-AAC4-CDA7BE512FC0}" destId="{8AFB3E8E-1B84-43F6-B6CE-80739852C9B8}" srcOrd="0" destOrd="2" presId="urn:microsoft.com/office/officeart/2005/8/layout/list1"/>
    <dgm:cxn modelId="{F4489D6F-D9E5-46AB-B5EE-90A2E06BDF9C}" srcId="{A7F3C458-613F-42D2-965A-21884C10FB52}" destId="{65DEADC1-A9A0-4C99-864E-F83C9DD1399D}" srcOrd="1" destOrd="0" parTransId="{58BD12B1-6570-45A0-940A-D5A0DE8FAAC3}" sibTransId="{7A2303F6-0828-4F22-9F6F-CF4101895676}"/>
    <dgm:cxn modelId="{6CEA045C-77C0-4131-A64C-60E91A4AE0DB}" srcId="{D31720DA-6AEC-4136-8065-4AE90E79E5CB}" destId="{048DBD0A-72CD-4471-A464-73D7456F420A}" srcOrd="0" destOrd="0" parTransId="{2C294E43-9B5F-42C5-AAFE-C5D6FA297984}" sibTransId="{76102084-1899-4EED-B1F5-C213767CE8FE}"/>
    <dgm:cxn modelId="{0D231BDA-E18F-4B21-A680-E93ED1282EBD}" type="presOf" srcId="{9D5FB73B-466B-4E23-97DB-F2E454A1D94A}" destId="{F24C56DC-4A1D-4405-8C0E-F6F5E9BEC73E}" srcOrd="0" destOrd="0" presId="urn:microsoft.com/office/officeart/2005/8/layout/list1"/>
    <dgm:cxn modelId="{2D53721B-EE4D-4CFD-9FC0-DEA2C8CBD3EC}" type="presOf" srcId="{D31720DA-6AEC-4136-8065-4AE90E79E5CB}" destId="{9F758C88-99BD-44AF-96D1-2454E72967ED}" srcOrd="0" destOrd="0" presId="urn:microsoft.com/office/officeart/2005/8/layout/list1"/>
    <dgm:cxn modelId="{DCED7C92-50A9-4AF8-BBB4-F9003C4BD34F}" srcId="{D31720DA-6AEC-4136-8065-4AE90E79E5CB}" destId="{6C3F48F8-F479-46F3-B2B4-DD4F4E49F691}" srcOrd="1" destOrd="0" parTransId="{91195A23-5A35-4A51-822B-5C784C3D4D02}" sibTransId="{B641E1E1-8EE3-4585-A346-9676F9164F88}"/>
    <dgm:cxn modelId="{94E043C5-4129-45EC-90CD-6407B1C53D45}" type="presOf" srcId="{716B5869-012B-4DDB-AE7F-745536BF3E6E}" destId="{5532A831-5A04-47AD-90BE-4A9884E08B62}" srcOrd="1" destOrd="0" presId="urn:microsoft.com/office/officeart/2005/8/layout/list1"/>
    <dgm:cxn modelId="{87321637-48FF-4AD7-AE37-0AF098C8ACA6}" srcId="{65DEADC1-A9A0-4C99-864E-F83C9DD1399D}" destId="{799BD16C-F9AB-4B7E-8659-D480A3F443EA}" srcOrd="0" destOrd="0" parTransId="{8F677FAE-665F-4A55-81C5-9314297B3B31}" sibTransId="{CF5BCA26-936B-43F2-A423-90D6F96C82E0}"/>
    <dgm:cxn modelId="{8C2DE8BF-3B96-4186-92CB-5334D5C075D7}" srcId="{65DEADC1-A9A0-4C99-864E-F83C9DD1399D}" destId="{A69B4CF1-9AB2-4CF0-AAC4-CDA7BE512FC0}" srcOrd="2" destOrd="0" parTransId="{24855277-A120-4B85-8A55-E45EC46499E2}" sibTransId="{84A41D86-9ADE-4195-A5F5-B51C49AF3A32}"/>
    <dgm:cxn modelId="{566F426E-1AB4-4592-ABEC-9D956C12C605}" type="presOf" srcId="{65DEADC1-A9A0-4C99-864E-F83C9DD1399D}" destId="{9B108414-B05F-4A04-BE9A-311C1C02855F}" srcOrd="0" destOrd="0" presId="urn:microsoft.com/office/officeart/2005/8/layout/list1"/>
    <dgm:cxn modelId="{9B733C76-7154-456E-9AE8-67EDC318F530}" type="presOf" srcId="{799BD16C-F9AB-4B7E-8659-D480A3F443EA}" destId="{8AFB3E8E-1B84-43F6-B6CE-80739852C9B8}" srcOrd="0" destOrd="0" presId="urn:microsoft.com/office/officeart/2005/8/layout/list1"/>
    <dgm:cxn modelId="{1FDBF23F-536D-40DC-91DF-6DCD3B3D7834}" type="presOf" srcId="{716B5869-012B-4DDB-AE7F-745536BF3E6E}" destId="{3A4E33CB-A35B-49BA-BB61-FF6FF2DD225A}" srcOrd="0" destOrd="0" presId="urn:microsoft.com/office/officeart/2005/8/layout/list1"/>
    <dgm:cxn modelId="{D03A3ED8-D00C-4473-B2B0-E8A26272891C}" type="presOf" srcId="{6C3F48F8-F479-46F3-B2B4-DD4F4E49F691}" destId="{D81CDEED-EC23-4983-A6DF-99A2B13CA2E2}" srcOrd="0" destOrd="1" presId="urn:microsoft.com/office/officeart/2005/8/layout/list1"/>
    <dgm:cxn modelId="{2A4BF0FE-321B-4996-943B-C1C0838282F4}" type="presOf" srcId="{D31720DA-6AEC-4136-8065-4AE90E79E5CB}" destId="{79988F59-CE5E-49AA-B180-BB8CE90731B9}" srcOrd="1" destOrd="0" presId="urn:microsoft.com/office/officeart/2005/8/layout/list1"/>
    <dgm:cxn modelId="{C915CE29-AE37-4CE7-B172-A68B360EEAF4}" type="presOf" srcId="{65DEADC1-A9A0-4C99-864E-F83C9DD1399D}" destId="{D9394698-EFD6-4C3C-A617-98280577A587}" srcOrd="1" destOrd="0" presId="urn:microsoft.com/office/officeart/2005/8/layout/list1"/>
    <dgm:cxn modelId="{583D8C5F-9278-4E3C-977C-639C28524219}" type="presParOf" srcId="{CC5BD7EC-6EC9-4B4B-AECB-E2B0E46810DF}" destId="{9BAF71DC-C755-4870-ACA6-D9569232514B}" srcOrd="0" destOrd="0" presId="urn:microsoft.com/office/officeart/2005/8/layout/list1"/>
    <dgm:cxn modelId="{88B6DAB6-2F32-40DC-9CA6-77F1E2BAB481}" type="presParOf" srcId="{9BAF71DC-C755-4870-ACA6-D9569232514B}" destId="{9F758C88-99BD-44AF-96D1-2454E72967ED}" srcOrd="0" destOrd="0" presId="urn:microsoft.com/office/officeart/2005/8/layout/list1"/>
    <dgm:cxn modelId="{6C40E535-B1CE-4DEF-AEC2-9A0B51334410}" type="presParOf" srcId="{9BAF71DC-C755-4870-ACA6-D9569232514B}" destId="{79988F59-CE5E-49AA-B180-BB8CE90731B9}" srcOrd="1" destOrd="0" presId="urn:microsoft.com/office/officeart/2005/8/layout/list1"/>
    <dgm:cxn modelId="{B08764B4-5177-47FE-B4DE-555023007ECF}" type="presParOf" srcId="{CC5BD7EC-6EC9-4B4B-AECB-E2B0E46810DF}" destId="{01406B74-D044-4A2E-A270-186D08216612}" srcOrd="1" destOrd="0" presId="urn:microsoft.com/office/officeart/2005/8/layout/list1"/>
    <dgm:cxn modelId="{6D13045D-AC31-4ED9-92AE-81AAED43F4C4}" type="presParOf" srcId="{CC5BD7EC-6EC9-4B4B-AECB-E2B0E46810DF}" destId="{D81CDEED-EC23-4983-A6DF-99A2B13CA2E2}" srcOrd="2" destOrd="0" presId="urn:microsoft.com/office/officeart/2005/8/layout/list1"/>
    <dgm:cxn modelId="{2FF8660A-FE9C-4B7D-A2F2-8BADA16BE50B}" type="presParOf" srcId="{CC5BD7EC-6EC9-4B4B-AECB-E2B0E46810DF}" destId="{5B73BDDA-6B83-48E9-9A92-B592E8847CA3}" srcOrd="3" destOrd="0" presId="urn:microsoft.com/office/officeart/2005/8/layout/list1"/>
    <dgm:cxn modelId="{AA376C8E-BC3F-48BC-8D16-0C7530251DE0}" type="presParOf" srcId="{CC5BD7EC-6EC9-4B4B-AECB-E2B0E46810DF}" destId="{DB73259E-5A87-4DB1-8963-227E070DA7F0}" srcOrd="4" destOrd="0" presId="urn:microsoft.com/office/officeart/2005/8/layout/list1"/>
    <dgm:cxn modelId="{E7A20FE8-043C-49F0-BADC-7CB885B8D429}" type="presParOf" srcId="{DB73259E-5A87-4DB1-8963-227E070DA7F0}" destId="{9B108414-B05F-4A04-BE9A-311C1C02855F}" srcOrd="0" destOrd="0" presId="urn:microsoft.com/office/officeart/2005/8/layout/list1"/>
    <dgm:cxn modelId="{6F9492DE-E737-484D-86C4-471BEE862F8A}" type="presParOf" srcId="{DB73259E-5A87-4DB1-8963-227E070DA7F0}" destId="{D9394698-EFD6-4C3C-A617-98280577A587}" srcOrd="1" destOrd="0" presId="urn:microsoft.com/office/officeart/2005/8/layout/list1"/>
    <dgm:cxn modelId="{EE3B5B44-B480-4265-8611-EE9B15CE4B21}" type="presParOf" srcId="{CC5BD7EC-6EC9-4B4B-AECB-E2B0E46810DF}" destId="{729F13BD-191C-4090-A4FB-B2925F9E74CB}" srcOrd="5" destOrd="0" presId="urn:microsoft.com/office/officeart/2005/8/layout/list1"/>
    <dgm:cxn modelId="{70F824FA-D0DC-4094-AADD-4F40A80A344C}" type="presParOf" srcId="{CC5BD7EC-6EC9-4B4B-AECB-E2B0E46810DF}" destId="{8AFB3E8E-1B84-43F6-B6CE-80739852C9B8}" srcOrd="6" destOrd="0" presId="urn:microsoft.com/office/officeart/2005/8/layout/list1"/>
    <dgm:cxn modelId="{D7072705-E73E-4BEF-8A21-2D9643CACA57}" type="presParOf" srcId="{CC5BD7EC-6EC9-4B4B-AECB-E2B0E46810DF}" destId="{54214410-3AA3-42A0-834A-F5B365ABF6DF}" srcOrd="7" destOrd="0" presId="urn:microsoft.com/office/officeart/2005/8/layout/list1"/>
    <dgm:cxn modelId="{787C22E8-A6C5-44B4-9D85-70D1B9D557CD}" type="presParOf" srcId="{CC5BD7EC-6EC9-4B4B-AECB-E2B0E46810DF}" destId="{5A741399-5B6B-40C9-B933-E70E32D225BF}" srcOrd="8" destOrd="0" presId="urn:microsoft.com/office/officeart/2005/8/layout/list1"/>
    <dgm:cxn modelId="{B7C90023-56CB-42F9-ADC0-C8833F8B8F2A}" type="presParOf" srcId="{5A741399-5B6B-40C9-B933-E70E32D225BF}" destId="{3A4E33CB-A35B-49BA-BB61-FF6FF2DD225A}" srcOrd="0" destOrd="0" presId="urn:microsoft.com/office/officeart/2005/8/layout/list1"/>
    <dgm:cxn modelId="{9E3E769F-4DDF-4D40-BF74-EEEE21D74BCA}" type="presParOf" srcId="{5A741399-5B6B-40C9-B933-E70E32D225BF}" destId="{5532A831-5A04-47AD-90BE-4A9884E08B62}" srcOrd="1" destOrd="0" presId="urn:microsoft.com/office/officeart/2005/8/layout/list1"/>
    <dgm:cxn modelId="{BF32405D-A6ED-4F3C-ACC1-CF95E9D288C2}" type="presParOf" srcId="{CC5BD7EC-6EC9-4B4B-AECB-E2B0E46810DF}" destId="{7E613AA2-D83D-43C7-B3B4-E4EE61D52FCF}" srcOrd="9" destOrd="0" presId="urn:microsoft.com/office/officeart/2005/8/layout/list1"/>
    <dgm:cxn modelId="{04ACC14E-D49B-4B8A-8954-2D749CCF4110}" type="presParOf" srcId="{CC5BD7EC-6EC9-4B4B-AECB-E2B0E46810DF}" destId="{F24C56DC-4A1D-4405-8C0E-F6F5E9BEC73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F3C458-613F-42D2-965A-21884C10FB52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048DBD0A-72CD-4471-A464-73D7456F420A}">
      <dgm:prSet phldrT="[Text]"/>
      <dgm:spPr/>
      <dgm:t>
        <a:bodyPr/>
        <a:lstStyle/>
        <a:p>
          <a:r>
            <a:rPr lang="en-GB" dirty="0" smtClean="0"/>
            <a:t>PMA Hybrid from </a:t>
          </a:r>
          <a:r>
            <a:rPr lang="en-GB" dirty="0" smtClean="0"/>
            <a:t>PicoQuant (x1</a:t>
          </a:r>
          <a:r>
            <a:rPr lang="en-GB" dirty="0" smtClean="0"/>
            <a:t>)</a:t>
          </a:r>
          <a:endParaRPr lang="en-GB" dirty="0"/>
        </a:p>
      </dgm:t>
    </dgm:pt>
    <dgm:pt modelId="{2C294E43-9B5F-42C5-AAFE-C5D6FA297984}" type="parTrans" cxnId="{6CEA045C-77C0-4131-A64C-60E91A4AE0DB}">
      <dgm:prSet/>
      <dgm:spPr/>
      <dgm:t>
        <a:bodyPr/>
        <a:lstStyle/>
        <a:p>
          <a:endParaRPr lang="en-GB"/>
        </a:p>
      </dgm:t>
    </dgm:pt>
    <dgm:pt modelId="{76102084-1899-4EED-B1F5-C213767CE8FE}" type="sibTrans" cxnId="{6CEA045C-77C0-4131-A64C-60E91A4AE0DB}">
      <dgm:prSet/>
      <dgm:spPr/>
      <dgm:t>
        <a:bodyPr/>
        <a:lstStyle/>
        <a:p>
          <a:endParaRPr lang="en-GB"/>
        </a:p>
      </dgm:t>
    </dgm:pt>
    <dgm:pt modelId="{65DEADC1-A9A0-4C99-864E-F83C9DD1399D}">
      <dgm:prSet phldrT="[Text]"/>
      <dgm:spPr/>
      <dgm:t>
        <a:bodyPr/>
        <a:lstStyle/>
        <a:p>
          <a:r>
            <a:rPr lang="en-GB" dirty="0" smtClean="0"/>
            <a:t>Advantages</a:t>
          </a:r>
        </a:p>
      </dgm:t>
    </dgm:pt>
    <dgm:pt modelId="{58BD12B1-6570-45A0-940A-D5A0DE8FAAC3}" type="parTrans" cxnId="{F4489D6F-D9E5-46AB-B5EE-90A2E06BDF9C}">
      <dgm:prSet/>
      <dgm:spPr/>
      <dgm:t>
        <a:bodyPr/>
        <a:lstStyle/>
        <a:p>
          <a:endParaRPr lang="en-GB"/>
        </a:p>
      </dgm:t>
    </dgm:pt>
    <dgm:pt modelId="{7A2303F6-0828-4F22-9F6F-CF4101895676}" type="sibTrans" cxnId="{F4489D6F-D9E5-46AB-B5EE-90A2E06BDF9C}">
      <dgm:prSet/>
      <dgm:spPr/>
      <dgm:t>
        <a:bodyPr/>
        <a:lstStyle/>
        <a:p>
          <a:endParaRPr lang="en-GB"/>
        </a:p>
      </dgm:t>
    </dgm:pt>
    <dgm:pt modelId="{D31720DA-6AEC-4136-8065-4AE90E79E5CB}">
      <dgm:prSet phldrT="[Text]"/>
      <dgm:spPr/>
      <dgm:t>
        <a:bodyPr/>
        <a:lstStyle/>
        <a:p>
          <a:r>
            <a:rPr lang="en-GB" dirty="0" smtClean="0"/>
            <a:t>Characteristics</a:t>
          </a:r>
          <a:endParaRPr lang="en-GB" dirty="0"/>
        </a:p>
      </dgm:t>
    </dgm:pt>
    <dgm:pt modelId="{F2286D7D-5FB0-41F9-8319-F9C0AC14F9D6}" type="parTrans" cxnId="{AEFE8501-3B2F-485A-A4CE-283D4FDDBD36}">
      <dgm:prSet/>
      <dgm:spPr/>
      <dgm:t>
        <a:bodyPr/>
        <a:lstStyle/>
        <a:p>
          <a:endParaRPr lang="en-GB"/>
        </a:p>
      </dgm:t>
    </dgm:pt>
    <dgm:pt modelId="{3EA9C49A-9D68-4F6B-8E27-8F0590981ABD}" type="sibTrans" cxnId="{AEFE8501-3B2F-485A-A4CE-283D4FDDBD36}">
      <dgm:prSet/>
      <dgm:spPr/>
      <dgm:t>
        <a:bodyPr/>
        <a:lstStyle/>
        <a:p>
          <a:endParaRPr lang="en-GB"/>
        </a:p>
      </dgm:t>
    </dgm:pt>
    <dgm:pt modelId="{6C3F48F8-F479-46F3-B2B4-DD4F4E49F691}">
      <dgm:prSet phldrT="[Text]"/>
      <dgm:spPr/>
      <dgm:t>
        <a:bodyPr/>
        <a:lstStyle/>
        <a:p>
          <a:r>
            <a:rPr lang="en-GB" dirty="0" smtClean="0"/>
            <a:t>Electron bombardment + avalanche</a:t>
          </a:r>
          <a:endParaRPr lang="en-GB" dirty="0"/>
        </a:p>
      </dgm:t>
    </dgm:pt>
    <dgm:pt modelId="{91195A23-5A35-4A51-822B-5C784C3D4D02}" type="parTrans" cxnId="{DCED7C92-50A9-4AF8-BBB4-F9003C4BD34F}">
      <dgm:prSet/>
      <dgm:spPr/>
      <dgm:t>
        <a:bodyPr/>
        <a:lstStyle/>
        <a:p>
          <a:endParaRPr lang="en-GB"/>
        </a:p>
      </dgm:t>
    </dgm:pt>
    <dgm:pt modelId="{B641E1E1-8EE3-4585-A346-9676F9164F88}" type="sibTrans" cxnId="{DCED7C92-50A9-4AF8-BBB4-F9003C4BD34F}">
      <dgm:prSet/>
      <dgm:spPr/>
      <dgm:t>
        <a:bodyPr/>
        <a:lstStyle/>
        <a:p>
          <a:endParaRPr lang="en-GB"/>
        </a:p>
      </dgm:t>
    </dgm:pt>
    <dgm:pt modelId="{799BD16C-F9AB-4B7E-8659-D480A3F443EA}">
      <dgm:prSet phldrT="[Text]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8F677FAE-665F-4A55-81C5-9314297B3B31}" type="parTrans" cxnId="{87321637-48FF-4AD7-AE37-0AF098C8ACA6}">
      <dgm:prSet/>
      <dgm:spPr/>
      <dgm:t>
        <a:bodyPr/>
        <a:lstStyle/>
        <a:p>
          <a:endParaRPr lang="en-GB"/>
        </a:p>
      </dgm:t>
    </dgm:pt>
    <dgm:pt modelId="{CF5BCA26-936B-43F2-A423-90D6F96C82E0}" type="sibTrans" cxnId="{87321637-48FF-4AD7-AE37-0AF098C8ACA6}">
      <dgm:prSet/>
      <dgm:spPr/>
      <dgm:t>
        <a:bodyPr/>
        <a:lstStyle/>
        <a:p>
          <a:endParaRPr lang="en-GB"/>
        </a:p>
      </dgm:t>
    </dgm:pt>
    <dgm:pt modelId="{716B5869-012B-4DDB-AE7F-745536BF3E6E}">
      <dgm:prSet phldrT="[Text]"/>
      <dgm:spPr/>
      <dgm:t>
        <a:bodyPr/>
        <a:lstStyle/>
        <a:p>
          <a:r>
            <a:rPr lang="en-GB" dirty="0" smtClean="0"/>
            <a:t>Disadvantages</a:t>
          </a:r>
        </a:p>
      </dgm:t>
    </dgm:pt>
    <dgm:pt modelId="{2728D92D-561E-4FFB-B997-5A8B5F8A6FDE}" type="parTrans" cxnId="{1E7026DC-40AD-4B66-A273-666414AC02CB}">
      <dgm:prSet/>
      <dgm:spPr/>
      <dgm:t>
        <a:bodyPr/>
        <a:lstStyle/>
        <a:p>
          <a:endParaRPr lang="en-GB"/>
        </a:p>
      </dgm:t>
    </dgm:pt>
    <dgm:pt modelId="{015FA5EE-EE9D-45EB-91AC-DD8738220E76}" type="sibTrans" cxnId="{1E7026DC-40AD-4B66-A273-666414AC02CB}">
      <dgm:prSet/>
      <dgm:spPr/>
      <dgm:t>
        <a:bodyPr/>
        <a:lstStyle/>
        <a:p>
          <a:endParaRPr lang="en-GB"/>
        </a:p>
      </dgm:t>
    </dgm:pt>
    <dgm:pt modelId="{669B48DB-D596-4CB9-8C68-E5B9320BD7B8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E3EB905-5474-4C5E-97E7-4EC3AE3E0C12}" type="parTrans" cxnId="{59794A82-0F1C-413B-8C40-29997E145B23}">
      <dgm:prSet/>
      <dgm:spPr/>
      <dgm:t>
        <a:bodyPr/>
        <a:lstStyle/>
        <a:p>
          <a:endParaRPr lang="en-GB"/>
        </a:p>
      </dgm:t>
    </dgm:pt>
    <dgm:pt modelId="{F462FEA1-AC85-4CCE-B7AB-D99B00FA7173}" type="sibTrans" cxnId="{59794A82-0F1C-413B-8C40-29997E145B23}">
      <dgm:prSet/>
      <dgm:spPr/>
      <dgm:t>
        <a:bodyPr/>
        <a:lstStyle/>
        <a:p>
          <a:endParaRPr lang="en-GB"/>
        </a:p>
      </dgm:t>
    </dgm:pt>
    <dgm:pt modelId="{9D5FB73B-466B-4E23-97DB-F2E454A1D94A}">
      <dgm:prSet phldrT="[Text]"/>
      <dgm:spPr/>
      <dgm:t>
        <a:bodyPr/>
        <a:lstStyle/>
        <a:p>
          <a:r>
            <a:rPr lang="en-GB" dirty="0" smtClean="0"/>
            <a:t>Current limit at 9 MHz count rate (shutter protection)</a:t>
          </a:r>
        </a:p>
      </dgm:t>
    </dgm:pt>
    <dgm:pt modelId="{A8C17301-7B2E-4016-B09A-78EC059E0CFA}" type="parTrans" cxnId="{AEED5EAE-95E1-48AE-8FCA-8EE2287D3E42}">
      <dgm:prSet/>
      <dgm:spPr/>
      <dgm:t>
        <a:bodyPr/>
        <a:lstStyle/>
        <a:p>
          <a:endParaRPr lang="en-GB"/>
        </a:p>
      </dgm:t>
    </dgm:pt>
    <dgm:pt modelId="{1C476177-220D-4885-B8D8-D227B222A203}" type="sibTrans" cxnId="{AEED5EAE-95E1-48AE-8FCA-8EE2287D3E42}">
      <dgm:prSet/>
      <dgm:spPr/>
      <dgm:t>
        <a:bodyPr/>
        <a:lstStyle/>
        <a:p>
          <a:endParaRPr lang="en-GB"/>
        </a:p>
      </dgm:t>
    </dgm:pt>
    <dgm:pt modelId="{A69B4CF1-9AB2-4CF0-AAC4-CDA7BE512FC0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24855277-A120-4B85-8A55-E45EC46499E2}" type="parTrans" cxnId="{8C2DE8BF-3B96-4186-92CB-5334D5C075D7}">
      <dgm:prSet/>
      <dgm:spPr/>
      <dgm:t>
        <a:bodyPr/>
        <a:lstStyle/>
        <a:p>
          <a:endParaRPr lang="en-GB"/>
        </a:p>
      </dgm:t>
    </dgm:pt>
    <dgm:pt modelId="{84A41D86-9ADE-4195-A5F5-B51C49AF3A32}" type="sibTrans" cxnId="{8C2DE8BF-3B96-4186-92CB-5334D5C075D7}">
      <dgm:prSet/>
      <dgm:spPr/>
      <dgm:t>
        <a:bodyPr/>
        <a:lstStyle/>
        <a:p>
          <a:endParaRPr lang="en-GB"/>
        </a:p>
      </dgm:t>
    </dgm:pt>
    <dgm:pt modelId="{CC5BD7EC-6EC9-4B4B-AECB-E2B0E46810DF}" type="pres">
      <dgm:prSet presAssocID="{A7F3C458-613F-42D2-965A-21884C10FB5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BAF71DC-C755-4870-ACA6-D9569232514B}" type="pres">
      <dgm:prSet presAssocID="{D31720DA-6AEC-4136-8065-4AE90E79E5CB}" presName="parentLin" presStyleCnt="0"/>
      <dgm:spPr/>
    </dgm:pt>
    <dgm:pt modelId="{9F758C88-99BD-44AF-96D1-2454E72967ED}" type="pres">
      <dgm:prSet presAssocID="{D31720DA-6AEC-4136-8065-4AE90E79E5CB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79988F59-CE5E-49AA-B180-BB8CE90731B9}" type="pres">
      <dgm:prSet presAssocID="{D31720DA-6AEC-4136-8065-4AE90E79E5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406B74-D044-4A2E-A270-186D08216612}" type="pres">
      <dgm:prSet presAssocID="{D31720DA-6AEC-4136-8065-4AE90E79E5CB}" presName="negativeSpace" presStyleCnt="0"/>
      <dgm:spPr/>
    </dgm:pt>
    <dgm:pt modelId="{D81CDEED-EC23-4983-A6DF-99A2B13CA2E2}" type="pres">
      <dgm:prSet presAssocID="{D31720DA-6AEC-4136-8065-4AE90E79E5C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73BDDA-6B83-48E9-9A92-B592E8847CA3}" type="pres">
      <dgm:prSet presAssocID="{3EA9C49A-9D68-4F6B-8E27-8F0590981ABD}" presName="spaceBetweenRectangles" presStyleCnt="0"/>
      <dgm:spPr/>
    </dgm:pt>
    <dgm:pt modelId="{DB73259E-5A87-4DB1-8963-227E070DA7F0}" type="pres">
      <dgm:prSet presAssocID="{65DEADC1-A9A0-4C99-864E-F83C9DD1399D}" presName="parentLin" presStyleCnt="0"/>
      <dgm:spPr/>
    </dgm:pt>
    <dgm:pt modelId="{9B108414-B05F-4A04-BE9A-311C1C02855F}" type="pres">
      <dgm:prSet presAssocID="{65DEADC1-A9A0-4C99-864E-F83C9DD1399D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D9394698-EFD6-4C3C-A617-98280577A587}" type="pres">
      <dgm:prSet presAssocID="{65DEADC1-A9A0-4C99-864E-F83C9DD1399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29F13BD-191C-4090-A4FB-B2925F9E74CB}" type="pres">
      <dgm:prSet presAssocID="{65DEADC1-A9A0-4C99-864E-F83C9DD1399D}" presName="negativeSpace" presStyleCnt="0"/>
      <dgm:spPr/>
    </dgm:pt>
    <dgm:pt modelId="{8AFB3E8E-1B84-43F6-B6CE-80739852C9B8}" type="pres">
      <dgm:prSet presAssocID="{65DEADC1-A9A0-4C99-864E-F83C9DD1399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214410-3AA3-42A0-834A-F5B365ABF6DF}" type="pres">
      <dgm:prSet presAssocID="{7A2303F6-0828-4F22-9F6F-CF4101895676}" presName="spaceBetweenRectangles" presStyleCnt="0"/>
      <dgm:spPr/>
    </dgm:pt>
    <dgm:pt modelId="{5A741399-5B6B-40C9-B933-E70E32D225BF}" type="pres">
      <dgm:prSet presAssocID="{716B5869-012B-4DDB-AE7F-745536BF3E6E}" presName="parentLin" presStyleCnt="0"/>
      <dgm:spPr/>
    </dgm:pt>
    <dgm:pt modelId="{3A4E33CB-A35B-49BA-BB61-FF6FF2DD225A}" type="pres">
      <dgm:prSet presAssocID="{716B5869-012B-4DDB-AE7F-745536BF3E6E}" presName="parentLeftMargin" presStyleLbl="node1" presStyleIdx="1" presStyleCnt="3"/>
      <dgm:spPr/>
      <dgm:t>
        <a:bodyPr/>
        <a:lstStyle/>
        <a:p>
          <a:endParaRPr lang="en-GB"/>
        </a:p>
      </dgm:t>
    </dgm:pt>
    <dgm:pt modelId="{5532A831-5A04-47AD-90BE-4A9884E08B62}" type="pres">
      <dgm:prSet presAssocID="{716B5869-012B-4DDB-AE7F-745536BF3E6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613AA2-D83D-43C7-B3B4-E4EE61D52FCF}" type="pres">
      <dgm:prSet presAssocID="{716B5869-012B-4DDB-AE7F-745536BF3E6E}" presName="negativeSpace" presStyleCnt="0"/>
      <dgm:spPr/>
    </dgm:pt>
    <dgm:pt modelId="{F24C56DC-4A1D-4405-8C0E-F6F5E9BEC73E}" type="pres">
      <dgm:prSet presAssocID="{716B5869-012B-4DDB-AE7F-745536BF3E6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EFE8501-3B2F-485A-A4CE-283D4FDDBD36}" srcId="{A7F3C458-613F-42D2-965A-21884C10FB52}" destId="{D31720DA-6AEC-4136-8065-4AE90E79E5CB}" srcOrd="0" destOrd="0" parTransId="{F2286D7D-5FB0-41F9-8319-F9C0AC14F9D6}" sibTransId="{3EA9C49A-9D68-4F6B-8E27-8F0590981ABD}"/>
    <dgm:cxn modelId="{C1528AD0-4CA6-455A-9E10-148FBD036ABF}" type="presOf" srcId="{669B48DB-D596-4CB9-8C68-E5B9320BD7B8}" destId="{8AFB3E8E-1B84-43F6-B6CE-80739852C9B8}" srcOrd="0" destOrd="1" presId="urn:microsoft.com/office/officeart/2005/8/layout/list1"/>
    <dgm:cxn modelId="{1E7026DC-40AD-4B66-A273-666414AC02CB}" srcId="{A7F3C458-613F-42D2-965A-21884C10FB52}" destId="{716B5869-012B-4DDB-AE7F-745536BF3E6E}" srcOrd="2" destOrd="0" parTransId="{2728D92D-561E-4FFB-B997-5A8B5F8A6FDE}" sibTransId="{015FA5EE-EE9D-45EB-91AC-DD8738220E76}"/>
    <dgm:cxn modelId="{C2729D80-3641-4D1E-861A-7CD7CBA61EA0}" type="presOf" srcId="{A7F3C458-613F-42D2-965A-21884C10FB52}" destId="{CC5BD7EC-6EC9-4B4B-AECB-E2B0E46810DF}" srcOrd="0" destOrd="0" presId="urn:microsoft.com/office/officeart/2005/8/layout/list1"/>
    <dgm:cxn modelId="{59794A82-0F1C-413B-8C40-29997E145B23}" srcId="{65DEADC1-A9A0-4C99-864E-F83C9DD1399D}" destId="{669B48DB-D596-4CB9-8C68-E5B9320BD7B8}" srcOrd="1" destOrd="0" parTransId="{9E3EB905-5474-4C5E-97E7-4EC3AE3E0C12}" sibTransId="{F462FEA1-AC85-4CCE-B7AB-D99B00FA7173}"/>
    <dgm:cxn modelId="{AEED5EAE-95E1-48AE-8FCA-8EE2287D3E42}" srcId="{716B5869-012B-4DDB-AE7F-745536BF3E6E}" destId="{9D5FB73B-466B-4E23-97DB-F2E454A1D94A}" srcOrd="0" destOrd="0" parTransId="{A8C17301-7B2E-4016-B09A-78EC059E0CFA}" sibTransId="{1C476177-220D-4885-B8D8-D227B222A203}"/>
    <dgm:cxn modelId="{D39FEE26-1521-4B07-9ED5-5AD20F0E4154}" type="presOf" srcId="{048DBD0A-72CD-4471-A464-73D7456F420A}" destId="{D81CDEED-EC23-4983-A6DF-99A2B13CA2E2}" srcOrd="0" destOrd="0" presId="urn:microsoft.com/office/officeart/2005/8/layout/list1"/>
    <dgm:cxn modelId="{3AB80CCA-7940-46EE-80D0-9DF640C3CB9F}" type="presOf" srcId="{A69B4CF1-9AB2-4CF0-AAC4-CDA7BE512FC0}" destId="{8AFB3E8E-1B84-43F6-B6CE-80739852C9B8}" srcOrd="0" destOrd="2" presId="urn:microsoft.com/office/officeart/2005/8/layout/list1"/>
    <dgm:cxn modelId="{F4489D6F-D9E5-46AB-B5EE-90A2E06BDF9C}" srcId="{A7F3C458-613F-42D2-965A-21884C10FB52}" destId="{65DEADC1-A9A0-4C99-864E-F83C9DD1399D}" srcOrd="1" destOrd="0" parTransId="{58BD12B1-6570-45A0-940A-D5A0DE8FAAC3}" sibTransId="{7A2303F6-0828-4F22-9F6F-CF4101895676}"/>
    <dgm:cxn modelId="{6CEA045C-77C0-4131-A64C-60E91A4AE0DB}" srcId="{D31720DA-6AEC-4136-8065-4AE90E79E5CB}" destId="{048DBD0A-72CD-4471-A464-73D7456F420A}" srcOrd="0" destOrd="0" parTransId="{2C294E43-9B5F-42C5-AAFE-C5D6FA297984}" sibTransId="{76102084-1899-4EED-B1F5-C213767CE8FE}"/>
    <dgm:cxn modelId="{0D231BDA-E18F-4B21-A680-E93ED1282EBD}" type="presOf" srcId="{9D5FB73B-466B-4E23-97DB-F2E454A1D94A}" destId="{F24C56DC-4A1D-4405-8C0E-F6F5E9BEC73E}" srcOrd="0" destOrd="0" presId="urn:microsoft.com/office/officeart/2005/8/layout/list1"/>
    <dgm:cxn modelId="{2D53721B-EE4D-4CFD-9FC0-DEA2C8CBD3EC}" type="presOf" srcId="{D31720DA-6AEC-4136-8065-4AE90E79E5CB}" destId="{9F758C88-99BD-44AF-96D1-2454E72967ED}" srcOrd="0" destOrd="0" presId="urn:microsoft.com/office/officeart/2005/8/layout/list1"/>
    <dgm:cxn modelId="{DCED7C92-50A9-4AF8-BBB4-F9003C4BD34F}" srcId="{D31720DA-6AEC-4136-8065-4AE90E79E5CB}" destId="{6C3F48F8-F479-46F3-B2B4-DD4F4E49F691}" srcOrd="1" destOrd="0" parTransId="{91195A23-5A35-4A51-822B-5C784C3D4D02}" sibTransId="{B641E1E1-8EE3-4585-A346-9676F9164F88}"/>
    <dgm:cxn modelId="{94E043C5-4129-45EC-90CD-6407B1C53D45}" type="presOf" srcId="{716B5869-012B-4DDB-AE7F-745536BF3E6E}" destId="{5532A831-5A04-47AD-90BE-4A9884E08B62}" srcOrd="1" destOrd="0" presId="urn:microsoft.com/office/officeart/2005/8/layout/list1"/>
    <dgm:cxn modelId="{87321637-48FF-4AD7-AE37-0AF098C8ACA6}" srcId="{65DEADC1-A9A0-4C99-864E-F83C9DD1399D}" destId="{799BD16C-F9AB-4B7E-8659-D480A3F443EA}" srcOrd="0" destOrd="0" parTransId="{8F677FAE-665F-4A55-81C5-9314297B3B31}" sibTransId="{CF5BCA26-936B-43F2-A423-90D6F96C82E0}"/>
    <dgm:cxn modelId="{8C2DE8BF-3B96-4186-92CB-5334D5C075D7}" srcId="{65DEADC1-A9A0-4C99-864E-F83C9DD1399D}" destId="{A69B4CF1-9AB2-4CF0-AAC4-CDA7BE512FC0}" srcOrd="2" destOrd="0" parTransId="{24855277-A120-4B85-8A55-E45EC46499E2}" sibTransId="{84A41D86-9ADE-4195-A5F5-B51C49AF3A32}"/>
    <dgm:cxn modelId="{566F426E-1AB4-4592-ABEC-9D956C12C605}" type="presOf" srcId="{65DEADC1-A9A0-4C99-864E-F83C9DD1399D}" destId="{9B108414-B05F-4A04-BE9A-311C1C02855F}" srcOrd="0" destOrd="0" presId="urn:microsoft.com/office/officeart/2005/8/layout/list1"/>
    <dgm:cxn modelId="{9B733C76-7154-456E-9AE8-67EDC318F530}" type="presOf" srcId="{799BD16C-F9AB-4B7E-8659-D480A3F443EA}" destId="{8AFB3E8E-1B84-43F6-B6CE-80739852C9B8}" srcOrd="0" destOrd="0" presId="urn:microsoft.com/office/officeart/2005/8/layout/list1"/>
    <dgm:cxn modelId="{1FDBF23F-536D-40DC-91DF-6DCD3B3D7834}" type="presOf" srcId="{716B5869-012B-4DDB-AE7F-745536BF3E6E}" destId="{3A4E33CB-A35B-49BA-BB61-FF6FF2DD225A}" srcOrd="0" destOrd="0" presId="urn:microsoft.com/office/officeart/2005/8/layout/list1"/>
    <dgm:cxn modelId="{D03A3ED8-D00C-4473-B2B0-E8A26272891C}" type="presOf" srcId="{6C3F48F8-F479-46F3-B2B4-DD4F4E49F691}" destId="{D81CDEED-EC23-4983-A6DF-99A2B13CA2E2}" srcOrd="0" destOrd="1" presId="urn:microsoft.com/office/officeart/2005/8/layout/list1"/>
    <dgm:cxn modelId="{2A4BF0FE-321B-4996-943B-C1C0838282F4}" type="presOf" srcId="{D31720DA-6AEC-4136-8065-4AE90E79E5CB}" destId="{79988F59-CE5E-49AA-B180-BB8CE90731B9}" srcOrd="1" destOrd="0" presId="urn:microsoft.com/office/officeart/2005/8/layout/list1"/>
    <dgm:cxn modelId="{C915CE29-AE37-4CE7-B172-A68B360EEAF4}" type="presOf" srcId="{65DEADC1-A9A0-4C99-864E-F83C9DD1399D}" destId="{D9394698-EFD6-4C3C-A617-98280577A587}" srcOrd="1" destOrd="0" presId="urn:microsoft.com/office/officeart/2005/8/layout/list1"/>
    <dgm:cxn modelId="{583D8C5F-9278-4E3C-977C-639C28524219}" type="presParOf" srcId="{CC5BD7EC-6EC9-4B4B-AECB-E2B0E46810DF}" destId="{9BAF71DC-C755-4870-ACA6-D9569232514B}" srcOrd="0" destOrd="0" presId="urn:microsoft.com/office/officeart/2005/8/layout/list1"/>
    <dgm:cxn modelId="{88B6DAB6-2F32-40DC-9CA6-77F1E2BAB481}" type="presParOf" srcId="{9BAF71DC-C755-4870-ACA6-D9569232514B}" destId="{9F758C88-99BD-44AF-96D1-2454E72967ED}" srcOrd="0" destOrd="0" presId="urn:microsoft.com/office/officeart/2005/8/layout/list1"/>
    <dgm:cxn modelId="{6C40E535-B1CE-4DEF-AEC2-9A0B51334410}" type="presParOf" srcId="{9BAF71DC-C755-4870-ACA6-D9569232514B}" destId="{79988F59-CE5E-49AA-B180-BB8CE90731B9}" srcOrd="1" destOrd="0" presId="urn:microsoft.com/office/officeart/2005/8/layout/list1"/>
    <dgm:cxn modelId="{B08764B4-5177-47FE-B4DE-555023007ECF}" type="presParOf" srcId="{CC5BD7EC-6EC9-4B4B-AECB-E2B0E46810DF}" destId="{01406B74-D044-4A2E-A270-186D08216612}" srcOrd="1" destOrd="0" presId="urn:microsoft.com/office/officeart/2005/8/layout/list1"/>
    <dgm:cxn modelId="{6D13045D-AC31-4ED9-92AE-81AAED43F4C4}" type="presParOf" srcId="{CC5BD7EC-6EC9-4B4B-AECB-E2B0E46810DF}" destId="{D81CDEED-EC23-4983-A6DF-99A2B13CA2E2}" srcOrd="2" destOrd="0" presId="urn:microsoft.com/office/officeart/2005/8/layout/list1"/>
    <dgm:cxn modelId="{2FF8660A-FE9C-4B7D-A2F2-8BADA16BE50B}" type="presParOf" srcId="{CC5BD7EC-6EC9-4B4B-AECB-E2B0E46810DF}" destId="{5B73BDDA-6B83-48E9-9A92-B592E8847CA3}" srcOrd="3" destOrd="0" presId="urn:microsoft.com/office/officeart/2005/8/layout/list1"/>
    <dgm:cxn modelId="{AA376C8E-BC3F-48BC-8D16-0C7530251DE0}" type="presParOf" srcId="{CC5BD7EC-6EC9-4B4B-AECB-E2B0E46810DF}" destId="{DB73259E-5A87-4DB1-8963-227E070DA7F0}" srcOrd="4" destOrd="0" presId="urn:microsoft.com/office/officeart/2005/8/layout/list1"/>
    <dgm:cxn modelId="{E7A20FE8-043C-49F0-BADC-7CB885B8D429}" type="presParOf" srcId="{DB73259E-5A87-4DB1-8963-227E070DA7F0}" destId="{9B108414-B05F-4A04-BE9A-311C1C02855F}" srcOrd="0" destOrd="0" presId="urn:microsoft.com/office/officeart/2005/8/layout/list1"/>
    <dgm:cxn modelId="{6F9492DE-E737-484D-86C4-471BEE862F8A}" type="presParOf" srcId="{DB73259E-5A87-4DB1-8963-227E070DA7F0}" destId="{D9394698-EFD6-4C3C-A617-98280577A587}" srcOrd="1" destOrd="0" presId="urn:microsoft.com/office/officeart/2005/8/layout/list1"/>
    <dgm:cxn modelId="{EE3B5B44-B480-4265-8611-EE9B15CE4B21}" type="presParOf" srcId="{CC5BD7EC-6EC9-4B4B-AECB-E2B0E46810DF}" destId="{729F13BD-191C-4090-A4FB-B2925F9E74CB}" srcOrd="5" destOrd="0" presId="urn:microsoft.com/office/officeart/2005/8/layout/list1"/>
    <dgm:cxn modelId="{70F824FA-D0DC-4094-AADD-4F40A80A344C}" type="presParOf" srcId="{CC5BD7EC-6EC9-4B4B-AECB-E2B0E46810DF}" destId="{8AFB3E8E-1B84-43F6-B6CE-80739852C9B8}" srcOrd="6" destOrd="0" presId="urn:microsoft.com/office/officeart/2005/8/layout/list1"/>
    <dgm:cxn modelId="{D7072705-E73E-4BEF-8A21-2D9643CACA57}" type="presParOf" srcId="{CC5BD7EC-6EC9-4B4B-AECB-E2B0E46810DF}" destId="{54214410-3AA3-42A0-834A-F5B365ABF6DF}" srcOrd="7" destOrd="0" presId="urn:microsoft.com/office/officeart/2005/8/layout/list1"/>
    <dgm:cxn modelId="{787C22E8-A6C5-44B4-9D85-70D1B9D557CD}" type="presParOf" srcId="{CC5BD7EC-6EC9-4B4B-AECB-E2B0E46810DF}" destId="{5A741399-5B6B-40C9-B933-E70E32D225BF}" srcOrd="8" destOrd="0" presId="urn:microsoft.com/office/officeart/2005/8/layout/list1"/>
    <dgm:cxn modelId="{B7C90023-56CB-42F9-ADC0-C8833F8B8F2A}" type="presParOf" srcId="{5A741399-5B6B-40C9-B933-E70E32D225BF}" destId="{3A4E33CB-A35B-49BA-BB61-FF6FF2DD225A}" srcOrd="0" destOrd="0" presId="urn:microsoft.com/office/officeart/2005/8/layout/list1"/>
    <dgm:cxn modelId="{9E3E769F-4DDF-4D40-BF74-EEEE21D74BCA}" type="presParOf" srcId="{5A741399-5B6B-40C9-B933-E70E32D225BF}" destId="{5532A831-5A04-47AD-90BE-4A9884E08B62}" srcOrd="1" destOrd="0" presId="urn:microsoft.com/office/officeart/2005/8/layout/list1"/>
    <dgm:cxn modelId="{BF32405D-A6ED-4F3C-ACC1-CF95E9D288C2}" type="presParOf" srcId="{CC5BD7EC-6EC9-4B4B-AECB-E2B0E46810DF}" destId="{7E613AA2-D83D-43C7-B3B4-E4EE61D52FCF}" srcOrd="9" destOrd="0" presId="urn:microsoft.com/office/officeart/2005/8/layout/list1"/>
    <dgm:cxn modelId="{04ACC14E-D49B-4B8A-8954-2D749CCF4110}" type="presParOf" srcId="{CC5BD7EC-6EC9-4B4B-AECB-E2B0E46810DF}" destId="{F24C56DC-4A1D-4405-8C0E-F6F5E9BEC73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7F3C458-613F-42D2-965A-21884C10FB52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87362C53-BA88-446D-81C2-C868EA53B2E2}">
      <dgm:prSet/>
      <dgm:spPr/>
      <dgm:t>
        <a:bodyPr/>
        <a:lstStyle/>
        <a:p>
          <a:r>
            <a:rPr lang="en-GB" dirty="0" smtClean="0"/>
            <a:t>Observations</a:t>
          </a:r>
          <a:endParaRPr lang="en-GB" dirty="0"/>
        </a:p>
      </dgm:t>
    </dgm:pt>
    <dgm:pt modelId="{68FC731E-50FD-4C92-978C-9CF7E467828A}" type="parTrans" cxnId="{EC9304A6-F1E5-4BE7-8B10-062645104928}">
      <dgm:prSet/>
      <dgm:spPr/>
      <dgm:t>
        <a:bodyPr/>
        <a:lstStyle/>
        <a:p>
          <a:endParaRPr lang="en-GB"/>
        </a:p>
      </dgm:t>
    </dgm:pt>
    <dgm:pt modelId="{6504F968-E8F5-4CEA-B946-3AF5267DBCEB}" type="sibTrans" cxnId="{EC9304A6-F1E5-4BE7-8B10-062645104928}">
      <dgm:prSet/>
      <dgm:spPr/>
      <dgm:t>
        <a:bodyPr/>
        <a:lstStyle/>
        <a:p>
          <a:endParaRPr lang="en-GB"/>
        </a:p>
      </dgm:t>
    </dgm:pt>
    <dgm:pt modelId="{E2E1AC4F-EB0A-46CA-82A1-752F82DD2485}">
      <dgm:prSet/>
      <dgm:spPr/>
      <dgm:t>
        <a:bodyPr/>
        <a:lstStyle/>
        <a:p>
          <a:r>
            <a:rPr lang="en-GB" dirty="0" smtClean="0"/>
            <a:t>Conclusions</a:t>
          </a:r>
          <a:endParaRPr lang="en-GB" dirty="0"/>
        </a:p>
      </dgm:t>
    </dgm:pt>
    <dgm:pt modelId="{EE34EB63-85B2-446A-B472-DC10355206A8}" type="parTrans" cxnId="{5BD992C5-4283-4313-A4FE-96418A0288BF}">
      <dgm:prSet/>
      <dgm:spPr/>
      <dgm:t>
        <a:bodyPr/>
        <a:lstStyle/>
        <a:p>
          <a:endParaRPr lang="en-GB"/>
        </a:p>
      </dgm:t>
    </dgm:pt>
    <dgm:pt modelId="{47BD45C8-E08F-4585-B569-8BBD3878C7CF}" type="sibTrans" cxnId="{5BD992C5-4283-4313-A4FE-96418A0288BF}">
      <dgm:prSet/>
      <dgm:spPr/>
      <dgm:t>
        <a:bodyPr/>
        <a:lstStyle/>
        <a:p>
          <a:endParaRPr lang="en-GB"/>
        </a:p>
      </dgm:t>
    </dgm:pt>
    <dgm:pt modelId="{7CF6D5EB-B6CB-4D25-A826-922664A7BB3B}">
      <dgm:prSet/>
      <dgm:spPr/>
      <dgm:t>
        <a:bodyPr/>
        <a:lstStyle/>
        <a:p>
          <a:r>
            <a:rPr lang="en-GB" dirty="0" smtClean="0"/>
            <a:t>Hybrid “</a:t>
          </a:r>
          <a:r>
            <a:rPr lang="en-GB" dirty="0" err="1" smtClean="0"/>
            <a:t>afterpulsing</a:t>
          </a:r>
          <a:r>
            <a:rPr lang="en-GB" dirty="0" smtClean="0"/>
            <a:t>” visible</a:t>
          </a:r>
          <a:endParaRPr lang="en-GB" dirty="0"/>
        </a:p>
      </dgm:t>
    </dgm:pt>
    <dgm:pt modelId="{6A861F52-99A5-41A9-9D23-A7A157D2C3F6}" type="parTrans" cxnId="{5519E6B4-0086-4C04-80CE-DAF1F2B5C48B}">
      <dgm:prSet/>
      <dgm:spPr/>
      <dgm:t>
        <a:bodyPr/>
        <a:lstStyle/>
        <a:p>
          <a:endParaRPr lang="en-GB"/>
        </a:p>
      </dgm:t>
    </dgm:pt>
    <dgm:pt modelId="{494BAFC2-0D08-4E39-A7E0-FBD568356D35}" type="sibTrans" cxnId="{5519E6B4-0086-4C04-80CE-DAF1F2B5C48B}">
      <dgm:prSet/>
      <dgm:spPr/>
      <dgm:t>
        <a:bodyPr/>
        <a:lstStyle/>
        <a:p>
          <a:endParaRPr lang="en-GB"/>
        </a:p>
      </dgm:t>
    </dgm:pt>
    <dgm:pt modelId="{9DC60180-14BB-47AA-83BF-0857ED5CF550}">
      <dgm:prSet/>
      <dgm:spPr/>
      <dgm:t>
        <a:bodyPr/>
        <a:lstStyle/>
        <a:p>
          <a:r>
            <a:rPr lang="en-GB" dirty="0" smtClean="0"/>
            <a:t>… but correction algorithm works also for Hybrid!</a:t>
          </a:r>
          <a:endParaRPr lang="en-GB" dirty="0"/>
        </a:p>
      </dgm:t>
    </dgm:pt>
    <dgm:pt modelId="{157DD9E5-DEB4-4D45-88BB-93EFD578792D}" type="parTrans" cxnId="{2D94E010-55F4-4902-B19A-483CC093D5CE}">
      <dgm:prSet/>
      <dgm:spPr/>
      <dgm:t>
        <a:bodyPr/>
        <a:lstStyle/>
        <a:p>
          <a:endParaRPr lang="en-GB"/>
        </a:p>
      </dgm:t>
    </dgm:pt>
    <dgm:pt modelId="{BA60F81F-505A-45FC-A529-6B65A76BF06F}" type="sibTrans" cxnId="{2D94E010-55F4-4902-B19A-483CC093D5CE}">
      <dgm:prSet/>
      <dgm:spPr/>
      <dgm:t>
        <a:bodyPr/>
        <a:lstStyle/>
        <a:p>
          <a:endParaRPr lang="en-GB"/>
        </a:p>
      </dgm:t>
    </dgm:pt>
    <dgm:pt modelId="{48112D15-EA15-4428-8EEF-0B1E0C43CFA6}">
      <dgm:prSet/>
      <dgm:spPr/>
      <dgm:t>
        <a:bodyPr/>
        <a:lstStyle/>
        <a:p>
          <a:r>
            <a:rPr lang="en-GB" dirty="0" smtClean="0"/>
            <a:t>Overall: Hybrid seems very promising</a:t>
          </a:r>
          <a:endParaRPr lang="en-GB" dirty="0"/>
        </a:p>
      </dgm:t>
    </dgm:pt>
    <dgm:pt modelId="{4F4C0BAC-3C04-4217-B893-1167F0BD4D9B}" type="parTrans" cxnId="{10922C8D-B8E4-4E92-BA6C-2F0A326DE8A8}">
      <dgm:prSet/>
      <dgm:spPr/>
      <dgm:t>
        <a:bodyPr/>
        <a:lstStyle/>
        <a:p>
          <a:endParaRPr lang="en-GB"/>
        </a:p>
      </dgm:t>
    </dgm:pt>
    <dgm:pt modelId="{A54C9E25-0B56-40EC-899E-3F0EC69F8FDD}" type="sibTrans" cxnId="{10922C8D-B8E4-4E92-BA6C-2F0A326DE8A8}">
      <dgm:prSet/>
      <dgm:spPr/>
      <dgm:t>
        <a:bodyPr/>
        <a:lstStyle/>
        <a:p>
          <a:endParaRPr lang="en-GB"/>
        </a:p>
      </dgm:t>
    </dgm:pt>
    <dgm:pt modelId="{48D5C0D2-A66B-4FF3-AAC8-8C018B832A03}">
      <dgm:prSet/>
      <dgm:spPr/>
      <dgm:t>
        <a:bodyPr/>
        <a:lstStyle/>
        <a:p>
          <a:r>
            <a:rPr lang="sv-SE" dirty="0" smtClean="0"/>
            <a:t>Hybrid raw data even better than corrected SPAD</a:t>
          </a:r>
          <a:endParaRPr lang="en-GB" dirty="0"/>
        </a:p>
      </dgm:t>
    </dgm:pt>
    <dgm:pt modelId="{7BAD3ECC-E10E-4B2D-9298-8E2B4F307973}" type="parTrans" cxnId="{CDFDBA8B-643F-4D42-AE38-0DD4941AD85B}">
      <dgm:prSet/>
      <dgm:spPr/>
      <dgm:t>
        <a:bodyPr/>
        <a:lstStyle/>
        <a:p>
          <a:endParaRPr lang="en-GB"/>
        </a:p>
      </dgm:t>
    </dgm:pt>
    <dgm:pt modelId="{84AB0173-E8CE-40B1-A9E1-CADE5EF9395D}" type="sibTrans" cxnId="{CDFDBA8B-643F-4D42-AE38-0DD4941AD85B}">
      <dgm:prSet/>
      <dgm:spPr/>
      <dgm:t>
        <a:bodyPr/>
        <a:lstStyle/>
        <a:p>
          <a:endParaRPr lang="en-GB"/>
        </a:p>
      </dgm:t>
    </dgm:pt>
    <dgm:pt modelId="{284A497E-320A-4477-BA54-0A3CEAB09270}">
      <dgm:prSet/>
      <dgm:spPr/>
      <dgm:t>
        <a:bodyPr/>
        <a:lstStyle/>
        <a:p>
          <a:r>
            <a:rPr lang="en-GB" dirty="0" smtClean="0"/>
            <a:t>LDM baseline (=signal between main bunches) more stable with Hybrid</a:t>
          </a:r>
          <a:endParaRPr lang="en-GB" dirty="0"/>
        </a:p>
      </dgm:t>
    </dgm:pt>
    <dgm:pt modelId="{3CDE0EC8-8CBD-4CD6-AF53-51D7001B7BFE}" type="parTrans" cxnId="{52172BC1-A99F-46AD-958E-E76B9DCFD0A5}">
      <dgm:prSet/>
      <dgm:spPr/>
      <dgm:t>
        <a:bodyPr/>
        <a:lstStyle/>
        <a:p>
          <a:endParaRPr lang="en-GB"/>
        </a:p>
      </dgm:t>
    </dgm:pt>
    <dgm:pt modelId="{97C6DD70-906E-4724-87FF-A0C601F24F14}" type="sibTrans" cxnId="{52172BC1-A99F-46AD-958E-E76B9DCFD0A5}">
      <dgm:prSet/>
      <dgm:spPr/>
      <dgm:t>
        <a:bodyPr/>
        <a:lstStyle/>
        <a:p>
          <a:endParaRPr lang="en-GB"/>
        </a:p>
      </dgm:t>
    </dgm:pt>
    <dgm:pt modelId="{D65F0115-A9EA-4C99-8AC8-7C9EE537EF41}">
      <dgm:prSet/>
      <dgm:spPr/>
      <dgm:t>
        <a:bodyPr/>
        <a:lstStyle/>
        <a:p>
          <a:r>
            <a:rPr lang="en-GB" dirty="0" smtClean="0"/>
            <a:t>Less signal spill-over from main bunch to next RF-bucket</a:t>
          </a:r>
          <a:endParaRPr lang="en-GB" dirty="0"/>
        </a:p>
      </dgm:t>
    </dgm:pt>
    <dgm:pt modelId="{C7F20372-9D5A-4040-9119-D4B934C3D1FA}" type="parTrans" cxnId="{12E3BD4D-7A79-4113-972C-597F434F814E}">
      <dgm:prSet/>
      <dgm:spPr/>
      <dgm:t>
        <a:bodyPr/>
        <a:lstStyle/>
        <a:p>
          <a:endParaRPr lang="en-GB"/>
        </a:p>
      </dgm:t>
    </dgm:pt>
    <dgm:pt modelId="{6F6E1CDF-AE43-42FE-A5C4-3BE10D752C8E}" type="sibTrans" cxnId="{12E3BD4D-7A79-4113-972C-597F434F814E}">
      <dgm:prSet/>
      <dgm:spPr/>
      <dgm:t>
        <a:bodyPr/>
        <a:lstStyle/>
        <a:p>
          <a:endParaRPr lang="en-GB"/>
        </a:p>
      </dgm:t>
    </dgm:pt>
    <dgm:pt modelId="{E187B5E7-F4BF-4A39-B269-DB49198FA49F}">
      <dgm:prSet/>
      <dgm:spPr/>
      <dgm:t>
        <a:bodyPr/>
        <a:lstStyle/>
        <a:p>
          <a:r>
            <a:rPr lang="en-GB" dirty="0" smtClean="0"/>
            <a:t>FWHM similar (Hybrid better from ~FW@0.01M)	</a:t>
          </a:r>
          <a:endParaRPr lang="en-GB" dirty="0"/>
        </a:p>
      </dgm:t>
    </dgm:pt>
    <dgm:pt modelId="{F788D3F7-E598-4328-B6B0-B797030362D9}" type="parTrans" cxnId="{2C38DA4A-99D1-4200-AAD1-1873E3876CC2}">
      <dgm:prSet/>
      <dgm:spPr/>
      <dgm:t>
        <a:bodyPr/>
        <a:lstStyle/>
        <a:p>
          <a:endParaRPr lang="en-GB"/>
        </a:p>
      </dgm:t>
    </dgm:pt>
    <dgm:pt modelId="{15DDD6CD-3A50-4FEB-828E-B919FF9BC7CD}" type="sibTrans" cxnId="{2C38DA4A-99D1-4200-AAD1-1873E3876CC2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9404ED0F-F3AE-4635-B9BA-101569C7D2FC}">
          <dgm:prSet/>
          <dgm:spPr/>
          <dgm:t>
            <a:bodyPr/>
            <a:lstStyle/>
            <a:p>
              <a:r>
                <a:rPr lang="en-GB" dirty="0" smtClean="0"/>
                <a:t>Dynamic range &gt; </a:t>
              </a:r>
              <a14:m>
                <m:oMath xmlns:m="http://schemas.openxmlformats.org/officeDocument/2006/math">
                  <m:sSup>
                    <m:sSupPr>
                      <m:ctrlPr>
                        <a:rPr lang="en-GB" b="0" i="1" smtClean="0">
                          <a:latin typeface="Cambria Math"/>
                        </a:rPr>
                      </m:ctrlPr>
                    </m:sSupPr>
                    <m:e>
                      <m:r>
                        <a:rPr lang="en-GB" b="0" i="1" smtClean="0">
                          <a:latin typeface="Cambria Math"/>
                        </a:rPr>
                        <m:t>10</m:t>
                      </m:r>
                    </m:e>
                    <m:sup>
                      <m:r>
                        <a:rPr lang="en-GB" b="0" i="1" smtClean="0">
                          <a:latin typeface="Cambria Math"/>
                        </a:rPr>
                        <m:t>5</m:t>
                      </m:r>
                    </m:sup>
                  </m:sSup>
                </m:oMath>
              </a14:m>
              <a:endParaRPr lang="en-GB" dirty="0"/>
            </a:p>
          </dgm:t>
        </dgm:pt>
      </mc:Choice>
      <mc:Fallback xmlns="">
        <dgm:pt modelId="{9404ED0F-F3AE-4635-B9BA-101569C7D2FC}">
          <dgm:prSet/>
          <dgm:spPr/>
          <dgm:t>
            <a:bodyPr/>
            <a:lstStyle/>
            <a:p>
              <a:r>
                <a:rPr lang="en-GB" dirty="0" smtClean="0"/>
                <a:t>Dynamic range &gt; </a:t>
              </a:r>
              <a:r>
                <a:rPr lang="en-GB" b="0" i="0" smtClean="0">
                  <a:latin typeface="Cambria Math"/>
                </a:rPr>
                <a:t>〖10〗^5</a:t>
              </a:r>
              <a:endParaRPr lang="en-GB" dirty="0"/>
            </a:p>
          </dgm:t>
        </dgm:pt>
      </mc:Fallback>
    </mc:AlternateContent>
    <dgm:pt modelId="{435AB8BA-13B8-4410-8705-B5FCD8B5FEFB}" type="parTrans" cxnId="{0FADD0CA-68F7-4376-9DBB-2FFDDE490E1F}">
      <dgm:prSet/>
      <dgm:spPr/>
      <dgm:t>
        <a:bodyPr/>
        <a:lstStyle/>
        <a:p>
          <a:endParaRPr lang="en-GB"/>
        </a:p>
      </dgm:t>
    </dgm:pt>
    <dgm:pt modelId="{62E28DA5-C264-4C17-9FBF-152701AF693E}" type="sibTrans" cxnId="{0FADD0CA-68F7-4376-9DBB-2FFDDE490E1F}">
      <dgm:prSet/>
      <dgm:spPr/>
      <dgm:t>
        <a:bodyPr/>
        <a:lstStyle/>
        <a:p>
          <a:endParaRPr lang="en-GB"/>
        </a:p>
      </dgm:t>
    </dgm:pt>
    <dgm:pt modelId="{CC5BD7EC-6EC9-4B4B-AECB-E2B0E46810DF}" type="pres">
      <dgm:prSet presAssocID="{A7F3C458-613F-42D2-965A-21884C10FB5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F59EC97-BBBD-49E2-907A-8AA6C94CEB37}" type="pres">
      <dgm:prSet presAssocID="{87362C53-BA88-446D-81C2-C868EA53B2E2}" presName="parentLin" presStyleCnt="0"/>
      <dgm:spPr/>
    </dgm:pt>
    <dgm:pt modelId="{AFD880B4-6015-4C2F-A02C-CEC70879AD7D}" type="pres">
      <dgm:prSet presAssocID="{87362C53-BA88-446D-81C2-C868EA53B2E2}" presName="parentLeftMargin" presStyleLbl="node1" presStyleIdx="0" presStyleCnt="2"/>
      <dgm:spPr/>
      <dgm:t>
        <a:bodyPr/>
        <a:lstStyle/>
        <a:p>
          <a:endParaRPr lang="en-GB"/>
        </a:p>
      </dgm:t>
    </dgm:pt>
    <dgm:pt modelId="{E91B1E03-F5DD-4D32-B7F3-516883A2D7D8}" type="pres">
      <dgm:prSet presAssocID="{87362C53-BA88-446D-81C2-C868EA53B2E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B9AC12-53CF-4E86-9291-4255B0EE72CF}" type="pres">
      <dgm:prSet presAssocID="{87362C53-BA88-446D-81C2-C868EA53B2E2}" presName="negativeSpace" presStyleCnt="0"/>
      <dgm:spPr/>
    </dgm:pt>
    <dgm:pt modelId="{EA63A6B9-AA00-4E62-928D-4F0D49E46F9F}" type="pres">
      <dgm:prSet presAssocID="{87362C53-BA88-446D-81C2-C868EA53B2E2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42560D-2050-43CD-BF8E-1D725E42EC75}" type="pres">
      <dgm:prSet presAssocID="{6504F968-E8F5-4CEA-B946-3AF5267DBCEB}" presName="spaceBetweenRectangles" presStyleCnt="0"/>
      <dgm:spPr/>
    </dgm:pt>
    <dgm:pt modelId="{B6C9C2C2-4D40-4348-8CC1-0B978FB81680}" type="pres">
      <dgm:prSet presAssocID="{E2E1AC4F-EB0A-46CA-82A1-752F82DD2485}" presName="parentLin" presStyleCnt="0"/>
      <dgm:spPr/>
    </dgm:pt>
    <dgm:pt modelId="{B4CA2000-C978-4919-94CF-05DD52D997F7}" type="pres">
      <dgm:prSet presAssocID="{E2E1AC4F-EB0A-46CA-82A1-752F82DD2485}" presName="parentLeftMargin" presStyleLbl="node1" presStyleIdx="0" presStyleCnt="2"/>
      <dgm:spPr/>
      <dgm:t>
        <a:bodyPr/>
        <a:lstStyle/>
        <a:p>
          <a:endParaRPr lang="en-GB"/>
        </a:p>
      </dgm:t>
    </dgm:pt>
    <dgm:pt modelId="{F5DBE932-2079-4FA5-BEE7-9413A86F2888}" type="pres">
      <dgm:prSet presAssocID="{E2E1AC4F-EB0A-46CA-82A1-752F82DD248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F498F6-07EE-4B70-8497-4672C1FDF692}" type="pres">
      <dgm:prSet presAssocID="{E2E1AC4F-EB0A-46CA-82A1-752F82DD2485}" presName="negativeSpace" presStyleCnt="0"/>
      <dgm:spPr/>
    </dgm:pt>
    <dgm:pt modelId="{FDA0332F-34D2-4B45-AA27-EBEB603392F4}" type="pres">
      <dgm:prSet presAssocID="{E2E1AC4F-EB0A-46CA-82A1-752F82DD248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2D6F6F9-D3C6-4A9F-9947-A2E43F8FF50F}" type="presOf" srcId="{9404ED0F-F3AE-4635-B9BA-101569C7D2FC}" destId="{EA63A6B9-AA00-4E62-928D-4F0D49E46F9F}" srcOrd="0" destOrd="1" presId="urn:microsoft.com/office/officeart/2005/8/layout/list1"/>
    <dgm:cxn modelId="{5519E6B4-0086-4C04-80CE-DAF1F2B5C48B}" srcId="{87362C53-BA88-446D-81C2-C868EA53B2E2}" destId="{7CF6D5EB-B6CB-4D25-A826-922664A7BB3B}" srcOrd="1" destOrd="0" parTransId="{6A861F52-99A5-41A9-9D23-A7A157D2C3F6}" sibTransId="{494BAFC2-0D08-4E39-A7E0-FBD568356D35}"/>
    <dgm:cxn modelId="{5BD992C5-4283-4313-A4FE-96418A0288BF}" srcId="{A7F3C458-613F-42D2-965A-21884C10FB52}" destId="{E2E1AC4F-EB0A-46CA-82A1-752F82DD2485}" srcOrd="1" destOrd="0" parTransId="{EE34EB63-85B2-446A-B472-DC10355206A8}" sibTransId="{47BD45C8-E08F-4585-B569-8BBD3878C7CF}"/>
    <dgm:cxn modelId="{14A08B3D-6E7F-4249-9B96-CBD3D558B317}" type="presOf" srcId="{A7F3C458-613F-42D2-965A-21884C10FB52}" destId="{CC5BD7EC-6EC9-4B4B-AECB-E2B0E46810DF}" srcOrd="0" destOrd="0" presId="urn:microsoft.com/office/officeart/2005/8/layout/list1"/>
    <dgm:cxn modelId="{20F668AF-BAC2-432B-8A00-D4486DD53853}" type="presOf" srcId="{48112D15-EA15-4428-8EEF-0B1E0C43CFA6}" destId="{FDA0332F-34D2-4B45-AA27-EBEB603392F4}" srcOrd="0" destOrd="2" presId="urn:microsoft.com/office/officeart/2005/8/layout/list1"/>
    <dgm:cxn modelId="{285A7AFE-95DD-4C62-9354-DE509FFAD381}" type="presOf" srcId="{E2E1AC4F-EB0A-46CA-82A1-752F82DD2485}" destId="{B4CA2000-C978-4919-94CF-05DD52D997F7}" srcOrd="0" destOrd="0" presId="urn:microsoft.com/office/officeart/2005/8/layout/list1"/>
    <dgm:cxn modelId="{0FADD0CA-68F7-4376-9DBB-2FFDDE490E1F}" srcId="{48D5C0D2-A66B-4FF3-AAC8-8C018B832A03}" destId="{9404ED0F-F3AE-4635-B9BA-101569C7D2FC}" srcOrd="0" destOrd="0" parTransId="{435AB8BA-13B8-4410-8705-B5FCD8B5FEFB}" sibTransId="{62E28DA5-C264-4C17-9FBF-152701AF693E}"/>
    <dgm:cxn modelId="{2D94E010-55F4-4902-B19A-483CC093D5CE}" srcId="{7CF6D5EB-B6CB-4D25-A826-922664A7BB3B}" destId="{9DC60180-14BB-47AA-83BF-0857ED5CF550}" srcOrd="0" destOrd="0" parTransId="{157DD9E5-DEB4-4D45-88BB-93EFD578792D}" sibTransId="{BA60F81F-505A-45FC-A529-6B65A76BF06F}"/>
    <dgm:cxn modelId="{52172BC1-A99F-46AD-958E-E76B9DCFD0A5}" srcId="{E2E1AC4F-EB0A-46CA-82A1-752F82DD2485}" destId="{284A497E-320A-4477-BA54-0A3CEAB09270}" srcOrd="0" destOrd="0" parTransId="{3CDE0EC8-8CBD-4CD6-AF53-51D7001B7BFE}" sibTransId="{97C6DD70-906E-4724-87FF-A0C601F24F14}"/>
    <dgm:cxn modelId="{19445C82-B9FE-4FCE-A16B-EC72DEE322BC}" type="presOf" srcId="{E2E1AC4F-EB0A-46CA-82A1-752F82DD2485}" destId="{F5DBE932-2079-4FA5-BEE7-9413A86F2888}" srcOrd="1" destOrd="0" presId="urn:microsoft.com/office/officeart/2005/8/layout/list1"/>
    <dgm:cxn modelId="{EC9304A6-F1E5-4BE7-8B10-062645104928}" srcId="{A7F3C458-613F-42D2-965A-21884C10FB52}" destId="{87362C53-BA88-446D-81C2-C868EA53B2E2}" srcOrd="0" destOrd="0" parTransId="{68FC731E-50FD-4C92-978C-9CF7E467828A}" sibTransId="{6504F968-E8F5-4CEA-B946-3AF5267DBCEB}"/>
    <dgm:cxn modelId="{2E9328E3-3E8C-4486-B79D-BB0072181645}" type="presOf" srcId="{87362C53-BA88-446D-81C2-C868EA53B2E2}" destId="{AFD880B4-6015-4C2F-A02C-CEC70879AD7D}" srcOrd="0" destOrd="0" presId="urn:microsoft.com/office/officeart/2005/8/layout/list1"/>
    <dgm:cxn modelId="{5F2A3272-46E0-4D59-8E4C-78C71A602FE2}" type="presOf" srcId="{87362C53-BA88-446D-81C2-C868EA53B2E2}" destId="{E91B1E03-F5DD-4D32-B7F3-516883A2D7D8}" srcOrd="1" destOrd="0" presId="urn:microsoft.com/office/officeart/2005/8/layout/list1"/>
    <dgm:cxn modelId="{B864EB12-0F25-40FA-A47A-C57254945574}" type="presOf" srcId="{284A497E-320A-4477-BA54-0A3CEAB09270}" destId="{FDA0332F-34D2-4B45-AA27-EBEB603392F4}" srcOrd="0" destOrd="0" presId="urn:microsoft.com/office/officeart/2005/8/layout/list1"/>
    <dgm:cxn modelId="{2C38DA4A-99D1-4200-AAD1-1873E3876CC2}" srcId="{87362C53-BA88-446D-81C2-C868EA53B2E2}" destId="{E187B5E7-F4BF-4A39-B269-DB49198FA49F}" srcOrd="2" destOrd="0" parTransId="{F788D3F7-E598-4328-B6B0-B797030362D9}" sibTransId="{15DDD6CD-3A50-4FEB-828E-B919FF9BC7CD}"/>
    <dgm:cxn modelId="{927A7CE0-1D6D-4ED0-8EBB-91C5D4CF14E4}" type="presOf" srcId="{7CF6D5EB-B6CB-4D25-A826-922664A7BB3B}" destId="{EA63A6B9-AA00-4E62-928D-4F0D49E46F9F}" srcOrd="0" destOrd="2" presId="urn:microsoft.com/office/officeart/2005/8/layout/list1"/>
    <dgm:cxn modelId="{1F01C20E-0087-42D3-80FE-6A24DCC6A1EA}" type="presOf" srcId="{E187B5E7-F4BF-4A39-B269-DB49198FA49F}" destId="{EA63A6B9-AA00-4E62-928D-4F0D49E46F9F}" srcOrd="0" destOrd="4" presId="urn:microsoft.com/office/officeart/2005/8/layout/list1"/>
    <dgm:cxn modelId="{32F84A0E-E3C6-4519-AC6B-10A5D04EBC8E}" type="presOf" srcId="{D65F0115-A9EA-4C99-8AC8-7C9EE537EF41}" destId="{FDA0332F-34D2-4B45-AA27-EBEB603392F4}" srcOrd="0" destOrd="1" presId="urn:microsoft.com/office/officeart/2005/8/layout/list1"/>
    <dgm:cxn modelId="{4C988C36-81B4-4C5C-9382-CC4AE4D6D904}" type="presOf" srcId="{9DC60180-14BB-47AA-83BF-0857ED5CF550}" destId="{EA63A6B9-AA00-4E62-928D-4F0D49E46F9F}" srcOrd="0" destOrd="3" presId="urn:microsoft.com/office/officeart/2005/8/layout/list1"/>
    <dgm:cxn modelId="{12E3BD4D-7A79-4113-972C-597F434F814E}" srcId="{E2E1AC4F-EB0A-46CA-82A1-752F82DD2485}" destId="{D65F0115-A9EA-4C99-8AC8-7C9EE537EF41}" srcOrd="1" destOrd="0" parTransId="{C7F20372-9D5A-4040-9119-D4B934C3D1FA}" sibTransId="{6F6E1CDF-AE43-42FE-A5C4-3BE10D752C8E}"/>
    <dgm:cxn modelId="{10922C8D-B8E4-4E92-BA6C-2F0A326DE8A8}" srcId="{E2E1AC4F-EB0A-46CA-82A1-752F82DD2485}" destId="{48112D15-EA15-4428-8EEF-0B1E0C43CFA6}" srcOrd="2" destOrd="0" parTransId="{4F4C0BAC-3C04-4217-B893-1167F0BD4D9B}" sibTransId="{A54C9E25-0B56-40EC-899E-3F0EC69F8FDD}"/>
    <dgm:cxn modelId="{BE35E730-C904-4945-8AD0-A5395EBD3964}" type="presOf" srcId="{48D5C0D2-A66B-4FF3-AAC8-8C018B832A03}" destId="{EA63A6B9-AA00-4E62-928D-4F0D49E46F9F}" srcOrd="0" destOrd="0" presId="urn:microsoft.com/office/officeart/2005/8/layout/list1"/>
    <dgm:cxn modelId="{CDFDBA8B-643F-4D42-AE38-0DD4941AD85B}" srcId="{87362C53-BA88-446D-81C2-C868EA53B2E2}" destId="{48D5C0D2-A66B-4FF3-AAC8-8C018B832A03}" srcOrd="0" destOrd="0" parTransId="{7BAD3ECC-E10E-4B2D-9298-8E2B4F307973}" sibTransId="{84AB0173-E8CE-40B1-A9E1-CADE5EF9395D}"/>
    <dgm:cxn modelId="{BB3027D1-444F-47DE-A269-414C44909A25}" type="presParOf" srcId="{CC5BD7EC-6EC9-4B4B-AECB-E2B0E46810DF}" destId="{EF59EC97-BBBD-49E2-907A-8AA6C94CEB37}" srcOrd="0" destOrd="0" presId="urn:microsoft.com/office/officeart/2005/8/layout/list1"/>
    <dgm:cxn modelId="{A989A81B-A45A-4A65-8F74-E899035F486E}" type="presParOf" srcId="{EF59EC97-BBBD-49E2-907A-8AA6C94CEB37}" destId="{AFD880B4-6015-4C2F-A02C-CEC70879AD7D}" srcOrd="0" destOrd="0" presId="urn:microsoft.com/office/officeart/2005/8/layout/list1"/>
    <dgm:cxn modelId="{14CF7AD1-685E-487D-9F7A-F5B2EF347859}" type="presParOf" srcId="{EF59EC97-BBBD-49E2-907A-8AA6C94CEB37}" destId="{E91B1E03-F5DD-4D32-B7F3-516883A2D7D8}" srcOrd="1" destOrd="0" presId="urn:microsoft.com/office/officeart/2005/8/layout/list1"/>
    <dgm:cxn modelId="{CA006C70-63C5-4B79-B437-6B26E4768D36}" type="presParOf" srcId="{CC5BD7EC-6EC9-4B4B-AECB-E2B0E46810DF}" destId="{48B9AC12-53CF-4E86-9291-4255B0EE72CF}" srcOrd="1" destOrd="0" presId="urn:microsoft.com/office/officeart/2005/8/layout/list1"/>
    <dgm:cxn modelId="{24FA0B71-9FE8-4B5E-A42B-07F3837529A0}" type="presParOf" srcId="{CC5BD7EC-6EC9-4B4B-AECB-E2B0E46810DF}" destId="{EA63A6B9-AA00-4E62-928D-4F0D49E46F9F}" srcOrd="2" destOrd="0" presId="urn:microsoft.com/office/officeart/2005/8/layout/list1"/>
    <dgm:cxn modelId="{DCD37B68-AD81-46E7-9870-492B0B356093}" type="presParOf" srcId="{CC5BD7EC-6EC9-4B4B-AECB-E2B0E46810DF}" destId="{4342560D-2050-43CD-BF8E-1D725E42EC75}" srcOrd="3" destOrd="0" presId="urn:microsoft.com/office/officeart/2005/8/layout/list1"/>
    <dgm:cxn modelId="{4D6F713A-D782-4BD0-8B0E-24E3F812A2D9}" type="presParOf" srcId="{CC5BD7EC-6EC9-4B4B-AECB-E2B0E46810DF}" destId="{B6C9C2C2-4D40-4348-8CC1-0B978FB81680}" srcOrd="4" destOrd="0" presId="urn:microsoft.com/office/officeart/2005/8/layout/list1"/>
    <dgm:cxn modelId="{B7325C04-E567-4171-B892-A39E5D8116A4}" type="presParOf" srcId="{B6C9C2C2-4D40-4348-8CC1-0B978FB81680}" destId="{B4CA2000-C978-4919-94CF-05DD52D997F7}" srcOrd="0" destOrd="0" presId="urn:microsoft.com/office/officeart/2005/8/layout/list1"/>
    <dgm:cxn modelId="{61A06A54-60FD-45A4-8CDE-314F4E4D8727}" type="presParOf" srcId="{B6C9C2C2-4D40-4348-8CC1-0B978FB81680}" destId="{F5DBE932-2079-4FA5-BEE7-9413A86F2888}" srcOrd="1" destOrd="0" presId="urn:microsoft.com/office/officeart/2005/8/layout/list1"/>
    <dgm:cxn modelId="{CA54CF9D-9D9A-4BA5-969B-8F57898201B4}" type="presParOf" srcId="{CC5BD7EC-6EC9-4B4B-AECB-E2B0E46810DF}" destId="{28F498F6-07EE-4B70-8497-4672C1FDF692}" srcOrd="5" destOrd="0" presId="urn:microsoft.com/office/officeart/2005/8/layout/list1"/>
    <dgm:cxn modelId="{D463A0BC-5827-4A83-B69D-73BA716C7729}" type="presParOf" srcId="{CC5BD7EC-6EC9-4B4B-AECB-E2B0E46810DF}" destId="{FDA0332F-34D2-4B45-AA27-EBEB603392F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7F3C458-613F-42D2-965A-21884C10FB52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87362C53-BA88-446D-81C2-C868EA53B2E2}">
      <dgm:prSet/>
      <dgm:spPr/>
      <dgm:t>
        <a:bodyPr/>
        <a:lstStyle/>
        <a:p>
          <a:r>
            <a:rPr lang="en-GB" dirty="0" smtClean="0"/>
            <a:t>Observations</a:t>
          </a:r>
          <a:endParaRPr lang="en-GB" dirty="0"/>
        </a:p>
      </dgm:t>
    </dgm:pt>
    <dgm:pt modelId="{68FC731E-50FD-4C92-978C-9CF7E467828A}" type="parTrans" cxnId="{EC9304A6-F1E5-4BE7-8B10-062645104928}">
      <dgm:prSet/>
      <dgm:spPr/>
      <dgm:t>
        <a:bodyPr/>
        <a:lstStyle/>
        <a:p>
          <a:endParaRPr lang="en-GB"/>
        </a:p>
      </dgm:t>
    </dgm:pt>
    <dgm:pt modelId="{6504F968-E8F5-4CEA-B946-3AF5267DBCEB}" type="sibTrans" cxnId="{EC9304A6-F1E5-4BE7-8B10-062645104928}">
      <dgm:prSet/>
      <dgm:spPr/>
      <dgm:t>
        <a:bodyPr/>
        <a:lstStyle/>
        <a:p>
          <a:endParaRPr lang="en-GB"/>
        </a:p>
      </dgm:t>
    </dgm:pt>
    <dgm:pt modelId="{E2E1AC4F-EB0A-46CA-82A1-752F82DD2485}">
      <dgm:prSet/>
      <dgm:spPr/>
      <dgm:t>
        <a:bodyPr/>
        <a:lstStyle/>
        <a:p>
          <a:r>
            <a:rPr lang="en-GB" dirty="0" smtClean="0"/>
            <a:t>Conclusions</a:t>
          </a:r>
          <a:endParaRPr lang="en-GB" dirty="0"/>
        </a:p>
      </dgm:t>
    </dgm:pt>
    <dgm:pt modelId="{EE34EB63-85B2-446A-B472-DC10355206A8}" type="parTrans" cxnId="{5BD992C5-4283-4313-A4FE-96418A0288BF}">
      <dgm:prSet/>
      <dgm:spPr/>
      <dgm:t>
        <a:bodyPr/>
        <a:lstStyle/>
        <a:p>
          <a:endParaRPr lang="en-GB"/>
        </a:p>
      </dgm:t>
    </dgm:pt>
    <dgm:pt modelId="{47BD45C8-E08F-4585-B569-8BBD3878C7CF}" type="sibTrans" cxnId="{5BD992C5-4283-4313-A4FE-96418A0288BF}">
      <dgm:prSet/>
      <dgm:spPr/>
      <dgm:t>
        <a:bodyPr/>
        <a:lstStyle/>
        <a:p>
          <a:endParaRPr lang="en-GB"/>
        </a:p>
      </dgm:t>
    </dgm:pt>
    <dgm:pt modelId="{7CF6D5EB-B6CB-4D25-A826-922664A7BB3B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6A861F52-99A5-41A9-9D23-A7A157D2C3F6}" type="parTrans" cxnId="{5519E6B4-0086-4C04-80CE-DAF1F2B5C48B}">
      <dgm:prSet/>
      <dgm:spPr/>
      <dgm:t>
        <a:bodyPr/>
        <a:lstStyle/>
        <a:p>
          <a:endParaRPr lang="en-GB"/>
        </a:p>
      </dgm:t>
    </dgm:pt>
    <dgm:pt modelId="{494BAFC2-0D08-4E39-A7E0-FBD568356D35}" type="sibTrans" cxnId="{5519E6B4-0086-4C04-80CE-DAF1F2B5C48B}">
      <dgm:prSet/>
      <dgm:spPr/>
      <dgm:t>
        <a:bodyPr/>
        <a:lstStyle/>
        <a:p>
          <a:endParaRPr lang="en-GB"/>
        </a:p>
      </dgm:t>
    </dgm:pt>
    <dgm:pt modelId="{9DC60180-14BB-47AA-83BF-0857ED5CF550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157DD9E5-DEB4-4D45-88BB-93EFD578792D}" type="parTrans" cxnId="{2D94E010-55F4-4902-B19A-483CC093D5CE}">
      <dgm:prSet/>
      <dgm:spPr/>
      <dgm:t>
        <a:bodyPr/>
        <a:lstStyle/>
        <a:p>
          <a:endParaRPr lang="en-GB"/>
        </a:p>
      </dgm:t>
    </dgm:pt>
    <dgm:pt modelId="{BA60F81F-505A-45FC-A529-6B65A76BF06F}" type="sibTrans" cxnId="{2D94E010-55F4-4902-B19A-483CC093D5CE}">
      <dgm:prSet/>
      <dgm:spPr/>
      <dgm:t>
        <a:bodyPr/>
        <a:lstStyle/>
        <a:p>
          <a:endParaRPr lang="en-GB"/>
        </a:p>
      </dgm:t>
    </dgm:pt>
    <dgm:pt modelId="{48112D15-EA15-4428-8EEF-0B1E0C43CFA6}">
      <dgm:prSet/>
      <dgm:spPr/>
      <dgm:t>
        <a:bodyPr/>
        <a:lstStyle/>
        <a:p>
          <a:r>
            <a:rPr lang="en-GB" dirty="0" smtClean="0"/>
            <a:t>Overall: Hybrid seems very promising</a:t>
          </a:r>
          <a:endParaRPr lang="en-GB" dirty="0"/>
        </a:p>
      </dgm:t>
    </dgm:pt>
    <dgm:pt modelId="{4F4C0BAC-3C04-4217-B893-1167F0BD4D9B}" type="parTrans" cxnId="{10922C8D-B8E4-4E92-BA6C-2F0A326DE8A8}">
      <dgm:prSet/>
      <dgm:spPr/>
      <dgm:t>
        <a:bodyPr/>
        <a:lstStyle/>
        <a:p>
          <a:endParaRPr lang="en-GB"/>
        </a:p>
      </dgm:t>
    </dgm:pt>
    <dgm:pt modelId="{A54C9E25-0B56-40EC-899E-3F0EC69F8FDD}" type="sibTrans" cxnId="{10922C8D-B8E4-4E92-BA6C-2F0A326DE8A8}">
      <dgm:prSet/>
      <dgm:spPr/>
      <dgm:t>
        <a:bodyPr/>
        <a:lstStyle/>
        <a:p>
          <a:endParaRPr lang="en-GB"/>
        </a:p>
      </dgm:t>
    </dgm:pt>
    <dgm:pt modelId="{48D5C0D2-A66B-4FF3-AAC8-8C018B832A03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7BAD3ECC-E10E-4B2D-9298-8E2B4F307973}" type="parTrans" cxnId="{CDFDBA8B-643F-4D42-AE38-0DD4941AD85B}">
      <dgm:prSet/>
      <dgm:spPr/>
      <dgm:t>
        <a:bodyPr/>
        <a:lstStyle/>
        <a:p>
          <a:endParaRPr lang="en-GB"/>
        </a:p>
      </dgm:t>
    </dgm:pt>
    <dgm:pt modelId="{84AB0173-E8CE-40B1-A9E1-CADE5EF9395D}" type="sibTrans" cxnId="{CDFDBA8B-643F-4D42-AE38-0DD4941AD85B}">
      <dgm:prSet/>
      <dgm:spPr/>
      <dgm:t>
        <a:bodyPr/>
        <a:lstStyle/>
        <a:p>
          <a:endParaRPr lang="en-GB"/>
        </a:p>
      </dgm:t>
    </dgm:pt>
    <dgm:pt modelId="{284A497E-320A-4477-BA54-0A3CEAB09270}">
      <dgm:prSet/>
      <dgm:spPr/>
      <dgm:t>
        <a:bodyPr/>
        <a:lstStyle/>
        <a:p>
          <a:r>
            <a:rPr lang="en-GB" dirty="0" smtClean="0"/>
            <a:t>LDM </a:t>
          </a:r>
          <a:r>
            <a:rPr lang="en-GB" dirty="0" smtClean="0"/>
            <a:t>baseline (=signal between main bunches) </a:t>
          </a:r>
          <a:r>
            <a:rPr lang="en-GB" dirty="0" smtClean="0"/>
            <a:t>more stable with Hybrid</a:t>
          </a:r>
          <a:endParaRPr lang="en-GB" dirty="0"/>
        </a:p>
      </dgm:t>
    </dgm:pt>
    <dgm:pt modelId="{3CDE0EC8-8CBD-4CD6-AF53-51D7001B7BFE}" type="parTrans" cxnId="{52172BC1-A99F-46AD-958E-E76B9DCFD0A5}">
      <dgm:prSet/>
      <dgm:spPr/>
      <dgm:t>
        <a:bodyPr/>
        <a:lstStyle/>
        <a:p>
          <a:endParaRPr lang="en-GB"/>
        </a:p>
      </dgm:t>
    </dgm:pt>
    <dgm:pt modelId="{97C6DD70-906E-4724-87FF-A0C601F24F14}" type="sibTrans" cxnId="{52172BC1-A99F-46AD-958E-E76B9DCFD0A5}">
      <dgm:prSet/>
      <dgm:spPr/>
      <dgm:t>
        <a:bodyPr/>
        <a:lstStyle/>
        <a:p>
          <a:endParaRPr lang="en-GB"/>
        </a:p>
      </dgm:t>
    </dgm:pt>
    <dgm:pt modelId="{D65F0115-A9EA-4C99-8AC8-7C9EE537EF41}">
      <dgm:prSet/>
      <dgm:spPr/>
      <dgm:t>
        <a:bodyPr/>
        <a:lstStyle/>
        <a:p>
          <a:r>
            <a:rPr lang="en-GB" dirty="0" smtClean="0"/>
            <a:t>Less signal spill-over from main bunch to next RF-bucket</a:t>
          </a:r>
          <a:endParaRPr lang="en-GB" dirty="0"/>
        </a:p>
      </dgm:t>
    </dgm:pt>
    <dgm:pt modelId="{C7F20372-9D5A-4040-9119-D4B934C3D1FA}" type="parTrans" cxnId="{12E3BD4D-7A79-4113-972C-597F434F814E}">
      <dgm:prSet/>
      <dgm:spPr/>
      <dgm:t>
        <a:bodyPr/>
        <a:lstStyle/>
        <a:p>
          <a:endParaRPr lang="en-GB"/>
        </a:p>
      </dgm:t>
    </dgm:pt>
    <dgm:pt modelId="{6F6E1CDF-AE43-42FE-A5C4-3BE10D752C8E}" type="sibTrans" cxnId="{12E3BD4D-7A79-4113-972C-597F434F814E}">
      <dgm:prSet/>
      <dgm:spPr/>
      <dgm:t>
        <a:bodyPr/>
        <a:lstStyle/>
        <a:p>
          <a:endParaRPr lang="en-GB"/>
        </a:p>
      </dgm:t>
    </dgm:pt>
    <dgm:pt modelId="{E187B5E7-F4BF-4A39-B269-DB49198FA49F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788D3F7-E598-4328-B6B0-B797030362D9}" type="parTrans" cxnId="{2C38DA4A-99D1-4200-AAD1-1873E3876CC2}">
      <dgm:prSet/>
      <dgm:spPr/>
      <dgm:t>
        <a:bodyPr/>
        <a:lstStyle/>
        <a:p>
          <a:endParaRPr lang="en-GB"/>
        </a:p>
      </dgm:t>
    </dgm:pt>
    <dgm:pt modelId="{15DDD6CD-3A50-4FEB-828E-B919FF9BC7CD}" type="sibTrans" cxnId="{2C38DA4A-99D1-4200-AAD1-1873E3876CC2}">
      <dgm:prSet/>
      <dgm:spPr/>
      <dgm:t>
        <a:bodyPr/>
        <a:lstStyle/>
        <a:p>
          <a:endParaRPr lang="en-GB"/>
        </a:p>
      </dgm:t>
    </dgm:pt>
    <dgm:pt modelId="{9404ED0F-F3AE-4635-B9BA-101569C7D2FC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35AB8BA-13B8-4410-8705-B5FCD8B5FEFB}" type="parTrans" cxnId="{0FADD0CA-68F7-4376-9DBB-2FFDDE490E1F}">
      <dgm:prSet/>
      <dgm:spPr/>
      <dgm:t>
        <a:bodyPr/>
        <a:lstStyle/>
        <a:p>
          <a:endParaRPr lang="en-GB"/>
        </a:p>
      </dgm:t>
    </dgm:pt>
    <dgm:pt modelId="{62E28DA5-C264-4C17-9FBF-152701AF693E}" type="sibTrans" cxnId="{0FADD0CA-68F7-4376-9DBB-2FFDDE490E1F}">
      <dgm:prSet/>
      <dgm:spPr/>
      <dgm:t>
        <a:bodyPr/>
        <a:lstStyle/>
        <a:p>
          <a:endParaRPr lang="en-GB"/>
        </a:p>
      </dgm:t>
    </dgm:pt>
    <dgm:pt modelId="{CC5BD7EC-6EC9-4B4B-AECB-E2B0E46810DF}" type="pres">
      <dgm:prSet presAssocID="{A7F3C458-613F-42D2-965A-21884C10FB5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F59EC97-BBBD-49E2-907A-8AA6C94CEB37}" type="pres">
      <dgm:prSet presAssocID="{87362C53-BA88-446D-81C2-C868EA53B2E2}" presName="parentLin" presStyleCnt="0"/>
      <dgm:spPr/>
    </dgm:pt>
    <dgm:pt modelId="{AFD880B4-6015-4C2F-A02C-CEC70879AD7D}" type="pres">
      <dgm:prSet presAssocID="{87362C53-BA88-446D-81C2-C868EA53B2E2}" presName="parentLeftMargin" presStyleLbl="node1" presStyleIdx="0" presStyleCnt="2"/>
      <dgm:spPr/>
      <dgm:t>
        <a:bodyPr/>
        <a:lstStyle/>
        <a:p>
          <a:endParaRPr lang="en-GB"/>
        </a:p>
      </dgm:t>
    </dgm:pt>
    <dgm:pt modelId="{E91B1E03-F5DD-4D32-B7F3-516883A2D7D8}" type="pres">
      <dgm:prSet presAssocID="{87362C53-BA88-446D-81C2-C868EA53B2E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B9AC12-53CF-4E86-9291-4255B0EE72CF}" type="pres">
      <dgm:prSet presAssocID="{87362C53-BA88-446D-81C2-C868EA53B2E2}" presName="negativeSpace" presStyleCnt="0"/>
      <dgm:spPr/>
    </dgm:pt>
    <dgm:pt modelId="{EA63A6B9-AA00-4E62-928D-4F0D49E46F9F}" type="pres">
      <dgm:prSet presAssocID="{87362C53-BA88-446D-81C2-C868EA53B2E2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42560D-2050-43CD-BF8E-1D725E42EC75}" type="pres">
      <dgm:prSet presAssocID="{6504F968-E8F5-4CEA-B946-3AF5267DBCEB}" presName="spaceBetweenRectangles" presStyleCnt="0"/>
      <dgm:spPr/>
    </dgm:pt>
    <dgm:pt modelId="{B6C9C2C2-4D40-4348-8CC1-0B978FB81680}" type="pres">
      <dgm:prSet presAssocID="{E2E1AC4F-EB0A-46CA-82A1-752F82DD2485}" presName="parentLin" presStyleCnt="0"/>
      <dgm:spPr/>
    </dgm:pt>
    <dgm:pt modelId="{B4CA2000-C978-4919-94CF-05DD52D997F7}" type="pres">
      <dgm:prSet presAssocID="{E2E1AC4F-EB0A-46CA-82A1-752F82DD2485}" presName="parentLeftMargin" presStyleLbl="node1" presStyleIdx="0" presStyleCnt="2"/>
      <dgm:spPr/>
      <dgm:t>
        <a:bodyPr/>
        <a:lstStyle/>
        <a:p>
          <a:endParaRPr lang="en-GB"/>
        </a:p>
      </dgm:t>
    </dgm:pt>
    <dgm:pt modelId="{F5DBE932-2079-4FA5-BEE7-9413A86F2888}" type="pres">
      <dgm:prSet presAssocID="{E2E1AC4F-EB0A-46CA-82A1-752F82DD248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F498F6-07EE-4B70-8497-4672C1FDF692}" type="pres">
      <dgm:prSet presAssocID="{E2E1AC4F-EB0A-46CA-82A1-752F82DD2485}" presName="negativeSpace" presStyleCnt="0"/>
      <dgm:spPr/>
    </dgm:pt>
    <dgm:pt modelId="{FDA0332F-34D2-4B45-AA27-EBEB603392F4}" type="pres">
      <dgm:prSet presAssocID="{E2E1AC4F-EB0A-46CA-82A1-752F82DD2485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519E6B4-0086-4C04-80CE-DAF1F2B5C48B}" srcId="{87362C53-BA88-446D-81C2-C868EA53B2E2}" destId="{7CF6D5EB-B6CB-4D25-A826-922664A7BB3B}" srcOrd="1" destOrd="0" parTransId="{6A861F52-99A5-41A9-9D23-A7A157D2C3F6}" sibTransId="{494BAFC2-0D08-4E39-A7E0-FBD568356D35}"/>
    <dgm:cxn modelId="{52D6F6F9-D3C6-4A9F-9947-A2E43F8FF50F}" type="presOf" srcId="{9404ED0F-F3AE-4635-B9BA-101569C7D2FC}" destId="{EA63A6B9-AA00-4E62-928D-4F0D49E46F9F}" srcOrd="0" destOrd="1" presId="urn:microsoft.com/office/officeart/2005/8/layout/list1"/>
    <dgm:cxn modelId="{5BD992C5-4283-4313-A4FE-96418A0288BF}" srcId="{A7F3C458-613F-42D2-965A-21884C10FB52}" destId="{E2E1AC4F-EB0A-46CA-82A1-752F82DD2485}" srcOrd="1" destOrd="0" parTransId="{EE34EB63-85B2-446A-B472-DC10355206A8}" sibTransId="{47BD45C8-E08F-4585-B569-8BBD3878C7CF}"/>
    <dgm:cxn modelId="{14A08B3D-6E7F-4249-9B96-CBD3D558B317}" type="presOf" srcId="{A7F3C458-613F-42D2-965A-21884C10FB52}" destId="{CC5BD7EC-6EC9-4B4B-AECB-E2B0E46810DF}" srcOrd="0" destOrd="0" presId="urn:microsoft.com/office/officeart/2005/8/layout/list1"/>
    <dgm:cxn modelId="{20F668AF-BAC2-432B-8A00-D4486DD53853}" type="presOf" srcId="{48112D15-EA15-4428-8EEF-0B1E0C43CFA6}" destId="{FDA0332F-34D2-4B45-AA27-EBEB603392F4}" srcOrd="0" destOrd="2" presId="urn:microsoft.com/office/officeart/2005/8/layout/list1"/>
    <dgm:cxn modelId="{285A7AFE-95DD-4C62-9354-DE509FFAD381}" type="presOf" srcId="{E2E1AC4F-EB0A-46CA-82A1-752F82DD2485}" destId="{B4CA2000-C978-4919-94CF-05DD52D997F7}" srcOrd="0" destOrd="0" presId="urn:microsoft.com/office/officeart/2005/8/layout/list1"/>
    <dgm:cxn modelId="{0FADD0CA-68F7-4376-9DBB-2FFDDE490E1F}" srcId="{48D5C0D2-A66B-4FF3-AAC8-8C018B832A03}" destId="{9404ED0F-F3AE-4635-B9BA-101569C7D2FC}" srcOrd="0" destOrd="0" parTransId="{435AB8BA-13B8-4410-8705-B5FCD8B5FEFB}" sibTransId="{62E28DA5-C264-4C17-9FBF-152701AF693E}"/>
    <dgm:cxn modelId="{2D94E010-55F4-4902-B19A-483CC093D5CE}" srcId="{7CF6D5EB-B6CB-4D25-A826-922664A7BB3B}" destId="{9DC60180-14BB-47AA-83BF-0857ED5CF550}" srcOrd="0" destOrd="0" parTransId="{157DD9E5-DEB4-4D45-88BB-93EFD578792D}" sibTransId="{BA60F81F-505A-45FC-A529-6B65A76BF06F}"/>
    <dgm:cxn modelId="{52172BC1-A99F-46AD-958E-E76B9DCFD0A5}" srcId="{E2E1AC4F-EB0A-46CA-82A1-752F82DD2485}" destId="{284A497E-320A-4477-BA54-0A3CEAB09270}" srcOrd="0" destOrd="0" parTransId="{3CDE0EC8-8CBD-4CD6-AF53-51D7001B7BFE}" sibTransId="{97C6DD70-906E-4724-87FF-A0C601F24F14}"/>
    <dgm:cxn modelId="{19445C82-B9FE-4FCE-A16B-EC72DEE322BC}" type="presOf" srcId="{E2E1AC4F-EB0A-46CA-82A1-752F82DD2485}" destId="{F5DBE932-2079-4FA5-BEE7-9413A86F2888}" srcOrd="1" destOrd="0" presId="urn:microsoft.com/office/officeart/2005/8/layout/list1"/>
    <dgm:cxn modelId="{EC9304A6-F1E5-4BE7-8B10-062645104928}" srcId="{A7F3C458-613F-42D2-965A-21884C10FB52}" destId="{87362C53-BA88-446D-81C2-C868EA53B2E2}" srcOrd="0" destOrd="0" parTransId="{68FC731E-50FD-4C92-978C-9CF7E467828A}" sibTransId="{6504F968-E8F5-4CEA-B946-3AF5267DBCEB}"/>
    <dgm:cxn modelId="{2E9328E3-3E8C-4486-B79D-BB0072181645}" type="presOf" srcId="{87362C53-BA88-446D-81C2-C868EA53B2E2}" destId="{AFD880B4-6015-4C2F-A02C-CEC70879AD7D}" srcOrd="0" destOrd="0" presId="urn:microsoft.com/office/officeart/2005/8/layout/list1"/>
    <dgm:cxn modelId="{5F2A3272-46E0-4D59-8E4C-78C71A602FE2}" type="presOf" srcId="{87362C53-BA88-446D-81C2-C868EA53B2E2}" destId="{E91B1E03-F5DD-4D32-B7F3-516883A2D7D8}" srcOrd="1" destOrd="0" presId="urn:microsoft.com/office/officeart/2005/8/layout/list1"/>
    <dgm:cxn modelId="{B864EB12-0F25-40FA-A47A-C57254945574}" type="presOf" srcId="{284A497E-320A-4477-BA54-0A3CEAB09270}" destId="{FDA0332F-34D2-4B45-AA27-EBEB603392F4}" srcOrd="0" destOrd="0" presId="urn:microsoft.com/office/officeart/2005/8/layout/list1"/>
    <dgm:cxn modelId="{2C38DA4A-99D1-4200-AAD1-1873E3876CC2}" srcId="{87362C53-BA88-446D-81C2-C868EA53B2E2}" destId="{E187B5E7-F4BF-4A39-B269-DB49198FA49F}" srcOrd="2" destOrd="0" parTransId="{F788D3F7-E598-4328-B6B0-B797030362D9}" sibTransId="{15DDD6CD-3A50-4FEB-828E-B919FF9BC7CD}"/>
    <dgm:cxn modelId="{927A7CE0-1D6D-4ED0-8EBB-91C5D4CF14E4}" type="presOf" srcId="{7CF6D5EB-B6CB-4D25-A826-922664A7BB3B}" destId="{EA63A6B9-AA00-4E62-928D-4F0D49E46F9F}" srcOrd="0" destOrd="2" presId="urn:microsoft.com/office/officeart/2005/8/layout/list1"/>
    <dgm:cxn modelId="{1F01C20E-0087-42D3-80FE-6A24DCC6A1EA}" type="presOf" srcId="{E187B5E7-F4BF-4A39-B269-DB49198FA49F}" destId="{EA63A6B9-AA00-4E62-928D-4F0D49E46F9F}" srcOrd="0" destOrd="4" presId="urn:microsoft.com/office/officeart/2005/8/layout/list1"/>
    <dgm:cxn modelId="{32F84A0E-E3C6-4519-AC6B-10A5D04EBC8E}" type="presOf" srcId="{D65F0115-A9EA-4C99-8AC8-7C9EE537EF41}" destId="{FDA0332F-34D2-4B45-AA27-EBEB603392F4}" srcOrd="0" destOrd="1" presId="urn:microsoft.com/office/officeart/2005/8/layout/list1"/>
    <dgm:cxn modelId="{4C988C36-81B4-4C5C-9382-CC4AE4D6D904}" type="presOf" srcId="{9DC60180-14BB-47AA-83BF-0857ED5CF550}" destId="{EA63A6B9-AA00-4E62-928D-4F0D49E46F9F}" srcOrd="0" destOrd="3" presId="urn:microsoft.com/office/officeart/2005/8/layout/list1"/>
    <dgm:cxn modelId="{12E3BD4D-7A79-4113-972C-597F434F814E}" srcId="{E2E1AC4F-EB0A-46CA-82A1-752F82DD2485}" destId="{D65F0115-A9EA-4C99-8AC8-7C9EE537EF41}" srcOrd="1" destOrd="0" parTransId="{C7F20372-9D5A-4040-9119-D4B934C3D1FA}" sibTransId="{6F6E1CDF-AE43-42FE-A5C4-3BE10D752C8E}"/>
    <dgm:cxn modelId="{10922C8D-B8E4-4E92-BA6C-2F0A326DE8A8}" srcId="{E2E1AC4F-EB0A-46CA-82A1-752F82DD2485}" destId="{48112D15-EA15-4428-8EEF-0B1E0C43CFA6}" srcOrd="2" destOrd="0" parTransId="{4F4C0BAC-3C04-4217-B893-1167F0BD4D9B}" sibTransId="{A54C9E25-0B56-40EC-899E-3F0EC69F8FDD}"/>
    <dgm:cxn modelId="{BE35E730-C904-4945-8AD0-A5395EBD3964}" type="presOf" srcId="{48D5C0D2-A66B-4FF3-AAC8-8C018B832A03}" destId="{EA63A6B9-AA00-4E62-928D-4F0D49E46F9F}" srcOrd="0" destOrd="0" presId="urn:microsoft.com/office/officeart/2005/8/layout/list1"/>
    <dgm:cxn modelId="{CDFDBA8B-643F-4D42-AE38-0DD4941AD85B}" srcId="{87362C53-BA88-446D-81C2-C868EA53B2E2}" destId="{48D5C0D2-A66B-4FF3-AAC8-8C018B832A03}" srcOrd="0" destOrd="0" parTransId="{7BAD3ECC-E10E-4B2D-9298-8E2B4F307973}" sibTransId="{84AB0173-E8CE-40B1-A9E1-CADE5EF9395D}"/>
    <dgm:cxn modelId="{BB3027D1-444F-47DE-A269-414C44909A25}" type="presParOf" srcId="{CC5BD7EC-6EC9-4B4B-AECB-E2B0E46810DF}" destId="{EF59EC97-BBBD-49E2-907A-8AA6C94CEB37}" srcOrd="0" destOrd="0" presId="urn:microsoft.com/office/officeart/2005/8/layout/list1"/>
    <dgm:cxn modelId="{A989A81B-A45A-4A65-8F74-E899035F486E}" type="presParOf" srcId="{EF59EC97-BBBD-49E2-907A-8AA6C94CEB37}" destId="{AFD880B4-6015-4C2F-A02C-CEC70879AD7D}" srcOrd="0" destOrd="0" presId="urn:microsoft.com/office/officeart/2005/8/layout/list1"/>
    <dgm:cxn modelId="{14CF7AD1-685E-487D-9F7A-F5B2EF347859}" type="presParOf" srcId="{EF59EC97-BBBD-49E2-907A-8AA6C94CEB37}" destId="{E91B1E03-F5DD-4D32-B7F3-516883A2D7D8}" srcOrd="1" destOrd="0" presId="urn:microsoft.com/office/officeart/2005/8/layout/list1"/>
    <dgm:cxn modelId="{CA006C70-63C5-4B79-B437-6B26E4768D36}" type="presParOf" srcId="{CC5BD7EC-6EC9-4B4B-AECB-E2B0E46810DF}" destId="{48B9AC12-53CF-4E86-9291-4255B0EE72CF}" srcOrd="1" destOrd="0" presId="urn:microsoft.com/office/officeart/2005/8/layout/list1"/>
    <dgm:cxn modelId="{24FA0B71-9FE8-4B5E-A42B-07F3837529A0}" type="presParOf" srcId="{CC5BD7EC-6EC9-4B4B-AECB-E2B0E46810DF}" destId="{EA63A6B9-AA00-4E62-928D-4F0D49E46F9F}" srcOrd="2" destOrd="0" presId="urn:microsoft.com/office/officeart/2005/8/layout/list1"/>
    <dgm:cxn modelId="{DCD37B68-AD81-46E7-9870-492B0B356093}" type="presParOf" srcId="{CC5BD7EC-6EC9-4B4B-AECB-E2B0E46810DF}" destId="{4342560D-2050-43CD-BF8E-1D725E42EC75}" srcOrd="3" destOrd="0" presId="urn:microsoft.com/office/officeart/2005/8/layout/list1"/>
    <dgm:cxn modelId="{4D6F713A-D782-4BD0-8B0E-24E3F812A2D9}" type="presParOf" srcId="{CC5BD7EC-6EC9-4B4B-AECB-E2B0E46810DF}" destId="{B6C9C2C2-4D40-4348-8CC1-0B978FB81680}" srcOrd="4" destOrd="0" presId="urn:microsoft.com/office/officeart/2005/8/layout/list1"/>
    <dgm:cxn modelId="{B7325C04-E567-4171-B892-A39E5D8116A4}" type="presParOf" srcId="{B6C9C2C2-4D40-4348-8CC1-0B978FB81680}" destId="{B4CA2000-C978-4919-94CF-05DD52D997F7}" srcOrd="0" destOrd="0" presId="urn:microsoft.com/office/officeart/2005/8/layout/list1"/>
    <dgm:cxn modelId="{61A06A54-60FD-45A4-8CDE-314F4E4D8727}" type="presParOf" srcId="{B6C9C2C2-4D40-4348-8CC1-0B978FB81680}" destId="{F5DBE932-2079-4FA5-BEE7-9413A86F2888}" srcOrd="1" destOrd="0" presId="urn:microsoft.com/office/officeart/2005/8/layout/list1"/>
    <dgm:cxn modelId="{CA54CF9D-9D9A-4BA5-969B-8F57898201B4}" type="presParOf" srcId="{CC5BD7EC-6EC9-4B4B-AECB-E2B0E46810DF}" destId="{28F498F6-07EE-4B70-8497-4672C1FDF692}" srcOrd="5" destOrd="0" presId="urn:microsoft.com/office/officeart/2005/8/layout/list1"/>
    <dgm:cxn modelId="{D463A0BC-5827-4A83-B69D-73BA716C7729}" type="presParOf" srcId="{CC5BD7EC-6EC9-4B4B-AECB-E2B0E46810DF}" destId="{FDA0332F-34D2-4B45-AA27-EBEB603392F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F12E43C-8F99-49FD-91F1-78D5F274F993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1E578B84-9F97-4996-85CE-D399F54E2893}">
      <dgm:prSet/>
      <dgm:spPr/>
      <dgm:t>
        <a:bodyPr/>
        <a:lstStyle/>
        <a:p>
          <a:pPr rtl="0"/>
          <a:r>
            <a:rPr lang="en-GB" dirty="0" err="1" smtClean="0"/>
            <a:t>Color</a:t>
          </a:r>
          <a:r>
            <a:rPr lang="en-GB" dirty="0" smtClean="0"/>
            <a:t> filter (SPAD)</a:t>
          </a:r>
          <a:endParaRPr lang="en-GB" dirty="0"/>
        </a:p>
      </dgm:t>
    </dgm:pt>
    <dgm:pt modelId="{2B6889F1-64FF-453D-B1AD-9A4DD74FFF85}" type="parTrans" cxnId="{3D049BE4-1F90-4134-8742-18DB8A31C99A}">
      <dgm:prSet/>
      <dgm:spPr/>
      <dgm:t>
        <a:bodyPr/>
        <a:lstStyle/>
        <a:p>
          <a:endParaRPr lang="en-GB"/>
        </a:p>
      </dgm:t>
    </dgm:pt>
    <dgm:pt modelId="{1D66C0D0-420C-423E-8DF8-F50C99563FE8}" type="sibTrans" cxnId="{3D049BE4-1F90-4134-8742-18DB8A31C99A}">
      <dgm:prSet/>
      <dgm:spPr/>
      <dgm:t>
        <a:bodyPr/>
        <a:lstStyle/>
        <a:p>
          <a:endParaRPr lang="en-GB"/>
        </a:p>
      </dgm:t>
    </dgm:pt>
    <dgm:pt modelId="{A906DA6A-64CF-4E98-8E5E-7EE64293945B}">
      <dgm:prSet/>
      <dgm:spPr/>
      <dgm:t>
        <a:bodyPr/>
        <a:lstStyle/>
        <a:p>
          <a:pPr rtl="0"/>
          <a:r>
            <a:rPr lang="en-GB" dirty="0" smtClean="0"/>
            <a:t>IRF widens at shorter wavelengths</a:t>
          </a:r>
          <a:endParaRPr lang="en-GB" dirty="0"/>
        </a:p>
      </dgm:t>
    </dgm:pt>
    <dgm:pt modelId="{9B496768-7404-44E6-92DA-E0F24EB57EF8}" type="parTrans" cxnId="{1032247F-AFC3-4E88-8B78-ECBE3F51412F}">
      <dgm:prSet/>
      <dgm:spPr/>
      <dgm:t>
        <a:bodyPr/>
        <a:lstStyle/>
        <a:p>
          <a:endParaRPr lang="en-GB"/>
        </a:p>
      </dgm:t>
    </dgm:pt>
    <dgm:pt modelId="{26C32077-A422-4523-8548-EB09EEC08C70}" type="sibTrans" cxnId="{1032247F-AFC3-4E88-8B78-ECBE3F51412F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E03D106-A240-4524-8383-E931EDAC2D61}">
          <dgm:prSet/>
          <dgm:spPr/>
          <dgm:t>
            <a:bodyPr/>
            <a:lstStyle/>
            <a:p>
              <a:pPr rtl="0"/>
              <a:r>
                <a:rPr lang="en-GB" dirty="0" smtClean="0"/>
                <a:t>Filter </a:t>
              </a:r>
              <a14:m>
                <m:oMath xmlns:m="http://schemas.openxmlformats.org/officeDocument/2006/math">
                  <m:r>
                    <a:rPr lang="en-GB" b="0" i="1" smtClean="0">
                      <a:latin typeface="Cambria Math"/>
                    </a:rPr>
                    <m:t>→ </m:t>
                  </m:r>
                </m:oMath>
              </a14:m>
              <a:r>
                <a:rPr lang="en-GB" dirty="0" smtClean="0"/>
                <a:t>Better signal at high energies</a:t>
              </a:r>
              <a:endParaRPr lang="en-GB" dirty="0"/>
            </a:p>
          </dgm:t>
        </dgm:pt>
      </mc:Choice>
      <mc:Fallback xmlns="">
        <dgm:pt modelId="{1E03D106-A240-4524-8383-E931EDAC2D61}">
          <dgm:prSet/>
          <dgm:spPr/>
          <dgm:t>
            <a:bodyPr/>
            <a:lstStyle/>
            <a:p>
              <a:pPr rtl="0"/>
              <a:r>
                <a:rPr lang="en-GB" dirty="0" smtClean="0"/>
                <a:t>Filter </a:t>
              </a:r>
              <a:r>
                <a:rPr lang="en-GB" b="0" i="0" smtClean="0">
                  <a:latin typeface="Cambria Math"/>
                </a:rPr>
                <a:t>→ </a:t>
              </a:r>
              <a:r>
                <a:rPr lang="en-GB" dirty="0" smtClean="0"/>
                <a:t>Better signal at high energies</a:t>
              </a:r>
              <a:endParaRPr lang="en-GB" dirty="0"/>
            </a:p>
          </dgm:t>
        </dgm:pt>
      </mc:Fallback>
    </mc:AlternateContent>
    <dgm:pt modelId="{1AB063B4-59E1-4149-9E78-D53F38C47863}" type="parTrans" cxnId="{FAEBD8BC-95A2-414E-8EB7-50FC4009404C}">
      <dgm:prSet/>
      <dgm:spPr/>
      <dgm:t>
        <a:bodyPr/>
        <a:lstStyle/>
        <a:p>
          <a:endParaRPr lang="en-GB"/>
        </a:p>
      </dgm:t>
    </dgm:pt>
    <dgm:pt modelId="{B2D5DBFA-F3EC-4F8D-8F4F-31302F89919A}" type="sibTrans" cxnId="{FAEBD8BC-95A2-414E-8EB7-50FC4009404C}">
      <dgm:prSet/>
      <dgm:spPr/>
      <dgm:t>
        <a:bodyPr/>
        <a:lstStyle/>
        <a:p>
          <a:endParaRPr lang="en-GB"/>
        </a:p>
      </dgm:t>
    </dgm:pt>
    <dgm:pt modelId="{ED1B80D5-4975-443A-AD51-7949E22367A4}" type="pres">
      <dgm:prSet presAssocID="{6F12E43C-8F99-49FD-91F1-78D5F274F99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687E0BE-7A8A-41A0-89B1-DE5D99E75B4D}" type="pres">
      <dgm:prSet presAssocID="{1E578B84-9F97-4996-85CE-D399F54E2893}" presName="parentLin" presStyleCnt="0"/>
      <dgm:spPr/>
    </dgm:pt>
    <dgm:pt modelId="{15ED835B-9A3E-4B3E-BD6B-F3E619257F11}" type="pres">
      <dgm:prSet presAssocID="{1E578B84-9F97-4996-85CE-D399F54E2893}" presName="parentLeftMargin" presStyleLbl="node1" presStyleIdx="0" presStyleCnt="1"/>
      <dgm:spPr/>
      <dgm:t>
        <a:bodyPr/>
        <a:lstStyle/>
        <a:p>
          <a:endParaRPr lang="en-GB"/>
        </a:p>
      </dgm:t>
    </dgm:pt>
    <dgm:pt modelId="{C525B4EE-717F-4EC7-90A0-6CB5A2791CBB}" type="pres">
      <dgm:prSet presAssocID="{1E578B84-9F97-4996-85CE-D399F54E289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190CB5-AB0E-4DDA-A752-13B482C523BF}" type="pres">
      <dgm:prSet presAssocID="{1E578B84-9F97-4996-85CE-D399F54E2893}" presName="negativeSpace" presStyleCnt="0"/>
      <dgm:spPr/>
    </dgm:pt>
    <dgm:pt modelId="{8C5A298E-AB0F-46B2-8A7C-21990B9F0BFE}" type="pres">
      <dgm:prSet presAssocID="{1E578B84-9F97-4996-85CE-D399F54E2893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8FF6D0D-FA44-4AA7-8E3D-01DB70FFA1AB}" type="presOf" srcId="{1E578B84-9F97-4996-85CE-D399F54E2893}" destId="{15ED835B-9A3E-4B3E-BD6B-F3E619257F11}" srcOrd="0" destOrd="0" presId="urn:microsoft.com/office/officeart/2005/8/layout/list1"/>
    <dgm:cxn modelId="{56161F97-344A-4380-A6F5-18637E7E029F}" type="presOf" srcId="{1E578B84-9F97-4996-85CE-D399F54E2893}" destId="{C525B4EE-717F-4EC7-90A0-6CB5A2791CBB}" srcOrd="1" destOrd="0" presId="urn:microsoft.com/office/officeart/2005/8/layout/list1"/>
    <dgm:cxn modelId="{FAEBD8BC-95A2-414E-8EB7-50FC4009404C}" srcId="{1E578B84-9F97-4996-85CE-D399F54E2893}" destId="{1E03D106-A240-4524-8383-E931EDAC2D61}" srcOrd="1" destOrd="0" parTransId="{1AB063B4-59E1-4149-9E78-D53F38C47863}" sibTransId="{B2D5DBFA-F3EC-4F8D-8F4F-31302F89919A}"/>
    <dgm:cxn modelId="{DEBDA670-A70F-4CA8-81C2-A2E75965C5F5}" type="presOf" srcId="{A906DA6A-64CF-4E98-8E5E-7EE64293945B}" destId="{8C5A298E-AB0F-46B2-8A7C-21990B9F0BFE}" srcOrd="0" destOrd="0" presId="urn:microsoft.com/office/officeart/2005/8/layout/list1"/>
    <dgm:cxn modelId="{1032247F-AFC3-4E88-8B78-ECBE3F51412F}" srcId="{1E578B84-9F97-4996-85CE-D399F54E2893}" destId="{A906DA6A-64CF-4E98-8E5E-7EE64293945B}" srcOrd="0" destOrd="0" parTransId="{9B496768-7404-44E6-92DA-E0F24EB57EF8}" sibTransId="{26C32077-A422-4523-8548-EB09EEC08C70}"/>
    <dgm:cxn modelId="{234B00A9-1070-4B56-9EB3-C123F6E43916}" type="presOf" srcId="{6F12E43C-8F99-49FD-91F1-78D5F274F993}" destId="{ED1B80D5-4975-443A-AD51-7949E22367A4}" srcOrd="0" destOrd="0" presId="urn:microsoft.com/office/officeart/2005/8/layout/list1"/>
    <dgm:cxn modelId="{3D049BE4-1F90-4134-8742-18DB8A31C99A}" srcId="{6F12E43C-8F99-49FD-91F1-78D5F274F993}" destId="{1E578B84-9F97-4996-85CE-D399F54E2893}" srcOrd="0" destOrd="0" parTransId="{2B6889F1-64FF-453D-B1AD-9A4DD74FFF85}" sibTransId="{1D66C0D0-420C-423E-8DF8-F50C99563FE8}"/>
    <dgm:cxn modelId="{8E57751E-AAE2-422C-BA12-5999FB8C2D35}" type="presOf" srcId="{1E03D106-A240-4524-8383-E931EDAC2D61}" destId="{8C5A298E-AB0F-46B2-8A7C-21990B9F0BFE}" srcOrd="0" destOrd="1" presId="urn:microsoft.com/office/officeart/2005/8/layout/list1"/>
    <dgm:cxn modelId="{F6D5C9C7-7B88-46D4-B0EB-6479DF2FCDC5}" type="presParOf" srcId="{ED1B80D5-4975-443A-AD51-7949E22367A4}" destId="{A687E0BE-7A8A-41A0-89B1-DE5D99E75B4D}" srcOrd="0" destOrd="0" presId="urn:microsoft.com/office/officeart/2005/8/layout/list1"/>
    <dgm:cxn modelId="{0BE88157-28EB-431D-A53F-368B8D605823}" type="presParOf" srcId="{A687E0BE-7A8A-41A0-89B1-DE5D99E75B4D}" destId="{15ED835B-9A3E-4B3E-BD6B-F3E619257F11}" srcOrd="0" destOrd="0" presId="urn:microsoft.com/office/officeart/2005/8/layout/list1"/>
    <dgm:cxn modelId="{BBA7807C-0798-4714-A31F-72A519853D2E}" type="presParOf" srcId="{A687E0BE-7A8A-41A0-89B1-DE5D99E75B4D}" destId="{C525B4EE-717F-4EC7-90A0-6CB5A2791CBB}" srcOrd="1" destOrd="0" presId="urn:microsoft.com/office/officeart/2005/8/layout/list1"/>
    <dgm:cxn modelId="{5FC2FE13-D463-436A-93F2-F16FA5FA272D}" type="presParOf" srcId="{ED1B80D5-4975-443A-AD51-7949E22367A4}" destId="{36190CB5-AB0E-4DDA-A752-13B482C523BF}" srcOrd="1" destOrd="0" presId="urn:microsoft.com/office/officeart/2005/8/layout/list1"/>
    <dgm:cxn modelId="{77241C23-A728-46DD-B7F7-90047E9E960E}" type="presParOf" srcId="{ED1B80D5-4975-443A-AD51-7949E22367A4}" destId="{8C5A298E-AB0F-46B2-8A7C-21990B9F0BF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F12E43C-8F99-49FD-91F1-78D5F274F993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1E578B84-9F97-4996-85CE-D399F54E2893}">
      <dgm:prSet/>
      <dgm:spPr/>
      <dgm:t>
        <a:bodyPr/>
        <a:lstStyle/>
        <a:p>
          <a:pPr rtl="0"/>
          <a:r>
            <a:rPr lang="en-GB" dirty="0" err="1" smtClean="0"/>
            <a:t>Color</a:t>
          </a:r>
          <a:r>
            <a:rPr lang="en-GB" dirty="0" smtClean="0"/>
            <a:t> </a:t>
          </a:r>
          <a:r>
            <a:rPr lang="en-GB" dirty="0" smtClean="0"/>
            <a:t>filter (SPAD)</a:t>
          </a:r>
          <a:endParaRPr lang="en-GB" dirty="0"/>
        </a:p>
      </dgm:t>
    </dgm:pt>
    <dgm:pt modelId="{2B6889F1-64FF-453D-B1AD-9A4DD74FFF85}" type="parTrans" cxnId="{3D049BE4-1F90-4134-8742-18DB8A31C99A}">
      <dgm:prSet/>
      <dgm:spPr/>
      <dgm:t>
        <a:bodyPr/>
        <a:lstStyle/>
        <a:p>
          <a:endParaRPr lang="en-GB"/>
        </a:p>
      </dgm:t>
    </dgm:pt>
    <dgm:pt modelId="{1D66C0D0-420C-423E-8DF8-F50C99563FE8}" type="sibTrans" cxnId="{3D049BE4-1F90-4134-8742-18DB8A31C99A}">
      <dgm:prSet/>
      <dgm:spPr/>
      <dgm:t>
        <a:bodyPr/>
        <a:lstStyle/>
        <a:p>
          <a:endParaRPr lang="en-GB"/>
        </a:p>
      </dgm:t>
    </dgm:pt>
    <dgm:pt modelId="{A906DA6A-64CF-4E98-8E5E-7EE64293945B}">
      <dgm:prSet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9B496768-7404-44E6-92DA-E0F24EB57EF8}" type="parTrans" cxnId="{1032247F-AFC3-4E88-8B78-ECBE3F51412F}">
      <dgm:prSet/>
      <dgm:spPr/>
      <dgm:t>
        <a:bodyPr/>
        <a:lstStyle/>
        <a:p>
          <a:endParaRPr lang="en-GB"/>
        </a:p>
      </dgm:t>
    </dgm:pt>
    <dgm:pt modelId="{26C32077-A422-4523-8548-EB09EEC08C70}" type="sibTrans" cxnId="{1032247F-AFC3-4E88-8B78-ECBE3F51412F}">
      <dgm:prSet/>
      <dgm:spPr/>
      <dgm:t>
        <a:bodyPr/>
        <a:lstStyle/>
        <a:p>
          <a:endParaRPr lang="en-GB"/>
        </a:p>
      </dgm:t>
    </dgm:pt>
    <dgm:pt modelId="{1E03D106-A240-4524-8383-E931EDAC2D61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1AB063B4-59E1-4149-9E78-D53F38C47863}" type="parTrans" cxnId="{FAEBD8BC-95A2-414E-8EB7-50FC4009404C}">
      <dgm:prSet/>
      <dgm:spPr/>
      <dgm:t>
        <a:bodyPr/>
        <a:lstStyle/>
        <a:p>
          <a:endParaRPr lang="en-GB"/>
        </a:p>
      </dgm:t>
    </dgm:pt>
    <dgm:pt modelId="{B2D5DBFA-F3EC-4F8D-8F4F-31302F89919A}" type="sibTrans" cxnId="{FAEBD8BC-95A2-414E-8EB7-50FC4009404C}">
      <dgm:prSet/>
      <dgm:spPr/>
      <dgm:t>
        <a:bodyPr/>
        <a:lstStyle/>
        <a:p>
          <a:endParaRPr lang="en-GB"/>
        </a:p>
      </dgm:t>
    </dgm:pt>
    <dgm:pt modelId="{ED1B80D5-4975-443A-AD51-7949E22367A4}" type="pres">
      <dgm:prSet presAssocID="{6F12E43C-8F99-49FD-91F1-78D5F274F99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687E0BE-7A8A-41A0-89B1-DE5D99E75B4D}" type="pres">
      <dgm:prSet presAssocID="{1E578B84-9F97-4996-85CE-D399F54E2893}" presName="parentLin" presStyleCnt="0"/>
      <dgm:spPr/>
    </dgm:pt>
    <dgm:pt modelId="{15ED835B-9A3E-4B3E-BD6B-F3E619257F11}" type="pres">
      <dgm:prSet presAssocID="{1E578B84-9F97-4996-85CE-D399F54E2893}" presName="parentLeftMargin" presStyleLbl="node1" presStyleIdx="0" presStyleCnt="1"/>
      <dgm:spPr/>
      <dgm:t>
        <a:bodyPr/>
        <a:lstStyle/>
        <a:p>
          <a:endParaRPr lang="en-GB"/>
        </a:p>
      </dgm:t>
    </dgm:pt>
    <dgm:pt modelId="{C525B4EE-717F-4EC7-90A0-6CB5A2791CBB}" type="pres">
      <dgm:prSet presAssocID="{1E578B84-9F97-4996-85CE-D399F54E289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190CB5-AB0E-4DDA-A752-13B482C523BF}" type="pres">
      <dgm:prSet presAssocID="{1E578B84-9F97-4996-85CE-D399F54E2893}" presName="negativeSpace" presStyleCnt="0"/>
      <dgm:spPr/>
    </dgm:pt>
    <dgm:pt modelId="{8C5A298E-AB0F-46B2-8A7C-21990B9F0BFE}" type="pres">
      <dgm:prSet presAssocID="{1E578B84-9F97-4996-85CE-D399F54E2893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8FF6D0D-FA44-4AA7-8E3D-01DB70FFA1AB}" type="presOf" srcId="{1E578B84-9F97-4996-85CE-D399F54E2893}" destId="{15ED835B-9A3E-4B3E-BD6B-F3E619257F11}" srcOrd="0" destOrd="0" presId="urn:microsoft.com/office/officeart/2005/8/layout/list1"/>
    <dgm:cxn modelId="{56161F97-344A-4380-A6F5-18637E7E029F}" type="presOf" srcId="{1E578B84-9F97-4996-85CE-D399F54E2893}" destId="{C525B4EE-717F-4EC7-90A0-6CB5A2791CBB}" srcOrd="1" destOrd="0" presId="urn:microsoft.com/office/officeart/2005/8/layout/list1"/>
    <dgm:cxn modelId="{FAEBD8BC-95A2-414E-8EB7-50FC4009404C}" srcId="{1E578B84-9F97-4996-85CE-D399F54E2893}" destId="{1E03D106-A240-4524-8383-E931EDAC2D61}" srcOrd="1" destOrd="0" parTransId="{1AB063B4-59E1-4149-9E78-D53F38C47863}" sibTransId="{B2D5DBFA-F3EC-4F8D-8F4F-31302F89919A}"/>
    <dgm:cxn modelId="{DEBDA670-A70F-4CA8-81C2-A2E75965C5F5}" type="presOf" srcId="{A906DA6A-64CF-4E98-8E5E-7EE64293945B}" destId="{8C5A298E-AB0F-46B2-8A7C-21990B9F0BFE}" srcOrd="0" destOrd="0" presId="urn:microsoft.com/office/officeart/2005/8/layout/list1"/>
    <dgm:cxn modelId="{1032247F-AFC3-4E88-8B78-ECBE3F51412F}" srcId="{1E578B84-9F97-4996-85CE-D399F54E2893}" destId="{A906DA6A-64CF-4E98-8E5E-7EE64293945B}" srcOrd="0" destOrd="0" parTransId="{9B496768-7404-44E6-92DA-E0F24EB57EF8}" sibTransId="{26C32077-A422-4523-8548-EB09EEC08C70}"/>
    <dgm:cxn modelId="{234B00A9-1070-4B56-9EB3-C123F6E43916}" type="presOf" srcId="{6F12E43C-8F99-49FD-91F1-78D5F274F993}" destId="{ED1B80D5-4975-443A-AD51-7949E22367A4}" srcOrd="0" destOrd="0" presId="urn:microsoft.com/office/officeart/2005/8/layout/list1"/>
    <dgm:cxn modelId="{3D049BE4-1F90-4134-8742-18DB8A31C99A}" srcId="{6F12E43C-8F99-49FD-91F1-78D5F274F993}" destId="{1E578B84-9F97-4996-85CE-D399F54E2893}" srcOrd="0" destOrd="0" parTransId="{2B6889F1-64FF-453D-B1AD-9A4DD74FFF85}" sibTransId="{1D66C0D0-420C-423E-8DF8-F50C99563FE8}"/>
    <dgm:cxn modelId="{8E57751E-AAE2-422C-BA12-5999FB8C2D35}" type="presOf" srcId="{1E03D106-A240-4524-8383-E931EDAC2D61}" destId="{8C5A298E-AB0F-46B2-8A7C-21990B9F0BFE}" srcOrd="0" destOrd="1" presId="urn:microsoft.com/office/officeart/2005/8/layout/list1"/>
    <dgm:cxn modelId="{F6D5C9C7-7B88-46D4-B0EB-6479DF2FCDC5}" type="presParOf" srcId="{ED1B80D5-4975-443A-AD51-7949E22367A4}" destId="{A687E0BE-7A8A-41A0-89B1-DE5D99E75B4D}" srcOrd="0" destOrd="0" presId="urn:microsoft.com/office/officeart/2005/8/layout/list1"/>
    <dgm:cxn modelId="{0BE88157-28EB-431D-A53F-368B8D605823}" type="presParOf" srcId="{A687E0BE-7A8A-41A0-89B1-DE5D99E75B4D}" destId="{15ED835B-9A3E-4B3E-BD6B-F3E619257F11}" srcOrd="0" destOrd="0" presId="urn:microsoft.com/office/officeart/2005/8/layout/list1"/>
    <dgm:cxn modelId="{BBA7807C-0798-4714-A31F-72A519853D2E}" type="presParOf" srcId="{A687E0BE-7A8A-41A0-89B1-DE5D99E75B4D}" destId="{C525B4EE-717F-4EC7-90A0-6CB5A2791CBB}" srcOrd="1" destOrd="0" presId="urn:microsoft.com/office/officeart/2005/8/layout/list1"/>
    <dgm:cxn modelId="{5FC2FE13-D463-436A-93F2-F16FA5FA272D}" type="presParOf" srcId="{ED1B80D5-4975-443A-AD51-7949E22367A4}" destId="{36190CB5-AB0E-4DDA-A752-13B482C523BF}" srcOrd="1" destOrd="0" presId="urn:microsoft.com/office/officeart/2005/8/layout/list1"/>
    <dgm:cxn modelId="{77241C23-A728-46DD-B7F7-90047E9E960E}" type="presParOf" srcId="{ED1B80D5-4975-443A-AD51-7949E22367A4}" destId="{8C5A298E-AB0F-46B2-8A7C-21990B9F0BF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D1787-0570-454F-8E59-98F6652D9B92}">
      <dsp:nvSpPr>
        <dsp:cNvPr id="0" name=""/>
        <dsp:cNvSpPr/>
      </dsp:nvSpPr>
      <dsp:spPr>
        <a:xfrm>
          <a:off x="0" y="520885"/>
          <a:ext cx="3320699" cy="13891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7723" tIns="291592" rIns="25772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Longitudinal beam profile monitoring of LHC beams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Measure relative population of Main and Ghost/Satellite bunches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High dynamic range!</a:t>
          </a:r>
          <a:endParaRPr lang="en-GB" sz="1400" kern="1200" dirty="0"/>
        </a:p>
      </dsp:txBody>
      <dsp:txXfrm>
        <a:off x="0" y="520885"/>
        <a:ext cx="3320699" cy="1389150"/>
      </dsp:txXfrm>
    </dsp:sp>
    <dsp:sp modelId="{A97C08BF-DAE9-409A-85E1-8E84F760AA85}">
      <dsp:nvSpPr>
        <dsp:cNvPr id="0" name=""/>
        <dsp:cNvSpPr/>
      </dsp:nvSpPr>
      <dsp:spPr>
        <a:xfrm>
          <a:off x="166034" y="314245"/>
          <a:ext cx="2324489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860" tIns="0" rIns="8786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Purpose</a:t>
          </a:r>
          <a:endParaRPr lang="en-GB" sz="1400" kern="1200" dirty="0"/>
        </a:p>
      </dsp:txBody>
      <dsp:txXfrm>
        <a:off x="186209" y="334420"/>
        <a:ext cx="2284139" cy="372930"/>
      </dsp:txXfrm>
    </dsp:sp>
    <dsp:sp modelId="{C1E695B6-6E1B-4B85-80BA-B9D5726BB44A}">
      <dsp:nvSpPr>
        <dsp:cNvPr id="0" name=""/>
        <dsp:cNvSpPr/>
      </dsp:nvSpPr>
      <dsp:spPr>
        <a:xfrm>
          <a:off x="0" y="2192275"/>
          <a:ext cx="3320699" cy="216090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7723" tIns="291592" rIns="257723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i="0" kern="1200" dirty="0" smtClean="0"/>
            <a:t>Time-correlated single photon counting of synchrotron light from LHC beams</a:t>
          </a:r>
          <a:endParaRPr lang="en-GB" sz="1400" b="1" i="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Lens focuses light on sensor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ND-filters to control amount of light on sensor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TDC generates histogram of photon arrival times </a:t>
          </a:r>
          <a:r>
            <a:rPr lang="en-GB" sz="1400" kern="1200" dirty="0" smtClean="0">
              <a:sym typeface="Wingdings" panose="05000000000000000000" pitchFamily="2" charset="2"/>
            </a:rPr>
            <a:t> Beam profile (50 </a:t>
          </a:r>
          <a:r>
            <a:rPr lang="en-GB" sz="1400" kern="1200" dirty="0" err="1" smtClean="0">
              <a:sym typeface="Wingdings" panose="05000000000000000000" pitchFamily="2" charset="2"/>
            </a:rPr>
            <a:t>ps</a:t>
          </a:r>
          <a:r>
            <a:rPr lang="en-GB" sz="1400" kern="1200" dirty="0" smtClean="0">
              <a:sym typeface="Wingdings" panose="05000000000000000000" pitchFamily="2" charset="2"/>
            </a:rPr>
            <a:t> resolution)</a:t>
          </a:r>
          <a:endParaRPr lang="en-GB" sz="1400" kern="1200" dirty="0"/>
        </a:p>
      </dsp:txBody>
      <dsp:txXfrm>
        <a:off x="0" y="2192275"/>
        <a:ext cx="3320699" cy="2160900"/>
      </dsp:txXfrm>
    </dsp:sp>
    <dsp:sp modelId="{A2DD762F-5DE1-46CA-8798-1FC20E28DC71}">
      <dsp:nvSpPr>
        <dsp:cNvPr id="0" name=""/>
        <dsp:cNvSpPr/>
      </dsp:nvSpPr>
      <dsp:spPr>
        <a:xfrm>
          <a:off x="166034" y="1985635"/>
          <a:ext cx="2324489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860" tIns="0" rIns="8786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Principle</a:t>
          </a:r>
          <a:endParaRPr lang="en-GB" sz="1400" kern="1200" dirty="0"/>
        </a:p>
      </dsp:txBody>
      <dsp:txXfrm>
        <a:off x="186209" y="2005810"/>
        <a:ext cx="2284139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B0C5CD-9C27-4154-9336-03FC68AA4E1A}">
      <dsp:nvSpPr>
        <dsp:cNvPr id="0" name=""/>
        <dsp:cNvSpPr/>
      </dsp:nvSpPr>
      <dsp:spPr>
        <a:xfrm>
          <a:off x="0" y="375400"/>
          <a:ext cx="3846299" cy="8694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516" tIns="249936" rIns="298516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PDM model from Micro-Photon Devices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(+) Reliable, narrow IRF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(-) </a:t>
          </a:r>
          <a:r>
            <a:rPr lang="en-GB" sz="1200" b="1" i="1" u="sng" kern="1200" dirty="0" err="1" smtClean="0"/>
            <a:t>Afterpulsing</a:t>
          </a:r>
          <a:r>
            <a:rPr lang="en-GB" sz="1200" kern="1200" dirty="0" smtClean="0"/>
            <a:t>, </a:t>
          </a:r>
          <a:r>
            <a:rPr lang="en-GB" sz="1200" kern="1200" dirty="0" err="1" smtClean="0"/>
            <a:t>deadtime</a:t>
          </a:r>
          <a:endParaRPr lang="en-GB" sz="1200" kern="1200" dirty="0"/>
        </a:p>
      </dsp:txBody>
      <dsp:txXfrm>
        <a:off x="0" y="375400"/>
        <a:ext cx="3846299" cy="869400"/>
      </dsp:txXfrm>
    </dsp:sp>
    <dsp:sp modelId="{B0EB8B3B-D9A4-45A6-AF72-45B8F015D5D3}">
      <dsp:nvSpPr>
        <dsp:cNvPr id="0" name=""/>
        <dsp:cNvSpPr/>
      </dsp:nvSpPr>
      <dsp:spPr>
        <a:xfrm>
          <a:off x="192314" y="198280"/>
          <a:ext cx="2692409" cy="35423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767" tIns="0" rIns="101767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Single Photon Avalanche Diode (x2)</a:t>
          </a:r>
          <a:endParaRPr lang="en-GB" sz="1200" kern="1200" dirty="0"/>
        </a:p>
      </dsp:txBody>
      <dsp:txXfrm>
        <a:off x="209607" y="215573"/>
        <a:ext cx="2657823" cy="319653"/>
      </dsp:txXfrm>
    </dsp:sp>
    <dsp:sp modelId="{D3DF8E06-4314-479F-B531-89FCD706D923}">
      <dsp:nvSpPr>
        <dsp:cNvPr id="0" name=""/>
        <dsp:cNvSpPr/>
      </dsp:nvSpPr>
      <dsp:spPr>
        <a:xfrm>
          <a:off x="0" y="1486720"/>
          <a:ext cx="3846299" cy="11907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516" tIns="249936" rIns="298516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Afterpulsing</a:t>
          </a:r>
          <a:r>
            <a:rPr lang="en-GB" sz="1200" kern="1200" dirty="0" smtClean="0"/>
            <a:t>, </a:t>
          </a:r>
          <a:r>
            <a:rPr lang="en-GB" sz="1200" kern="1200" dirty="0" err="1" smtClean="0"/>
            <a:t>deadtime</a:t>
          </a:r>
          <a:r>
            <a:rPr lang="en-GB" sz="1200" kern="1200" dirty="0" smtClean="0"/>
            <a:t>, sensitivity</a:t>
          </a:r>
          <a:endParaRPr lang="en-GB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Long-lived trap states measureable after 100’s of </a:t>
          </a:r>
          <a14:m xmlns:a14="http://schemas.microsoft.com/office/drawing/2010/main">
            <m:oMath xmlns:m="http://schemas.openxmlformats.org/officeDocument/2006/math">
              <m:r>
                <a:rPr lang="en-GB" sz="1200" b="0" i="1" kern="1200" smtClean="0">
                  <a:latin typeface="Cambria Math"/>
                </a:rPr>
                <m:t>𝜇</m:t>
              </m:r>
            </m:oMath>
          </a14:m>
          <a:r>
            <a:rPr lang="en-GB" sz="1200" kern="1200" dirty="0" smtClean="0"/>
            <a:t>s.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Erratic behaviour if struck by photon at the end of the </a:t>
          </a:r>
          <a:r>
            <a:rPr lang="en-GB" sz="1200" kern="1200" dirty="0" err="1" smtClean="0"/>
            <a:t>deadtime</a:t>
          </a:r>
          <a:endParaRPr lang="en-GB" sz="1200" kern="1200" dirty="0"/>
        </a:p>
      </dsp:txBody>
      <dsp:txXfrm>
        <a:off x="0" y="1486720"/>
        <a:ext cx="3846299" cy="1190700"/>
      </dsp:txXfrm>
    </dsp:sp>
    <dsp:sp modelId="{798B5406-46BC-47F1-BEF2-31DBAC8E8301}">
      <dsp:nvSpPr>
        <dsp:cNvPr id="0" name=""/>
        <dsp:cNvSpPr/>
      </dsp:nvSpPr>
      <dsp:spPr>
        <a:xfrm>
          <a:off x="192314" y="1309600"/>
          <a:ext cx="2692409" cy="35423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767" tIns="0" rIns="101767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LS1 Characterization</a:t>
          </a:r>
          <a:endParaRPr lang="en-GB" sz="1200" kern="1200" dirty="0"/>
        </a:p>
      </dsp:txBody>
      <dsp:txXfrm>
        <a:off x="209607" y="1326893"/>
        <a:ext cx="2657823" cy="319653"/>
      </dsp:txXfrm>
    </dsp:sp>
    <dsp:sp modelId="{83E1A5DD-EB31-49F9-93FD-BFE43DD6FAA6}">
      <dsp:nvSpPr>
        <dsp:cNvPr id="0" name=""/>
        <dsp:cNvSpPr/>
      </dsp:nvSpPr>
      <dsp:spPr>
        <a:xfrm>
          <a:off x="0" y="2919340"/>
          <a:ext cx="3846299" cy="1549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8516" tIns="249936" rIns="298516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Afterpulse</a:t>
          </a:r>
          <a:r>
            <a:rPr lang="en-GB" sz="1200" kern="1200" dirty="0" smtClean="0"/>
            <a:t> &amp; </a:t>
          </a:r>
          <a:r>
            <a:rPr lang="en-GB" sz="1200" kern="1200" dirty="0" err="1" smtClean="0"/>
            <a:t>deadtime</a:t>
          </a:r>
          <a:r>
            <a:rPr lang="en-GB" sz="1200" kern="1200" dirty="0" smtClean="0"/>
            <a:t> correction method implemented [IBIC’14: MOPD11]</a:t>
          </a:r>
          <a:endParaRPr lang="en-GB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v-SE" sz="1200" kern="1200" dirty="0" smtClean="0"/>
            <a:t>Dynamic range improved by </a:t>
          </a:r>
          <a:r>
            <a:rPr lang="en-GB" sz="1200" kern="1200" dirty="0" smtClean="0"/>
            <a:t>~1 order of magnitude</a:t>
          </a:r>
          <a:endParaRPr lang="en-GB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“Baseline” variation suppressed</a:t>
          </a:r>
          <a:endParaRPr lang="en-GB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Detector </a:t>
          </a:r>
          <a:r>
            <a:rPr lang="en-GB" sz="1200" kern="1200" dirty="0" err="1" smtClean="0"/>
            <a:t>deadtime</a:t>
          </a:r>
          <a:r>
            <a:rPr lang="en-GB" sz="1200" kern="1200" dirty="0" smtClean="0"/>
            <a:t> adjusted by manufacturer to avoid LHC main bunch spacing</a:t>
          </a:r>
          <a:endParaRPr lang="en-GB" sz="1200" kern="1200" dirty="0"/>
        </a:p>
      </dsp:txBody>
      <dsp:txXfrm>
        <a:off x="0" y="2919340"/>
        <a:ext cx="3846299" cy="1549800"/>
      </dsp:txXfrm>
    </dsp:sp>
    <dsp:sp modelId="{D6EEF045-E7F2-49E8-BAA2-278F09E3D1E4}">
      <dsp:nvSpPr>
        <dsp:cNvPr id="0" name=""/>
        <dsp:cNvSpPr/>
      </dsp:nvSpPr>
      <dsp:spPr>
        <a:xfrm>
          <a:off x="192314" y="2742220"/>
          <a:ext cx="2692409" cy="35423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767" tIns="0" rIns="101767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Improvements</a:t>
          </a:r>
          <a:endParaRPr lang="en-GB" sz="1200" kern="1200" dirty="0"/>
        </a:p>
      </dsp:txBody>
      <dsp:txXfrm>
        <a:off x="209607" y="2759513"/>
        <a:ext cx="2657823" cy="3196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CDEED-EC23-4983-A6DF-99A2B13CA2E2}">
      <dsp:nvSpPr>
        <dsp:cNvPr id="0" name=""/>
        <dsp:cNvSpPr/>
      </dsp:nvSpPr>
      <dsp:spPr>
        <a:xfrm>
          <a:off x="0" y="428230"/>
          <a:ext cx="3812146" cy="1134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5865" tIns="333248" rIns="29586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PMA Hybrid from PicoQuant (x1)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Electron bombardment + avalanche</a:t>
          </a:r>
          <a:endParaRPr lang="en-GB" sz="1600" kern="1200" dirty="0"/>
        </a:p>
      </dsp:txBody>
      <dsp:txXfrm>
        <a:off x="0" y="428230"/>
        <a:ext cx="3812146" cy="1134000"/>
      </dsp:txXfrm>
    </dsp:sp>
    <dsp:sp modelId="{79988F59-CE5E-49AA-B180-BB8CE90731B9}">
      <dsp:nvSpPr>
        <dsp:cNvPr id="0" name=""/>
        <dsp:cNvSpPr/>
      </dsp:nvSpPr>
      <dsp:spPr>
        <a:xfrm>
          <a:off x="190607" y="192070"/>
          <a:ext cx="2668502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863" tIns="0" rIns="10086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Characteristics</a:t>
          </a:r>
          <a:endParaRPr lang="en-GB" sz="1600" kern="1200" dirty="0"/>
        </a:p>
      </dsp:txBody>
      <dsp:txXfrm>
        <a:off x="213664" y="215127"/>
        <a:ext cx="2622388" cy="426206"/>
      </dsp:txXfrm>
    </dsp:sp>
    <dsp:sp modelId="{8AFB3E8E-1B84-43F6-B6CE-80739852C9B8}">
      <dsp:nvSpPr>
        <dsp:cNvPr id="0" name=""/>
        <dsp:cNvSpPr/>
      </dsp:nvSpPr>
      <dsp:spPr>
        <a:xfrm>
          <a:off x="0" y="1884790"/>
          <a:ext cx="3812146" cy="1386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5865" tIns="333248" rIns="29586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err="1" smtClean="0"/>
            <a:t>Afterpulsing</a:t>
          </a:r>
          <a:r>
            <a:rPr lang="en-GB" sz="1600" kern="1200" dirty="0" smtClean="0"/>
            <a:t> “negligible”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err="1" smtClean="0"/>
            <a:t>Deadtime</a:t>
          </a:r>
          <a:r>
            <a:rPr lang="en-GB" sz="1600" kern="1200" dirty="0" smtClean="0"/>
            <a:t> &lt; Double pulse resolution of TDC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Large sensor: </a:t>
          </a:r>
          <a14:m xmlns:a14="http://schemas.microsoft.com/office/drawing/2010/main">
            <m:oMath xmlns:m="http://schemas.openxmlformats.org/officeDocument/2006/math">
              <m:r>
                <a:rPr lang="en-GB" sz="1600" b="0" i="1" kern="1200" smtClean="0">
                  <a:latin typeface="Cambria Math"/>
                </a:rPr>
                <m:t>𝜙</m:t>
              </m:r>
            </m:oMath>
          </a14:m>
          <a:r>
            <a:rPr lang="en-GB" sz="1600" kern="1200" dirty="0" smtClean="0"/>
            <a:t>=6 mm</a:t>
          </a:r>
        </a:p>
      </dsp:txBody>
      <dsp:txXfrm>
        <a:off x="0" y="1884790"/>
        <a:ext cx="3812146" cy="1386000"/>
      </dsp:txXfrm>
    </dsp:sp>
    <dsp:sp modelId="{D9394698-EFD6-4C3C-A617-98280577A587}">
      <dsp:nvSpPr>
        <dsp:cNvPr id="0" name=""/>
        <dsp:cNvSpPr/>
      </dsp:nvSpPr>
      <dsp:spPr>
        <a:xfrm>
          <a:off x="190607" y="1648630"/>
          <a:ext cx="2668502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863" tIns="0" rIns="10086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Advantages</a:t>
          </a:r>
        </a:p>
      </dsp:txBody>
      <dsp:txXfrm>
        <a:off x="213664" y="1671687"/>
        <a:ext cx="2622388" cy="426206"/>
      </dsp:txXfrm>
    </dsp:sp>
    <dsp:sp modelId="{F24C56DC-4A1D-4405-8C0E-F6F5E9BEC73E}">
      <dsp:nvSpPr>
        <dsp:cNvPr id="0" name=""/>
        <dsp:cNvSpPr/>
      </dsp:nvSpPr>
      <dsp:spPr>
        <a:xfrm>
          <a:off x="0" y="3593350"/>
          <a:ext cx="3812146" cy="882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5865" tIns="333248" rIns="29586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Current limit at 9 MHz count rate (shutter protection)</a:t>
          </a:r>
        </a:p>
      </dsp:txBody>
      <dsp:txXfrm>
        <a:off x="0" y="3593350"/>
        <a:ext cx="3812146" cy="882000"/>
      </dsp:txXfrm>
    </dsp:sp>
    <dsp:sp modelId="{5532A831-5A04-47AD-90BE-4A9884E08B62}">
      <dsp:nvSpPr>
        <dsp:cNvPr id="0" name=""/>
        <dsp:cNvSpPr/>
      </dsp:nvSpPr>
      <dsp:spPr>
        <a:xfrm>
          <a:off x="190607" y="3357190"/>
          <a:ext cx="2668502" cy="4723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863" tIns="0" rIns="10086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Disadvantages</a:t>
          </a:r>
        </a:p>
      </dsp:txBody>
      <dsp:txXfrm>
        <a:off x="213664" y="3380247"/>
        <a:ext cx="2622388" cy="4262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3A6B9-AA00-4E62-928D-4F0D49E46F9F}">
      <dsp:nvSpPr>
        <dsp:cNvPr id="0" name=""/>
        <dsp:cNvSpPr/>
      </dsp:nvSpPr>
      <dsp:spPr>
        <a:xfrm>
          <a:off x="0" y="233667"/>
          <a:ext cx="4681499" cy="114345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3336" tIns="229108" rIns="363336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v-SE" sz="1100" kern="1200" dirty="0" smtClean="0"/>
            <a:t>Hybrid raw data even better than corrected SPAD</a:t>
          </a:r>
          <a:endParaRPr lang="en-GB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Dynamic range &gt;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GB" sz="1100" b="0" i="1" kern="1200" smtClean="0">
                      <a:latin typeface="Cambria Math"/>
                    </a:rPr>
                  </m:ctrlPr>
                </m:sSupPr>
                <m:e>
                  <m:r>
                    <a:rPr lang="en-GB" sz="1100" b="0" i="1" kern="1200" smtClean="0">
                      <a:latin typeface="Cambria Math"/>
                    </a:rPr>
                    <m:t>10</m:t>
                  </m:r>
                </m:e>
                <m:sup>
                  <m:r>
                    <a:rPr lang="en-GB" sz="1100" b="0" i="1" kern="1200" smtClean="0">
                      <a:latin typeface="Cambria Math"/>
                    </a:rPr>
                    <m:t>5</m:t>
                  </m:r>
                </m:sup>
              </m:sSup>
            </m:oMath>
          </a14:m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Hybrid “</a:t>
          </a:r>
          <a:r>
            <a:rPr lang="en-GB" sz="1100" kern="1200" dirty="0" err="1" smtClean="0"/>
            <a:t>afterpulsing</a:t>
          </a:r>
          <a:r>
            <a:rPr lang="en-GB" sz="1100" kern="1200" dirty="0" smtClean="0"/>
            <a:t>” visible</a:t>
          </a:r>
          <a:endParaRPr lang="en-GB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… but correction algorithm works also for Hybrid!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FWHM similar (Hybrid better from ~FW@0.01M)	</a:t>
          </a:r>
          <a:endParaRPr lang="en-GB" sz="1100" kern="1200" dirty="0"/>
        </a:p>
      </dsp:txBody>
      <dsp:txXfrm>
        <a:off x="0" y="233667"/>
        <a:ext cx="4681499" cy="1143450"/>
      </dsp:txXfrm>
    </dsp:sp>
    <dsp:sp modelId="{E91B1E03-F5DD-4D32-B7F3-516883A2D7D8}">
      <dsp:nvSpPr>
        <dsp:cNvPr id="0" name=""/>
        <dsp:cNvSpPr/>
      </dsp:nvSpPr>
      <dsp:spPr>
        <a:xfrm>
          <a:off x="234074" y="71307"/>
          <a:ext cx="3277049" cy="324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65" tIns="0" rIns="123865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Observations</a:t>
          </a:r>
          <a:endParaRPr lang="en-GB" sz="1100" kern="1200" dirty="0"/>
        </a:p>
      </dsp:txBody>
      <dsp:txXfrm>
        <a:off x="249926" y="87159"/>
        <a:ext cx="3245345" cy="293016"/>
      </dsp:txXfrm>
    </dsp:sp>
    <dsp:sp modelId="{FDA0332F-34D2-4B45-AA27-EBEB603392F4}">
      <dsp:nvSpPr>
        <dsp:cNvPr id="0" name=""/>
        <dsp:cNvSpPr/>
      </dsp:nvSpPr>
      <dsp:spPr>
        <a:xfrm>
          <a:off x="0" y="1598877"/>
          <a:ext cx="4681499" cy="93555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3336" tIns="229108" rIns="363336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LDM baseline (=signal between main bunches) more stable with Hybrid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Less signal spill-over from main bunch to next RF-bucket</a:t>
          </a: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dirty="0" smtClean="0"/>
            <a:t>Overall: Hybrid seems very promising</a:t>
          </a:r>
          <a:endParaRPr lang="en-GB" sz="1100" kern="1200" dirty="0"/>
        </a:p>
      </dsp:txBody>
      <dsp:txXfrm>
        <a:off x="0" y="1598877"/>
        <a:ext cx="4681499" cy="935550"/>
      </dsp:txXfrm>
    </dsp:sp>
    <dsp:sp modelId="{F5DBE932-2079-4FA5-BEE7-9413A86F2888}">
      <dsp:nvSpPr>
        <dsp:cNvPr id="0" name=""/>
        <dsp:cNvSpPr/>
      </dsp:nvSpPr>
      <dsp:spPr>
        <a:xfrm>
          <a:off x="234074" y="1436517"/>
          <a:ext cx="3277049" cy="3247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65" tIns="0" rIns="123865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Conclusions</a:t>
          </a:r>
          <a:endParaRPr lang="en-GB" sz="1100" kern="1200" dirty="0"/>
        </a:p>
      </dsp:txBody>
      <dsp:txXfrm>
        <a:off x="249926" y="1452369"/>
        <a:ext cx="3245345" cy="2930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5A298E-AB0F-46B2-8A7C-21990B9F0BFE}">
      <dsp:nvSpPr>
        <dsp:cNvPr id="0" name=""/>
        <dsp:cNvSpPr/>
      </dsp:nvSpPr>
      <dsp:spPr>
        <a:xfrm>
          <a:off x="0" y="217921"/>
          <a:ext cx="2205540" cy="1085175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174" tIns="270764" rIns="171174" bIns="92456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IRF widens at shorter wavelengths</a:t>
          </a:r>
          <a:endParaRPr lang="en-GB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Filter </a:t>
          </a:r>
          <a14:m xmlns:a14="http://schemas.microsoft.com/office/drawing/2010/main">
            <m:oMath xmlns:m="http://schemas.openxmlformats.org/officeDocument/2006/math">
              <m:r>
                <a:rPr lang="en-GB" sz="1300" b="0" i="1" kern="1200" smtClean="0">
                  <a:latin typeface="Cambria Math"/>
                </a:rPr>
                <m:t>→ </m:t>
              </m:r>
            </m:oMath>
          </a14:m>
          <a:r>
            <a:rPr lang="en-GB" sz="1300" kern="1200" dirty="0" smtClean="0"/>
            <a:t>Better signal at high energies</a:t>
          </a:r>
          <a:endParaRPr lang="en-GB" sz="1300" kern="1200" dirty="0"/>
        </a:p>
      </dsp:txBody>
      <dsp:txXfrm>
        <a:off x="0" y="217921"/>
        <a:ext cx="2205540" cy="1085175"/>
      </dsp:txXfrm>
    </dsp:sp>
    <dsp:sp modelId="{C525B4EE-717F-4EC7-90A0-6CB5A2791CBB}">
      <dsp:nvSpPr>
        <dsp:cNvPr id="0" name=""/>
        <dsp:cNvSpPr/>
      </dsp:nvSpPr>
      <dsp:spPr>
        <a:xfrm>
          <a:off x="110277" y="26041"/>
          <a:ext cx="1543878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355" tIns="0" rIns="58355" bIns="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err="1" smtClean="0"/>
            <a:t>Color</a:t>
          </a:r>
          <a:r>
            <a:rPr lang="en-GB" sz="1300" kern="1200" dirty="0" smtClean="0"/>
            <a:t> filter (SPAD)</a:t>
          </a:r>
          <a:endParaRPr lang="en-GB" sz="1300" kern="1200" dirty="0"/>
        </a:p>
      </dsp:txBody>
      <dsp:txXfrm>
        <a:off x="129011" y="44775"/>
        <a:ext cx="1506410" cy="3462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7F454-4029-4969-A4EB-A949D2D2628B}">
      <dsp:nvSpPr>
        <dsp:cNvPr id="0" name=""/>
        <dsp:cNvSpPr/>
      </dsp:nvSpPr>
      <dsp:spPr>
        <a:xfrm>
          <a:off x="0" y="292131"/>
          <a:ext cx="2969656" cy="11907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0478" tIns="291592" rIns="230478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err="1" smtClean="0"/>
            <a:t>Fiber</a:t>
          </a:r>
          <a:r>
            <a:rPr lang="en-GB" sz="1400" kern="1200" dirty="0" smtClean="0"/>
            <a:t>-coupled sub-ns pulsed laser installed in gallery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SPAD </a:t>
          </a:r>
          <a:r>
            <a:rPr lang="en-GB" sz="1400" kern="1200" dirty="0" err="1" smtClean="0"/>
            <a:t>afterpulse</a:t>
          </a:r>
          <a:r>
            <a:rPr lang="en-GB" sz="1400" kern="1200" dirty="0" smtClean="0"/>
            <a:t> calibration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System sanity check</a:t>
          </a:r>
          <a:endParaRPr lang="en-GB" sz="1400" kern="1200" dirty="0"/>
        </a:p>
      </dsp:txBody>
      <dsp:txXfrm>
        <a:off x="0" y="292131"/>
        <a:ext cx="2969656" cy="1190700"/>
      </dsp:txXfrm>
    </dsp:sp>
    <dsp:sp modelId="{F610E4E6-3600-4E91-B6D2-EE1FF64B9381}">
      <dsp:nvSpPr>
        <dsp:cNvPr id="0" name=""/>
        <dsp:cNvSpPr/>
      </dsp:nvSpPr>
      <dsp:spPr>
        <a:xfrm>
          <a:off x="148482" y="85491"/>
          <a:ext cx="2078759" cy="4132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572" tIns="0" rIns="78572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Pulsed laser</a:t>
          </a:r>
          <a:endParaRPr lang="en-GB" sz="1400" kern="1200" dirty="0"/>
        </a:p>
      </dsp:txBody>
      <dsp:txXfrm>
        <a:off x="168657" y="105666"/>
        <a:ext cx="2038409" cy="37293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0FFBD0-ABD0-4484-94E9-C00BE2051EA5}">
      <dsp:nvSpPr>
        <dsp:cNvPr id="0" name=""/>
        <dsp:cNvSpPr/>
      </dsp:nvSpPr>
      <dsp:spPr>
        <a:xfrm>
          <a:off x="0" y="206621"/>
          <a:ext cx="2709786" cy="8127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0310" tIns="249936" rIns="210310" bIns="85344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Reduce impact (signal variation) of extraction mirror movement</a:t>
          </a:r>
          <a:endParaRPr lang="en-GB" sz="1200" kern="1200" dirty="0"/>
        </a:p>
      </dsp:txBody>
      <dsp:txXfrm>
        <a:off x="0" y="206621"/>
        <a:ext cx="2709786" cy="812700"/>
      </dsp:txXfrm>
    </dsp:sp>
    <dsp:sp modelId="{071417D5-900C-4714-B21F-53506AB44D32}">
      <dsp:nvSpPr>
        <dsp:cNvPr id="0" name=""/>
        <dsp:cNvSpPr/>
      </dsp:nvSpPr>
      <dsp:spPr>
        <a:xfrm>
          <a:off x="135489" y="29501"/>
          <a:ext cx="1896850" cy="3542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696" tIns="0" rIns="71696" bIns="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Diffuser (SPAD)</a:t>
          </a:r>
          <a:endParaRPr lang="en-GB" sz="1200" kern="1200" dirty="0"/>
        </a:p>
      </dsp:txBody>
      <dsp:txXfrm>
        <a:off x="152782" y="46794"/>
        <a:ext cx="1862264" cy="3196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7F454-4029-4969-A4EB-A949D2D2628B}">
      <dsp:nvSpPr>
        <dsp:cNvPr id="0" name=""/>
        <dsp:cNvSpPr/>
      </dsp:nvSpPr>
      <dsp:spPr>
        <a:xfrm>
          <a:off x="0" y="380286"/>
          <a:ext cx="1960130" cy="27027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128" tIns="270764" rIns="152128" bIns="92456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5 filters (Attenuation up to 10</a:t>
          </a:r>
          <a:r>
            <a:rPr lang="en-GB" sz="1300" kern="1200" baseline="30000" dirty="0" smtClean="0"/>
            <a:t>7</a:t>
          </a:r>
          <a:r>
            <a:rPr lang="en-GB" sz="1300" kern="1200" dirty="0" smtClean="0"/>
            <a:t>)</a:t>
          </a:r>
          <a:endParaRPr lang="en-GB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Analytical estimation of filter range from SR photon emission (0.45-7 </a:t>
          </a:r>
          <a:r>
            <a:rPr lang="en-GB" sz="1300" kern="1200" dirty="0" err="1" smtClean="0"/>
            <a:t>TeV</a:t>
          </a:r>
          <a:r>
            <a:rPr lang="en-GB" sz="1300" kern="1200" dirty="0" smtClean="0"/>
            <a:t>), T/R along light path, detector QE and light collection efficiency</a:t>
          </a:r>
          <a:endParaRPr lang="en-GB" sz="13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/>
            <a:t>Avoid saturation: factor x100 safety margin</a:t>
          </a:r>
          <a:endParaRPr lang="en-GB" sz="1300" kern="1200" dirty="0"/>
        </a:p>
      </dsp:txBody>
      <dsp:txXfrm>
        <a:off x="0" y="380286"/>
        <a:ext cx="1960130" cy="2702700"/>
      </dsp:txXfrm>
    </dsp:sp>
    <dsp:sp modelId="{F610E4E6-3600-4E91-B6D2-EE1FF64B9381}">
      <dsp:nvSpPr>
        <dsp:cNvPr id="0" name=""/>
        <dsp:cNvSpPr/>
      </dsp:nvSpPr>
      <dsp:spPr>
        <a:xfrm>
          <a:off x="98006" y="188406"/>
          <a:ext cx="1372091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862" tIns="0" rIns="51862" bIns="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Neutral density filters</a:t>
          </a:r>
          <a:endParaRPr lang="en-GB" sz="1300" kern="1200" dirty="0"/>
        </a:p>
      </dsp:txBody>
      <dsp:txXfrm>
        <a:off x="116740" y="207140"/>
        <a:ext cx="1334623" cy="34629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452FF5-F8EE-4B3F-9D3A-CD47C73F105A}">
      <dsp:nvSpPr>
        <dsp:cNvPr id="0" name=""/>
        <dsp:cNvSpPr/>
      </dsp:nvSpPr>
      <dsp:spPr>
        <a:xfrm>
          <a:off x="0" y="329219"/>
          <a:ext cx="5032879" cy="1927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0607" tIns="354076" rIns="390607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Improved </a:t>
          </a:r>
          <a:r>
            <a:rPr lang="en-GB" sz="1700" kern="1200" dirty="0" err="1" smtClean="0"/>
            <a:t>afterpulse</a:t>
          </a:r>
          <a:r>
            <a:rPr lang="en-GB" sz="1700" kern="1200" dirty="0" smtClean="0"/>
            <a:t> correction</a:t>
          </a: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Light collection efficiency on SPAD sensor improved from Run 1</a:t>
          </a:r>
          <a:endParaRPr lang="en-GB" sz="1700" kern="1200" dirty="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Sufficient signal at “1 </a:t>
          </a:r>
          <a:r>
            <a:rPr lang="en-GB" sz="1700" kern="1200" dirty="0" err="1" smtClean="0"/>
            <a:t>GeV</a:t>
          </a:r>
          <a:r>
            <a:rPr lang="en-GB" sz="1700" kern="1200" dirty="0" smtClean="0"/>
            <a:t>-dip” (</a:t>
          </a:r>
          <a:r>
            <a:rPr lang="en-GB" sz="1700" kern="1200" dirty="0" err="1" smtClean="0"/>
            <a:t>undulator</a:t>
          </a:r>
          <a:r>
            <a:rPr lang="en-GB" sz="1700" kern="1200" dirty="0" smtClean="0"/>
            <a:t>/dipole transition region)</a:t>
          </a: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TBC: Hybrid &gt; SPAD…</a:t>
          </a:r>
          <a:endParaRPr lang="en-GB" sz="1700" kern="1200" dirty="0"/>
        </a:p>
      </dsp:txBody>
      <dsp:txXfrm>
        <a:off x="0" y="329219"/>
        <a:ext cx="5032879" cy="1927800"/>
      </dsp:txXfrm>
    </dsp:sp>
    <dsp:sp modelId="{8396E0EC-4EB2-41D3-9522-4B4FB49DBB00}">
      <dsp:nvSpPr>
        <dsp:cNvPr id="0" name=""/>
        <dsp:cNvSpPr/>
      </dsp:nvSpPr>
      <dsp:spPr>
        <a:xfrm>
          <a:off x="251644" y="78299"/>
          <a:ext cx="352301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162" tIns="0" rIns="133162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Expectations</a:t>
          </a:r>
          <a:endParaRPr lang="en-GB" sz="1700" kern="1200" dirty="0"/>
        </a:p>
      </dsp:txBody>
      <dsp:txXfrm>
        <a:off x="276142" y="102797"/>
        <a:ext cx="3474019" cy="452844"/>
      </dsp:txXfrm>
    </dsp:sp>
    <dsp:sp modelId="{F7D54ED4-0776-4883-B9E8-403471CCA3D1}">
      <dsp:nvSpPr>
        <dsp:cNvPr id="0" name=""/>
        <dsp:cNvSpPr/>
      </dsp:nvSpPr>
      <dsp:spPr>
        <a:xfrm>
          <a:off x="0" y="2599739"/>
          <a:ext cx="5032879" cy="709537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0607" tIns="354076" rIns="390607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System ready for beam!</a:t>
          </a:r>
          <a:endParaRPr lang="en-GB" sz="1700" kern="1200" dirty="0"/>
        </a:p>
      </dsp:txBody>
      <dsp:txXfrm>
        <a:off x="0" y="2599739"/>
        <a:ext cx="5032879" cy="709537"/>
      </dsp:txXfrm>
    </dsp:sp>
    <dsp:sp modelId="{A08FFBD2-20D9-42CD-93AA-754457854F11}">
      <dsp:nvSpPr>
        <dsp:cNvPr id="0" name=""/>
        <dsp:cNvSpPr/>
      </dsp:nvSpPr>
      <dsp:spPr>
        <a:xfrm>
          <a:off x="251644" y="2348819"/>
          <a:ext cx="352301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162" tIns="0" rIns="133162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Current status</a:t>
          </a:r>
          <a:endParaRPr lang="en-GB" sz="1700" kern="1200" dirty="0"/>
        </a:p>
      </dsp:txBody>
      <dsp:txXfrm>
        <a:off x="276142" y="2373317"/>
        <a:ext cx="3474019" cy="452844"/>
      </dsp:txXfrm>
    </dsp:sp>
    <dsp:sp modelId="{0811C300-A8F3-4B9E-8757-E2C99009CFFC}">
      <dsp:nvSpPr>
        <dsp:cNvPr id="0" name=""/>
        <dsp:cNvSpPr/>
      </dsp:nvSpPr>
      <dsp:spPr>
        <a:xfrm>
          <a:off x="0" y="3651996"/>
          <a:ext cx="5032879" cy="937125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0607" tIns="354076" rIns="390607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Improve software for control, acquisition and analysis</a:t>
          </a:r>
          <a:endParaRPr lang="en-GB" sz="1700" kern="1200" dirty="0"/>
        </a:p>
      </dsp:txBody>
      <dsp:txXfrm>
        <a:off x="0" y="3651996"/>
        <a:ext cx="5032879" cy="937125"/>
      </dsp:txXfrm>
    </dsp:sp>
    <dsp:sp modelId="{CBF6B8B8-C19B-4486-8B16-37D9C561C827}">
      <dsp:nvSpPr>
        <dsp:cNvPr id="0" name=""/>
        <dsp:cNvSpPr/>
      </dsp:nvSpPr>
      <dsp:spPr>
        <a:xfrm>
          <a:off x="251644" y="3401076"/>
          <a:ext cx="3523015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162" tIns="0" rIns="133162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Outlook</a:t>
          </a:r>
          <a:endParaRPr lang="en-GB" sz="1700" kern="1200" dirty="0"/>
        </a:p>
      </dsp:txBody>
      <dsp:txXfrm>
        <a:off x="276142" y="3425574"/>
        <a:ext cx="3474019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CB5BB-ABA2-47C7-9B15-EABA0E370D4E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EE157-F3BF-4AE3-91B1-14D587F663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6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54758-9C84-4C4C-B437-544ED2D38D29}" type="datetimeFigureOut">
              <a:rPr lang="en-GB" smtClean="0"/>
              <a:t>05/02/2015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33D9C-A051-41EF-885F-DB7FE5F06B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034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000" y="2181663"/>
            <a:ext cx="273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1"/>
            <a:ext cx="89154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5101967"/>
            <a:ext cx="4376870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032111" y="5101967"/>
            <a:ext cx="4378590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95300" y="1269778"/>
            <a:ext cx="4376870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1269778"/>
            <a:ext cx="4378590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216780" y="636237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14652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867491" y="6356351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216780" y="636237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4652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56351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1185528"/>
            <a:ext cx="34671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95300" y="214424"/>
            <a:ext cx="29718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95300" y="1981200"/>
            <a:ext cx="767715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216780" y="636237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4652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56351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19793" y="1705709"/>
            <a:ext cx="3308357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05364" y="802197"/>
            <a:ext cx="5156140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19795" y="2998765"/>
            <a:ext cx="3308355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216780" y="636237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4652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56351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290" y="2703285"/>
            <a:ext cx="127016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799" y="1053046"/>
            <a:ext cx="5950402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000" y="2169000"/>
            <a:ext cx="273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514" y="2878269"/>
            <a:ext cx="1323775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444815"/>
            <a:ext cx="8912425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216780" y="636237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4652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56351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95299" y="1972062"/>
            <a:ext cx="4589088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95300" y="3391125"/>
            <a:ext cx="29718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444815"/>
            <a:ext cx="8912425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95299" y="1972062"/>
            <a:ext cx="4589088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95300" y="3391125"/>
            <a:ext cx="29718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216780" y="636237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4652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56351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0899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39624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2800" y="1600201"/>
            <a:ext cx="39624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216780" y="636237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4652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56351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95300" y="233493"/>
            <a:ext cx="8912425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95300" y="1325607"/>
            <a:ext cx="8912425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216780" y="636237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4652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867491" y="6356351"/>
            <a:ext cx="54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33"/>
          <a:stretch/>
        </p:blipFill>
        <p:spPr>
          <a:xfrm>
            <a:off x="326159" y="5986682"/>
            <a:ext cx="943083" cy="8713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1" r:id="rId6"/>
    <p:sldLayoutId id="2147483680" r:id="rId7"/>
    <p:sldLayoutId id="2147483679" r:id="rId8"/>
    <p:sldLayoutId id="2147483664" r:id="rId9"/>
    <p:sldLayoutId id="2147483665" r:id="rId10"/>
    <p:sldLayoutId id="2147483667" r:id="rId11"/>
    <p:sldLayoutId id="2147483668" r:id="rId12"/>
    <p:sldLayoutId id="2147483669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1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14.pn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5.xml"/><Relationship Id="rId12" Type="http://schemas.openxmlformats.org/officeDocument/2006/relationships/image" Target="../media/image1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11" Type="http://schemas.openxmlformats.org/officeDocument/2006/relationships/image" Target="../media/image12.png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4.xml"/><Relationship Id="rId12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diagramData" Target="../diagrams/data10.xml"/><Relationship Id="rId18" Type="http://schemas.openxmlformats.org/officeDocument/2006/relationships/diagramData" Target="../diagrams/data11.xml"/><Relationship Id="rId26" Type="http://schemas.openxmlformats.org/officeDocument/2006/relationships/diagramColors" Target="../diagrams/colors8.xml"/><Relationship Id="rId3" Type="http://schemas.openxmlformats.org/officeDocument/2006/relationships/diagramData" Target="../diagrams/data8.xml"/><Relationship Id="rId21" Type="http://schemas.openxmlformats.org/officeDocument/2006/relationships/diagramColors" Target="../diagrams/colors7.xml"/><Relationship Id="rId7" Type="http://schemas.microsoft.com/office/2007/relationships/diagramDrawing" Target="../diagrams/drawing5.xml"/><Relationship Id="rId12" Type="http://schemas.openxmlformats.org/officeDocument/2006/relationships/image" Target="../media/image18.png"/><Relationship Id="rId17" Type="http://schemas.microsoft.com/office/2007/relationships/diagramDrawing" Target="../diagrams/drawing6.xml"/><Relationship Id="rId25" Type="http://schemas.openxmlformats.org/officeDocument/2006/relationships/diagramQuickStyle" Target="../diagrams/quickStyle8.xml"/><Relationship Id="rId2" Type="http://schemas.openxmlformats.org/officeDocument/2006/relationships/image" Target="../media/image17.jpg"/><Relationship Id="rId16" Type="http://schemas.openxmlformats.org/officeDocument/2006/relationships/diagramColors" Target="../diagrams/colors6.xml"/><Relationship Id="rId20" Type="http://schemas.openxmlformats.org/officeDocument/2006/relationships/diagramQuickStyle" Target="../diagrams/quickStyle7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5.xml"/><Relationship Id="rId24" Type="http://schemas.openxmlformats.org/officeDocument/2006/relationships/diagramLayout" Target="../diagrams/layout8.xml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6.xml"/><Relationship Id="rId23" Type="http://schemas.openxmlformats.org/officeDocument/2006/relationships/diagramData" Target="../diagrams/data12.xml"/><Relationship Id="rId10" Type="http://schemas.openxmlformats.org/officeDocument/2006/relationships/diagramQuickStyle" Target="../diagrams/quickStyle5.xml"/><Relationship Id="rId19" Type="http://schemas.openxmlformats.org/officeDocument/2006/relationships/diagramLayout" Target="../diagrams/layout7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Relationship Id="rId22" Type="http://schemas.microsoft.com/office/2007/relationships/diagramDrawing" Target="../diagrams/drawing7.xml"/><Relationship Id="rId27" Type="http://schemas.microsoft.com/office/2007/relationships/diagramDrawing" Target="../diagrams/drawin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9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LDM: Status &amp; Outlook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M. Palm, S. Mazzoni (BE-BI-PM)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10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85" r="21953"/>
          <a:stretch/>
        </p:blipFill>
        <p:spPr>
          <a:xfrm>
            <a:off x="1081847" y="0"/>
            <a:ext cx="8824153" cy="574374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LDM Overview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2786227"/>
              </p:ext>
            </p:extLst>
          </p:nvPr>
        </p:nvGraphicFramePr>
        <p:xfrm>
          <a:off x="495300" y="1325607"/>
          <a:ext cx="3320699" cy="4667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88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Detectors: SPAD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83481986"/>
                  </p:ext>
                </p:extLst>
              </p:nvPr>
            </p:nvGraphicFramePr>
            <p:xfrm>
              <a:off x="336901" y="1291167"/>
              <a:ext cx="3846299" cy="466742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9" name="Content Placeholder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83481986"/>
                  </p:ext>
                </p:extLst>
              </p:nvPr>
            </p:nvGraphicFramePr>
            <p:xfrm>
              <a:off x="336901" y="1291167"/>
              <a:ext cx="3846299" cy="466742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4" t="33491" r="7306" b="12756"/>
          <a:stretch/>
        </p:blipFill>
        <p:spPr>
          <a:xfrm>
            <a:off x="4429987" y="1088759"/>
            <a:ext cx="1520869" cy="15667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180" y="1631509"/>
            <a:ext cx="4221403" cy="2418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8477404" y="4132382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[LHC Data from</a:t>
            </a:r>
          </a:p>
          <a:p>
            <a:r>
              <a:rPr lang="en-GB" sz="1400" dirty="0" smtClean="0"/>
              <a:t>Fill #3005]</a:t>
            </a:r>
            <a:endParaRPr lang="en-GB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" t="16379" r="12738" b="11666"/>
          <a:stretch/>
        </p:blipFill>
        <p:spPr bwMode="auto">
          <a:xfrm>
            <a:off x="4284425" y="4108840"/>
            <a:ext cx="4211875" cy="2262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73079" y="4655602"/>
            <a:ext cx="4683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rgbClr val="FF0000"/>
                </a:solidFill>
              </a:rPr>
              <a:t>Raw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73079" y="4802912"/>
            <a:ext cx="7777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Corrected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50155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Detectors: Hybrid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84690670"/>
                  </p:ext>
                </p:extLst>
              </p:nvPr>
            </p:nvGraphicFramePr>
            <p:xfrm>
              <a:off x="283336" y="1325607"/>
              <a:ext cx="3812146" cy="466742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84690670"/>
                  </p:ext>
                </p:extLst>
              </p:nvPr>
            </p:nvGraphicFramePr>
            <p:xfrm>
              <a:off x="283336" y="1325607"/>
              <a:ext cx="3812146" cy="466742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2" t="14921" r="23769" b="9073"/>
          <a:stretch/>
        </p:blipFill>
        <p:spPr bwMode="auto">
          <a:xfrm>
            <a:off x="7022785" y="1097960"/>
            <a:ext cx="2883215" cy="208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3" t="11443" r="22828" b="8767"/>
          <a:stretch/>
        </p:blipFill>
        <p:spPr>
          <a:xfrm>
            <a:off x="4270052" y="1173936"/>
            <a:ext cx="2689200" cy="273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0279813"/>
                  </p:ext>
                </p:extLst>
              </p:nvPr>
            </p:nvGraphicFramePr>
            <p:xfrm>
              <a:off x="4572000" y="4298160"/>
              <a:ext cx="5239196" cy="17526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99564"/>
                    <a:gridCol w="1493233"/>
                    <a:gridCol w="1746399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SPAD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Hybrid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Diameter, sensitive region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50 </a:t>
                          </a:r>
                          <a14:m>
                            <m:oMath xmlns:m="http://schemas.openxmlformats.org/officeDocument/2006/math">
                              <m:r>
                                <a:rPr lang="en-GB" b="0" i="1" smtClean="0">
                                  <a:latin typeface="Cambria Math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GB" dirty="0" smtClean="0"/>
                            <a:t>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6 mm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Dark count</a:t>
                          </a:r>
                          <a:r>
                            <a:rPr lang="en-GB" baseline="0" dirty="0" smtClean="0"/>
                            <a:t> rate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&lt;50 Hz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mtClean="0"/>
                            <a:t>&lt;100 </a:t>
                          </a:r>
                          <a:r>
                            <a:rPr lang="en-GB" dirty="0" smtClean="0"/>
                            <a:t>Hz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Max. count rate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14 MHz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9 MHz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0279813"/>
                  </p:ext>
                </p:extLst>
              </p:nvPr>
            </p:nvGraphicFramePr>
            <p:xfrm>
              <a:off x="4572000" y="4298160"/>
              <a:ext cx="5239196" cy="17526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99564"/>
                    <a:gridCol w="1493233"/>
                    <a:gridCol w="1746399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SPAD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Hybrid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Diameter, sensitive region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13"/>
                          <a:stretch>
                            <a:fillRect l="-133878" t="-62857" r="-117143" b="-13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6 mm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Dark count</a:t>
                          </a:r>
                          <a:r>
                            <a:rPr lang="en-GB" baseline="0" dirty="0" smtClean="0"/>
                            <a:t> rate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&lt;50 Hz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mtClean="0"/>
                            <a:t>&lt;100 </a:t>
                          </a:r>
                          <a:r>
                            <a:rPr lang="en-GB" dirty="0" smtClean="0"/>
                            <a:t>Hz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Max. count rate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14 MHz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9 MHz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9418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SPAD vs. Hybrid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" r="3683"/>
          <a:stretch/>
        </p:blipFill>
        <p:spPr>
          <a:xfrm>
            <a:off x="88303" y="1186396"/>
            <a:ext cx="9589097" cy="22183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56886" y="1066668"/>
            <a:ext cx="5365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Lab test: LHC-like pulse train (pulsed sub-ns laser)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453230" y="2470488"/>
            <a:ext cx="0" cy="4423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08932" y="2514929"/>
            <a:ext cx="684803" cy="369332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none" rtlCol="0">
            <a:spAutoFit/>
          </a:bodyPr>
          <a:lstStyle/>
          <a:p>
            <a:r>
              <a:rPr lang="sv-SE" dirty="0" smtClean="0"/>
              <a:t>x100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419850" y="1436000"/>
            <a:ext cx="0" cy="14356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95602" y="1902146"/>
            <a:ext cx="660758" cy="369332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&gt;10</a:t>
            </a:r>
            <a:r>
              <a:rPr lang="en-GB" baseline="30000" dirty="0" smtClean="0"/>
              <a:t>5</a:t>
            </a:r>
            <a:endParaRPr lang="en-GB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8502880" y="1415091"/>
            <a:ext cx="1029920" cy="34051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Raw data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8819932" y="2772730"/>
            <a:ext cx="705556" cy="28944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100" dirty="0" smtClean="0"/>
              <a:t>Hybrid</a:t>
            </a:r>
            <a:endParaRPr lang="en-GB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8819932" y="2330381"/>
            <a:ext cx="705556" cy="28944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100" dirty="0" smtClean="0"/>
              <a:t>SPAD</a:t>
            </a:r>
            <a:endParaRPr lang="en-GB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Content Placeholder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57112826"/>
                  </p:ext>
                </p:extLst>
              </p:nvPr>
            </p:nvGraphicFramePr>
            <p:xfrm>
              <a:off x="495300" y="3387295"/>
              <a:ext cx="4681499" cy="260573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27" name="Content Placeholder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57112826"/>
                  </p:ext>
                </p:extLst>
              </p:nvPr>
            </p:nvGraphicFramePr>
            <p:xfrm>
              <a:off x="495300" y="3387295"/>
              <a:ext cx="4681499" cy="2605734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28" name="Rectangle 27"/>
          <p:cNvSpPr/>
          <p:nvPr/>
        </p:nvSpPr>
        <p:spPr>
          <a:xfrm>
            <a:off x="7020000" y="1436000"/>
            <a:ext cx="100800" cy="1621556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7" r="3236"/>
          <a:stretch/>
        </p:blipFill>
        <p:spPr>
          <a:xfrm>
            <a:off x="5410200" y="3717032"/>
            <a:ext cx="3653413" cy="26573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1" name="Straight Connector 30"/>
          <p:cNvCxnSpPr/>
          <p:nvPr/>
        </p:nvCxnSpPr>
        <p:spPr>
          <a:xfrm flipH="1">
            <a:off x="5385048" y="3057556"/>
            <a:ext cx="1634952" cy="65947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120800" y="3057556"/>
            <a:ext cx="1942813" cy="61511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026313" y="2956862"/>
            <a:ext cx="23809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Signal level at end of “abort gap”</a:t>
            </a:r>
            <a:endParaRPr lang="en-GB" sz="1100" dirty="0"/>
          </a:p>
        </p:txBody>
      </p:sp>
      <p:cxnSp>
        <p:nvCxnSpPr>
          <p:cNvPr id="46" name="Straight Connector 45"/>
          <p:cNvCxnSpPr>
            <a:stCxn id="44" idx="0"/>
          </p:cNvCxnSpPr>
          <p:nvPr/>
        </p:nvCxnSpPr>
        <p:spPr>
          <a:xfrm flipV="1">
            <a:off x="3216780" y="2912836"/>
            <a:ext cx="259845" cy="4402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44" idx="0"/>
          </p:cNvCxnSpPr>
          <p:nvPr/>
        </p:nvCxnSpPr>
        <p:spPr>
          <a:xfrm flipV="1">
            <a:off x="3216780" y="2470487"/>
            <a:ext cx="189995" cy="48637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6264445" y="4328652"/>
            <a:ext cx="276148" cy="0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199778" y="4113208"/>
            <a:ext cx="466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tx1">
                    <a:lumMod val="50000"/>
                  </a:schemeClr>
                </a:solidFill>
              </a:rPr>
              <a:t>2.5 ns</a:t>
            </a:r>
            <a:endParaRPr lang="en-GB" sz="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850546" y="4283824"/>
            <a:ext cx="1174108" cy="105560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/>
              <a:t>Last pulse: raw and corrected data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1578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360967" y="1173935"/>
            <a:ext cx="8046757" cy="4716501"/>
            <a:chOff x="2232660" y="1591390"/>
            <a:chExt cx="5410200" cy="331181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16" t="18222" r="5001" b="17231"/>
            <a:stretch/>
          </p:blipFill>
          <p:spPr>
            <a:xfrm>
              <a:off x="2232660" y="1591390"/>
              <a:ext cx="5410200" cy="3311810"/>
            </a:xfrm>
            <a:prstGeom prst="rect">
              <a:avLst/>
            </a:prstGeom>
          </p:spPr>
        </p:pic>
        <p:cxnSp>
          <p:nvCxnSpPr>
            <p:cNvPr id="46" name="Straight Connector 45"/>
            <p:cNvCxnSpPr/>
            <p:nvPr/>
          </p:nvCxnSpPr>
          <p:spPr>
            <a:xfrm flipH="1">
              <a:off x="3198019" y="2609850"/>
              <a:ext cx="242813" cy="3952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3095374" y="3005138"/>
              <a:ext cx="121406" cy="19764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095374" y="3202782"/>
              <a:ext cx="3553076" cy="101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4898231" y="2588419"/>
              <a:ext cx="121444" cy="619460"/>
            </a:xfrm>
            <a:prstGeom prst="line">
              <a:avLst/>
            </a:prstGeom>
            <a:ln>
              <a:solidFill>
                <a:srgbClr val="00B050"/>
              </a:solidFill>
              <a:tailEnd type="stealth" w="med" len="lg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 flipV="1">
              <a:off x="5941219" y="2516981"/>
              <a:ext cx="707231" cy="695995"/>
            </a:xfrm>
            <a:prstGeom prst="line">
              <a:avLst/>
            </a:prstGeom>
            <a:ln>
              <a:solidFill>
                <a:srgbClr val="00B050"/>
              </a:solidFill>
              <a:tailEnd type="stealth" w="med" len="lg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 flipV="1">
              <a:off x="4871912" y="2609850"/>
              <a:ext cx="147763" cy="793750"/>
            </a:xfrm>
            <a:prstGeom prst="line">
              <a:avLst/>
            </a:prstGeom>
            <a:ln>
              <a:solidFill>
                <a:srgbClr val="FF000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4997450" y="3247295"/>
              <a:ext cx="1651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5941219" y="2543175"/>
              <a:ext cx="707231" cy="704120"/>
            </a:xfrm>
            <a:prstGeom prst="line">
              <a:avLst/>
            </a:prstGeom>
            <a:ln>
              <a:solidFill>
                <a:srgbClr val="FF0000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3198019" y="3005138"/>
              <a:ext cx="18761" cy="1587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429000" y="2012950"/>
              <a:ext cx="11832" cy="5969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Installation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1" name="Rounded Rectangle 60"/>
          <p:cNvSpPr/>
          <p:nvPr/>
        </p:nvSpPr>
        <p:spPr>
          <a:xfrm>
            <a:off x="4772180" y="2070660"/>
            <a:ext cx="756000" cy="28944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GB" sz="1100" dirty="0" smtClean="0"/>
              <a:t>Hybrid</a:t>
            </a:r>
            <a:endParaRPr lang="en-GB" sz="1100" dirty="0"/>
          </a:p>
        </p:txBody>
      </p:sp>
      <p:sp>
        <p:nvSpPr>
          <p:cNvPr id="62" name="Rounded Rectangle 61"/>
          <p:cNvSpPr/>
          <p:nvPr/>
        </p:nvSpPr>
        <p:spPr>
          <a:xfrm>
            <a:off x="6546270" y="2000325"/>
            <a:ext cx="756000" cy="28944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GB" sz="1100" dirty="0" smtClean="0"/>
              <a:t>SPAD</a:t>
            </a:r>
            <a:endParaRPr lang="en-GB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4" name="Diagram 83"/>
              <p:cNvGraphicFramePr/>
              <p:nvPr>
                <p:extLst>
                  <p:ext uri="{D42A27DB-BD31-4B8C-83A1-F6EECF244321}">
                    <p14:modId xmlns:p14="http://schemas.microsoft.com/office/powerpoint/2010/main" val="10246005"/>
                  </p:ext>
                </p:extLst>
              </p:nvPr>
            </p:nvGraphicFramePr>
            <p:xfrm>
              <a:off x="7605099" y="3848100"/>
              <a:ext cx="2205540" cy="13291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84" name="Diagram 83"/>
              <p:cNvGraphicFramePr/>
              <p:nvPr>
                <p:extLst>
                  <p:ext uri="{D42A27DB-BD31-4B8C-83A1-F6EECF244321}">
                    <p14:modId xmlns:p14="http://schemas.microsoft.com/office/powerpoint/2010/main" val="10246005"/>
                  </p:ext>
                </p:extLst>
              </p:nvPr>
            </p:nvGraphicFramePr>
            <p:xfrm>
              <a:off x="7605099" y="3848100"/>
              <a:ext cx="2205540" cy="13291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71" name="Rounded Rectangle 70"/>
          <p:cNvSpPr/>
          <p:nvPr/>
        </p:nvSpPr>
        <p:spPr>
          <a:xfrm>
            <a:off x="2232660" y="1498653"/>
            <a:ext cx="1694639" cy="28944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GB" sz="1100" dirty="0" smtClean="0"/>
              <a:t>Synchrotron light</a:t>
            </a:r>
            <a:endParaRPr lang="en-GB" sz="1100" dirty="0"/>
          </a:p>
        </p:txBody>
      </p:sp>
      <p:sp>
        <p:nvSpPr>
          <p:cNvPr id="76" name="Arc 75"/>
          <p:cNvSpPr/>
          <p:nvPr/>
        </p:nvSpPr>
        <p:spPr>
          <a:xfrm>
            <a:off x="6699901" y="1091987"/>
            <a:ext cx="905198" cy="1102772"/>
          </a:xfrm>
          <a:prstGeom prst="arc">
            <a:avLst>
              <a:gd name="adj1" fmla="val 9146196"/>
              <a:gd name="adj2" fmla="val 14413237"/>
            </a:avLst>
          </a:prstGeom>
          <a:ln>
            <a:solidFill>
              <a:srgbClr val="FFC000"/>
            </a:solidFill>
            <a:headEnd type="arrow"/>
            <a:tailEnd type="non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953" y="5173711"/>
            <a:ext cx="2499151" cy="1368694"/>
          </a:xfrm>
          <a:prstGeom prst="rect">
            <a:avLst/>
          </a:prstGeom>
        </p:spPr>
      </p:pic>
      <p:graphicFrame>
        <p:nvGraphicFramePr>
          <p:cNvPr id="90" name="Diagram 89"/>
          <p:cNvGraphicFramePr/>
          <p:nvPr>
            <p:extLst>
              <p:ext uri="{D42A27DB-BD31-4B8C-83A1-F6EECF244321}">
                <p14:modId xmlns:p14="http://schemas.microsoft.com/office/powerpoint/2010/main" val="4186616390"/>
              </p:ext>
            </p:extLst>
          </p:nvPr>
        </p:nvGraphicFramePr>
        <p:xfrm>
          <a:off x="2442471" y="4488397"/>
          <a:ext cx="2969656" cy="1568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86" name="Diagram 85"/>
          <p:cNvGraphicFramePr/>
          <p:nvPr>
            <p:extLst>
              <p:ext uri="{D42A27DB-BD31-4B8C-83A1-F6EECF244321}">
                <p14:modId xmlns:p14="http://schemas.microsoft.com/office/powerpoint/2010/main" val="3794968629"/>
              </p:ext>
            </p:extLst>
          </p:nvPr>
        </p:nvGraphicFramePr>
        <p:xfrm>
          <a:off x="6700914" y="125112"/>
          <a:ext cx="2709786" cy="1048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91" name="Diagram 90"/>
          <p:cNvGraphicFramePr/>
          <p:nvPr>
            <p:extLst>
              <p:ext uri="{D42A27DB-BD31-4B8C-83A1-F6EECF244321}">
                <p14:modId xmlns:p14="http://schemas.microsoft.com/office/powerpoint/2010/main" val="881238987"/>
              </p:ext>
            </p:extLst>
          </p:nvPr>
        </p:nvGraphicFramePr>
        <p:xfrm>
          <a:off x="170121" y="1632203"/>
          <a:ext cx="1960130" cy="3271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sp>
        <p:nvSpPr>
          <p:cNvPr id="7" name="Freeform 6"/>
          <p:cNvSpPr/>
          <p:nvPr/>
        </p:nvSpPr>
        <p:spPr>
          <a:xfrm>
            <a:off x="2130251" y="2661310"/>
            <a:ext cx="2984009" cy="537032"/>
          </a:xfrm>
          <a:custGeom>
            <a:avLst/>
            <a:gdLst>
              <a:gd name="connsiteX0" fmla="*/ 0 w 2732567"/>
              <a:gd name="connsiteY0" fmla="*/ 468009 h 1074064"/>
              <a:gd name="connsiteX1" fmla="*/ 2083981 w 2732567"/>
              <a:gd name="connsiteY1" fmla="*/ 21441 h 1074064"/>
              <a:gd name="connsiteX2" fmla="*/ 2732567 w 2732567"/>
              <a:gd name="connsiteY2" fmla="*/ 1074064 h 1074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2567" h="1074064">
                <a:moveTo>
                  <a:pt x="0" y="468009"/>
                </a:moveTo>
                <a:cubicBezTo>
                  <a:pt x="814276" y="194220"/>
                  <a:pt x="1628553" y="-79568"/>
                  <a:pt x="2083981" y="21441"/>
                </a:cubicBezTo>
                <a:cubicBezTo>
                  <a:pt x="2539409" y="122450"/>
                  <a:pt x="2635988" y="598257"/>
                  <a:pt x="2732567" y="1074064"/>
                </a:cubicBezTo>
              </a:path>
            </a:pathLst>
          </a:custGeom>
          <a:ln>
            <a:solidFill>
              <a:srgbClr val="FFC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7283302" y="2615609"/>
            <a:ext cx="1637414" cy="1254642"/>
          </a:xfrm>
          <a:custGeom>
            <a:avLst/>
            <a:gdLst>
              <a:gd name="connsiteX0" fmla="*/ 1637414 w 1637414"/>
              <a:gd name="connsiteY0" fmla="*/ 1254642 h 1254642"/>
              <a:gd name="connsiteX1" fmla="*/ 1190847 w 1637414"/>
              <a:gd name="connsiteY1" fmla="*/ 297712 h 1254642"/>
              <a:gd name="connsiteX2" fmla="*/ 0 w 1637414"/>
              <a:gd name="connsiteY2" fmla="*/ 0 h 125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414" h="1254642">
                <a:moveTo>
                  <a:pt x="1637414" y="1254642"/>
                </a:moveTo>
                <a:cubicBezTo>
                  <a:pt x="1550581" y="880730"/>
                  <a:pt x="1463749" y="506819"/>
                  <a:pt x="1190847" y="297712"/>
                </a:cubicBezTo>
                <a:cubicBezTo>
                  <a:pt x="917945" y="88605"/>
                  <a:pt x="458972" y="44302"/>
                  <a:pt x="0" y="0"/>
                </a:cubicBezTo>
              </a:path>
            </a:pathLst>
          </a:custGeom>
          <a:ln>
            <a:solidFill>
              <a:srgbClr val="FFC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772180" y="4136065"/>
            <a:ext cx="734000" cy="478465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978947" y="6110130"/>
            <a:ext cx="10871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[Courtesy MPD]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0809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45274"/>
              </p:ext>
            </p:extLst>
          </p:nvPr>
        </p:nvGraphicFramePr>
        <p:xfrm>
          <a:off x="495301" y="1325607"/>
          <a:ext cx="5032880" cy="4667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2" t="10031" r="30616" b="3619"/>
          <a:stretch/>
        </p:blipFill>
        <p:spPr bwMode="auto">
          <a:xfrm>
            <a:off x="6096705" y="1173936"/>
            <a:ext cx="2910970" cy="2570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126992" y="99060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Count rate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0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311400" cy="365125"/>
          </a:xfrm>
        </p:spPr>
        <p:txBody>
          <a:bodyPr/>
          <a:lstStyle/>
          <a:p>
            <a:r>
              <a:rPr lang="en-US" smtClean="0"/>
              <a:t>2015-02-05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769100" y="6356350"/>
            <a:ext cx="3136900" cy="365125"/>
          </a:xfrm>
        </p:spPr>
        <p:txBody>
          <a:bodyPr/>
          <a:lstStyle/>
          <a:p>
            <a:r>
              <a:rPr lang="en-US" smtClean="0"/>
              <a:t>BI-TB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9363075" y="6356350"/>
            <a:ext cx="54292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9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60ans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CERN60ans4-3</Template>
  <TotalTime>3576</TotalTime>
  <Words>538</Words>
  <Application>Microsoft Office PowerPoint</Application>
  <PresentationFormat>A4 Paper (210x297 mm)</PresentationFormat>
  <Paragraphs>126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CERN60ans4-3</vt:lpstr>
      <vt:lpstr>LDM: Status &amp; Outlook </vt:lpstr>
      <vt:lpstr>LDM Overview</vt:lpstr>
      <vt:lpstr>Detectors: SPAD</vt:lpstr>
      <vt:lpstr>Detectors: Hybrid</vt:lpstr>
      <vt:lpstr>SPAD vs. Hybrid</vt:lpstr>
      <vt:lpstr>Installation</vt:lpstr>
      <vt:lpstr>Conclusions</vt:lpstr>
      <vt:lpstr>Thank you for your attention!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Marcus Palm</dc:creator>
  <cp:lastModifiedBy>Marcus Palm</cp:lastModifiedBy>
  <cp:revision>561</cp:revision>
  <dcterms:created xsi:type="dcterms:W3CDTF">2014-11-17T12:46:13Z</dcterms:created>
  <dcterms:modified xsi:type="dcterms:W3CDTF">2015-02-05T09:10:15Z</dcterms:modified>
</cp:coreProperties>
</file>